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3" r:id="rId4"/>
    <p:sldId id="296" r:id="rId5"/>
    <p:sldId id="297" r:id="rId6"/>
    <p:sldId id="271" r:id="rId7"/>
    <p:sldId id="304" r:id="rId8"/>
    <p:sldId id="305" r:id="rId9"/>
    <p:sldId id="306" r:id="rId10"/>
    <p:sldId id="274" r:id="rId11"/>
    <p:sldId id="307" r:id="rId12"/>
    <p:sldId id="308" r:id="rId13"/>
    <p:sldId id="309" r:id="rId14"/>
    <p:sldId id="311" r:id="rId15"/>
    <p:sldId id="316" r:id="rId16"/>
    <p:sldId id="318" r:id="rId17"/>
    <p:sldId id="317" r:id="rId18"/>
    <p:sldId id="298" r:id="rId19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25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7661-6FFB-4D1D-87B4-6F488E60E54D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3C09-5868-4DF3-A0AE-5DE147241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11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1740-7E33-4F86-A08D-0F0D170DCFE3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A18D-88D8-457A-A485-344B73710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670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018E-74C4-41A4-BD64-D6C0FA0F65AD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9FDD-DCCF-4762-89B3-80E1BEA0706D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0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7A25-F0BA-40F6-B4D5-0D9179ED8146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FDD-DAF5-471F-A5E2-AC8758147F62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72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C50-E563-4A70-93AA-A5FF450BDFA2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7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7D10-56D9-4827-849B-1D532BA52924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9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AC53-A390-4073-B886-1D1C3CC5EB56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064F-48DB-486F-B3C4-539A85178560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8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6C06-C461-47F8-99A5-299A97D939B1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20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2E6E-5D07-4120-A667-5275FF9556D0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1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9A11-EA9E-43F4-BC11-316B68CDCEB4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5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51FF-7217-4468-B2FE-410CB733812D}" type="datetime1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94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kms.ptc.edu.tw/ischool/publish_page/4/?cid=46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google.com/forms/d/1mZNezSoz0FkesuMR2rYqjhhzkIX7L3GJJDzuRj6kI4c/edit?usp=sharin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36650;&#27231;&#31185;&#23637;&#31034;.pd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23478;&#25919;&#31185;&#23637;&#31034;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4320480" cy="338437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7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週會</a:t>
            </a:r>
            <a:r>
              <a:rPr lang="en-US" altLang="zh-TW" sz="7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教務處報</a:t>
            </a:r>
            <a:r>
              <a:rPr lang="zh-TW" altLang="en-US" sz="5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  <a:endParaRPr lang="zh-TW" altLang="en-US" sz="7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179512" y="360040"/>
            <a:ext cx="64008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國立東港海事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109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學年度第二學期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63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有哪些選修科目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4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564663" cy="50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72267"/>
              </p:ext>
            </p:extLst>
          </p:nvPr>
        </p:nvGraphicFramePr>
        <p:xfrm>
          <a:off x="457200" y="1124744"/>
          <a:ext cx="8579297" cy="53752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11326">
                  <a:extLst>
                    <a:ext uri="{9D8B030D-6E8A-4147-A177-3AD203B41FA5}">
                      <a16:colId xmlns:a16="http://schemas.microsoft.com/office/drawing/2014/main" xmlns="" val="3965814715"/>
                    </a:ext>
                  </a:extLst>
                </a:gridCol>
                <a:gridCol w="1910201">
                  <a:extLst>
                    <a:ext uri="{9D8B030D-6E8A-4147-A177-3AD203B41FA5}">
                      <a16:colId xmlns:a16="http://schemas.microsoft.com/office/drawing/2014/main" xmlns="" val="1905471337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xmlns="" val="2360808033"/>
                    </a:ext>
                  </a:extLst>
                </a:gridCol>
                <a:gridCol w="3563952">
                  <a:extLst>
                    <a:ext uri="{9D8B030D-6E8A-4147-A177-3AD203B41FA5}">
                      <a16:colId xmlns:a16="http://schemas.microsoft.com/office/drawing/2014/main" xmlns="" val="44376841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序號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時間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活動內容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5045" marR="977265" algn="ctr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說明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0359187"/>
                  </a:ext>
                </a:extLst>
              </a:tr>
              <a:tr h="837756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lang="en-US" sz="2400" spc="-5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月(</a:t>
                      </a:r>
                      <a:r>
                        <a:rPr lang="en-US" sz="2400" spc="-5" baseline="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上學期</a:t>
                      </a:r>
                      <a:r>
                        <a:rPr lang="en-US" sz="2400" spc="-5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-5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</a:t>
                      </a:r>
                      <a:r>
                        <a:rPr lang="en-US" sz="2400" spc="-5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月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下學期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4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辦理次學期選課宣導說明會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1079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舊生利用前一學期末</a:t>
                      </a:r>
                      <a:r>
                        <a:rPr lang="zh-TW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進行選課</a:t>
                      </a:r>
                      <a:r>
                        <a:rPr lang="zh-TW" sz="20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宣導新生利用報到時段進行選課宣導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40700038"/>
                  </a:ext>
                </a:extLst>
              </a:tr>
              <a:tr h="2004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r>
                        <a:rPr lang="en-US" sz="2400" spc="-5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上學期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11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下學期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4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</a:t>
                      </a:r>
                      <a:r>
                        <a:rPr lang="zh-TW" sz="20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學生</a:t>
                      </a:r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進行次學期選課</a:t>
                      </a:r>
                      <a:r>
                        <a:rPr lang="zh-TW" sz="20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作業</a:t>
                      </a:r>
                      <a:endParaRPr lang="en-US" altLang="zh-TW" sz="2000" baseline="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2.</a:t>
                      </a:r>
                      <a:r>
                        <a:rPr lang="zh-TW" sz="20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教師</a:t>
                      </a:r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提供諮詢輔導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1.</a:t>
                      </a:r>
                      <a:r>
                        <a:rPr lang="zh-TW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新生利用訓練時間進行分組選課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2.</a:t>
                      </a:r>
                      <a:r>
                        <a:rPr lang="zh-TW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以電腦選課方式進行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3.</a:t>
                      </a:r>
                      <a:r>
                        <a:rPr lang="zh-TW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規劃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1.2~1.5</a:t>
                      </a:r>
                      <a:r>
                        <a:rPr lang="zh-TW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倍選修課程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4.</a:t>
                      </a:r>
                      <a:r>
                        <a:rPr lang="zh-TW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相關選課流程參閱流程圖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5.選課諮詢輔導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7838059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-5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上學期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12~1</a:t>
                      </a:r>
                      <a:r>
                        <a:rPr lang="en-US" sz="2400" spc="-385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400" spc="-5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月 (</a:t>
                      </a:r>
                      <a:r>
                        <a:rPr lang="en-US" sz="2400" spc="-5" baseline="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下學期</a:t>
                      </a:r>
                      <a:r>
                        <a:rPr lang="en-US" sz="2400" spc="-5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4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</a:t>
                      </a:r>
                      <a:r>
                        <a:rPr lang="zh-TW" sz="2000" spc="-5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公告學生選課結果。 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2.</a:t>
                      </a:r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辦理學生加退選作業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得於學期前兩週進行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5894137"/>
                  </a:ext>
                </a:extLst>
              </a:tr>
              <a:tr h="39996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-5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上學期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下學期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4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</a:t>
                      </a:r>
                      <a:r>
                        <a:rPr lang="zh-TW" sz="2000" spc="-1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公告學期課表 </a:t>
                      </a:r>
                      <a:endParaRPr lang="en-US" altLang="zh-TW" sz="2000" spc="-10" baseline="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.</a:t>
                      </a:r>
                      <a:r>
                        <a:rPr lang="zh-TW" sz="2000" baseline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公告確定版學生選課名單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正式上課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8771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文字方塊 4">
            <a:hlinkClick r:id="rId2"/>
          </p:cNvPr>
          <p:cNvSpPr txBox="1"/>
          <p:nvPr/>
        </p:nvSpPr>
        <p:spPr>
          <a:xfrm>
            <a:off x="7556448" y="5157192"/>
            <a:ext cx="14172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2348" t="10539" r="13825"/>
          <a:stretch/>
        </p:blipFill>
        <p:spPr>
          <a:xfrm>
            <a:off x="1115616" y="1142298"/>
            <a:ext cx="6372000" cy="5489393"/>
          </a:xfrm>
          <a:prstGeom prst="rect">
            <a:avLst/>
          </a:prstGeom>
        </p:spPr>
      </p:pic>
      <p:sp>
        <p:nvSpPr>
          <p:cNvPr id="9" name="弧形箭號 (下彎) 8"/>
          <p:cNvSpPr/>
          <p:nvPr/>
        </p:nvSpPr>
        <p:spPr>
          <a:xfrm rot="-600000" flipH="1">
            <a:off x="6757543" y="5728577"/>
            <a:ext cx="966841" cy="677326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文字方塊 4">
            <a:hlinkClick r:id="rId2"/>
          </p:cNvPr>
          <p:cNvSpPr txBox="1"/>
          <p:nvPr/>
        </p:nvSpPr>
        <p:spPr>
          <a:xfrm>
            <a:off x="651801" y="1700808"/>
            <a:ext cx="2645479" cy="559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44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0070C0"/>
                </a:solidFill>
              </a:rPr>
              <a:t>線上</a:t>
            </a:r>
            <a:r>
              <a:rPr lang="zh-TW" altLang="en-US" sz="3200" dirty="0" smtClean="0">
                <a:solidFill>
                  <a:srgbClr val="0070C0"/>
                </a:solidFill>
              </a:rPr>
              <a:t>選修連結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5101" t="11184" r="27650" b="155"/>
          <a:stretch/>
        </p:blipFill>
        <p:spPr>
          <a:xfrm>
            <a:off x="3491880" y="274638"/>
            <a:ext cx="4608512" cy="61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68094" y="1556792"/>
            <a:ext cx="2036828" cy="931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 smtClean="0"/>
              <a:t>填選班級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9731" t="9431" r="20469" b="26116"/>
          <a:stretch/>
        </p:blipFill>
        <p:spPr>
          <a:xfrm>
            <a:off x="2915816" y="1340768"/>
            <a:ext cx="5832648" cy="44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74083" y="1556792"/>
            <a:ext cx="2592288" cy="1050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 smtClean="0"/>
              <a:t>進行選課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0737" t="9501" r="22417" b="10539"/>
          <a:stretch/>
        </p:blipFill>
        <p:spPr>
          <a:xfrm>
            <a:off x="3266371" y="811734"/>
            <a:ext cx="554461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90255" y="1196752"/>
            <a:ext cx="77768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/>
              <a:t>選修完成，</a:t>
            </a:r>
            <a:r>
              <a:rPr lang="zh-TW" altLang="en-US" sz="3200" dirty="0" smtClean="0"/>
              <a:t>在選課截止</a:t>
            </a:r>
            <a:r>
              <a:rPr lang="zh-TW" altLang="en-US" sz="3200" dirty="0"/>
              <a:t>時間內</a:t>
            </a:r>
            <a:r>
              <a:rPr lang="zh-TW" altLang="en-US" sz="3200" dirty="0">
                <a:solidFill>
                  <a:srgbClr val="C00000"/>
                </a:solidFill>
              </a:rPr>
              <a:t>可進行修改</a:t>
            </a:r>
            <a:r>
              <a:rPr lang="zh-TW" altLang="en-US" sz="3200" dirty="0"/>
              <a:t>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721" t="10540" r="4472" b="35461"/>
          <a:stretch/>
        </p:blipFill>
        <p:spPr>
          <a:xfrm>
            <a:off x="179512" y="2420888"/>
            <a:ext cx="88569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363004"/>
            <a:ext cx="1090464" cy="3362140"/>
          </a:xfrm>
        </p:spPr>
        <p:txBody>
          <a:bodyPr vert="eaVert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有選修問題找誰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68747"/>
              </p:ext>
            </p:extLst>
          </p:nvPr>
        </p:nvGraphicFramePr>
        <p:xfrm>
          <a:off x="1539814" y="1345632"/>
          <a:ext cx="5912505" cy="496368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44357">
                  <a:extLst>
                    <a:ext uri="{9D8B030D-6E8A-4147-A177-3AD203B41FA5}">
                      <a16:colId xmlns:a16="http://schemas.microsoft.com/office/drawing/2014/main" xmlns="" val="2244360213"/>
                    </a:ext>
                  </a:extLst>
                </a:gridCol>
                <a:gridCol w="2020458">
                  <a:extLst>
                    <a:ext uri="{9D8B030D-6E8A-4147-A177-3AD203B41FA5}">
                      <a16:colId xmlns:a16="http://schemas.microsoft.com/office/drawing/2014/main" xmlns="" val="1217556704"/>
                    </a:ext>
                  </a:extLst>
                </a:gridCol>
                <a:gridCol w="2347690">
                  <a:extLst>
                    <a:ext uri="{9D8B030D-6E8A-4147-A177-3AD203B41FA5}">
                      <a16:colId xmlns:a16="http://schemas.microsoft.com/office/drawing/2014/main" xmlns="" val="721252097"/>
                    </a:ext>
                  </a:extLst>
                </a:gridCol>
              </a:tblGrid>
              <a:tr h="6707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課程諮詢輔導教師諮詢時間表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209443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科別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負責課諮師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諮詢時間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133972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輪機科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洪晟輔主任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73583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食品科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陳淑華主任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星期四</a:t>
                      </a:r>
                      <a:r>
                        <a:rPr lang="en-US" sz="2400" kern="100" dirty="0">
                          <a:effectLst/>
                        </a:rPr>
                        <a:t>1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71870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養殖科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鄭伊惠主任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24147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航管科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張茹茗主任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3828619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家政科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史淑穎主任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3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78464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電子科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蔡明徑主任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3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91499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召集人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黃靖雅老師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3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4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683271"/>
                  </a:ext>
                </a:extLst>
              </a:tr>
            </a:tbl>
          </a:graphicData>
        </a:graphic>
      </p:graphicFrame>
      <p:pic>
        <p:nvPicPr>
          <p:cNvPr id="1027" name="Picture 3" descr="emojidex - custom emoji service and app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8" y="4725144"/>
            <a:ext cx="1294568" cy="12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6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8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600200"/>
            <a:ext cx="6480000" cy="35280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自發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共好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合稱「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）為精神。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」作為課程發展的主軸，強調培養以人為本的「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終身學習者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0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600200"/>
            <a:ext cx="6480000" cy="352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課程類型區分為二大類：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600200"/>
            <a:ext cx="6480000" cy="352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8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精神：多元展能，增廣學習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單科單班分組選修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9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分流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以電子科為例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2297" y="-147796"/>
            <a:ext cx="5399405" cy="7944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8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科跨班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以輪機科為例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7" name="圖片 6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0133" t="15731" r="8657" b="7424"/>
          <a:stretch/>
        </p:blipFill>
        <p:spPr>
          <a:xfrm>
            <a:off x="683568" y="1052736"/>
            <a:ext cx="7920880" cy="5328592"/>
          </a:xfrm>
          <a:prstGeom prst="rect">
            <a:avLst/>
          </a:prstGeom>
        </p:spPr>
      </p:pic>
      <p:sp>
        <p:nvSpPr>
          <p:cNvPr id="4" name="矩形 3">
            <a:hlinkClick r:id="rId2" action="ppaction://hlinkfile"/>
          </p:cNvPr>
          <p:cNvSpPr/>
          <p:nvPr/>
        </p:nvSpPr>
        <p:spPr>
          <a:xfrm>
            <a:off x="2987824" y="1556792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114300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科單班分組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以家政科為例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9395" t="24039" r="7918" b="4307"/>
          <a:stretch/>
        </p:blipFill>
        <p:spPr>
          <a:xfrm>
            <a:off x="611560" y="1196752"/>
            <a:ext cx="8064896" cy="4968552"/>
          </a:xfrm>
          <a:prstGeom prst="rect">
            <a:avLst/>
          </a:prstGeom>
        </p:spPr>
      </p:pic>
      <p:sp>
        <p:nvSpPr>
          <p:cNvPr id="6" name="矩形 5">
            <a:hlinkClick r:id="rId2" action="ppaction://hlinkfile"/>
          </p:cNvPr>
          <p:cNvSpPr/>
          <p:nvPr/>
        </p:nvSpPr>
        <p:spPr>
          <a:xfrm>
            <a:off x="2987824" y="1556792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86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529</Words>
  <Application>Microsoft Office PowerPoint</Application>
  <PresentationFormat>如螢幕大小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週會 教務處報告</vt:lpstr>
      <vt:lpstr>目錄</vt:lpstr>
      <vt:lpstr>新課綱精神與特色(一)</vt:lpstr>
      <vt:lpstr>新課綱精神與特色(二)</vt:lpstr>
      <vt:lpstr>新課綱精神與特色(三)</vt:lpstr>
      <vt:lpstr>多元選修(一)</vt:lpstr>
      <vt:lpstr>專業分流-以電子科為例</vt:lpstr>
      <vt:lpstr>同科跨班選修-以輪機科為例</vt:lpstr>
      <vt:lpstr>單科單班分組選修-以家政科為例</vt:lpstr>
      <vt:lpstr>多元選修(二)</vt:lpstr>
      <vt:lpstr>選課流程</vt:lpstr>
      <vt:lpstr>選課時程</vt:lpstr>
      <vt:lpstr>有哪些選修科目</vt:lpstr>
      <vt:lpstr>如何選修1</vt:lpstr>
      <vt:lpstr>如何選修2</vt:lpstr>
      <vt:lpstr>如何選修3</vt:lpstr>
      <vt:lpstr>如何選修4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秋冬養生    飲品製作</dc:title>
  <dc:creator>liu chih-jen</dc:creator>
  <cp:lastModifiedBy>admin</cp:lastModifiedBy>
  <cp:revision>129</cp:revision>
  <cp:lastPrinted>2021-04-26T00:58:41Z</cp:lastPrinted>
  <dcterms:created xsi:type="dcterms:W3CDTF">2018-11-17T06:48:24Z</dcterms:created>
  <dcterms:modified xsi:type="dcterms:W3CDTF">2021-11-16T03:12:13Z</dcterms:modified>
</cp:coreProperties>
</file>