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88" r:id="rId3"/>
    <p:sldId id="297" r:id="rId4"/>
    <p:sldId id="298" r:id="rId5"/>
    <p:sldId id="263" r:id="rId6"/>
    <p:sldId id="264" r:id="rId7"/>
    <p:sldId id="265" r:id="rId8"/>
    <p:sldId id="266" r:id="rId9"/>
    <p:sldId id="271" r:id="rId10"/>
    <p:sldId id="261" r:id="rId11"/>
    <p:sldId id="267" r:id="rId12"/>
    <p:sldId id="274" r:id="rId13"/>
    <p:sldId id="289" r:id="rId14"/>
    <p:sldId id="268" r:id="rId15"/>
    <p:sldId id="269" r:id="rId16"/>
    <p:sldId id="292" r:id="rId17"/>
    <p:sldId id="304" r:id="rId18"/>
    <p:sldId id="305" r:id="rId19"/>
    <p:sldId id="306" r:id="rId20"/>
    <p:sldId id="307" r:id="rId21"/>
    <p:sldId id="308" r:id="rId22"/>
    <p:sldId id="309" r:id="rId23"/>
    <p:sldId id="279" r:id="rId24"/>
    <p:sldId id="278" r:id="rId25"/>
    <p:sldId id="280" r:id="rId26"/>
    <p:sldId id="281" r:id="rId27"/>
    <p:sldId id="284" r:id="rId28"/>
    <p:sldId id="285" r:id="rId29"/>
    <p:sldId id="287" r:id="rId3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25" autoAdjust="0"/>
    <p:restoredTop sz="94668" autoAdjust="0"/>
  </p:normalViewPr>
  <p:slideViewPr>
    <p:cSldViewPr>
      <p:cViewPr>
        <p:scale>
          <a:sx n="100" d="100"/>
          <a:sy n="100" d="100"/>
        </p:scale>
        <p:origin x="-186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39752" y="1412776"/>
            <a:ext cx="6477000" cy="1828800"/>
          </a:xfrm>
        </p:spPr>
        <p:txBody>
          <a:bodyPr anchor="b">
            <a:noAutofit/>
          </a:bodyPr>
          <a:lstStyle>
            <a:lvl1pPr>
              <a:defRPr sz="6000" cap="all" baseline="0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2pPr>
              <a:defRPr sz="32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6EBC19-7389-4F81-AED5-5072982DB113}" type="datetimeFigureOut">
              <a:rPr lang="zh-TW" altLang="en-US" smtClean="0"/>
              <a:pPr/>
              <a:t>2023/10/16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18F0C1-6C42-4291-A5FA-683F5C5E6E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學習歷程</a:t>
            </a:r>
            <a:r>
              <a:rPr lang="en-US" altLang="zh-TW" dirty="0" smtClean="0"/>
              <a:t>Q&amp;A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溪湖高中 註冊組 童冠傑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：學生上傳截止日後，教師認證時若退件，可以補件嗎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：是不行的唷。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補充說明：學生上傳截止日後，不得因各項理由再補件。</a:t>
            </a:r>
            <a:r>
              <a:rPr lang="zh-TW" altLang="en-US" dirty="0"/>
              <a:t>建議</a:t>
            </a:r>
            <a:r>
              <a:rPr lang="zh-TW" altLang="en-US" dirty="0" smtClean="0"/>
              <a:t>你</a:t>
            </a:r>
            <a:r>
              <a:rPr lang="zh-TW" altLang="en-US" dirty="0"/>
              <a:t>完成上傳</a:t>
            </a:r>
            <a:r>
              <a:rPr lang="zh-TW" altLang="en-US" dirty="0" smtClean="0"/>
              <a:t>後，就提醒任課教師記得認證。若教師有退件，應於學生上傳截止日前重新上傳。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：課程學習成果最多上傳幾件，最多勾選幾件？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每學期最多上傳</a:t>
            </a:r>
            <a:r>
              <a:rPr lang="en-US" altLang="zh-TW" dirty="0" smtClean="0"/>
              <a:t>10</a:t>
            </a:r>
            <a:r>
              <a:rPr lang="zh-TW" altLang="en-US" dirty="0" smtClean="0"/>
              <a:t>件，但學年最多勾選</a:t>
            </a:r>
            <a:r>
              <a:rPr lang="en-US" altLang="zh-TW" dirty="0" smtClean="0"/>
              <a:t>6</a:t>
            </a:r>
            <a:r>
              <a:rPr lang="zh-TW" altLang="en-US" dirty="0" smtClean="0"/>
              <a:t>件。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三年最多</a:t>
            </a:r>
            <a:r>
              <a:rPr lang="en-US" altLang="zh-TW" dirty="0" smtClean="0"/>
              <a:t>18</a:t>
            </a:r>
            <a:r>
              <a:rPr lang="zh-TW" altLang="en-US" dirty="0" smtClean="0"/>
              <a:t>件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補充說明：大學單一科系僅看</a:t>
            </a:r>
            <a:r>
              <a:rPr lang="en-US" altLang="zh-TW" dirty="0" smtClean="0"/>
              <a:t>3</a:t>
            </a:r>
            <a:r>
              <a:rPr lang="zh-TW" altLang="en-US" dirty="0" smtClean="0"/>
              <a:t>件。故建議「重質不重量」，每學期</a:t>
            </a:r>
            <a:r>
              <a:rPr lang="en-US" altLang="zh-TW" dirty="0" smtClean="0"/>
              <a:t>1~2</a:t>
            </a:r>
            <a:r>
              <a:rPr lang="zh-TW" altLang="en-US" dirty="0" smtClean="0"/>
              <a:t>件優良作品即可。請參閱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補充說明：每學年未勾選之課程學習成果，是不能在下一個學年重新勾選的。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043608" y="6021288"/>
            <a:ext cx="6256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大學請參考</a:t>
            </a:r>
            <a:r>
              <a:rPr lang="en-US" altLang="zh-TW" dirty="0" smtClean="0">
                <a:latin typeface="+mj-ea"/>
                <a:ea typeface="+mj-ea"/>
              </a:rPr>
              <a:t>http://www.jbcrc.edu.tw/learn1.html</a:t>
            </a:r>
          </a:p>
          <a:p>
            <a:r>
              <a:rPr lang="zh-TW" altLang="en-US" dirty="0" smtClean="0">
                <a:latin typeface="+mj-ea"/>
                <a:ea typeface="+mj-ea"/>
              </a:rPr>
              <a:t>科大請參考</a:t>
            </a:r>
            <a:r>
              <a:rPr lang="en-US" altLang="zh-TW" dirty="0" smtClean="0">
                <a:latin typeface="+mj-ea"/>
                <a:ea typeface="+mj-ea"/>
              </a:rPr>
              <a:t>https://www.techadmi.edu.tw/111new/apply/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多元表現篇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：多元表現上學期上傳到什麼時候截止？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全校學生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：多元表現以學年計算，不會限制上學期截止時間。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：多元表現最多上傳幾件，最多勾選幾件？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以學年計，最多上傳</a:t>
            </a:r>
            <a:r>
              <a:rPr lang="en-US" altLang="zh-TW" dirty="0"/>
              <a:t>2</a:t>
            </a:r>
            <a:r>
              <a:rPr lang="en-US" altLang="zh-TW" dirty="0" smtClean="0"/>
              <a:t>0</a:t>
            </a:r>
            <a:r>
              <a:rPr lang="zh-TW" altLang="en-US" dirty="0" smtClean="0"/>
              <a:t>件，但學年最多勾選</a:t>
            </a:r>
            <a:r>
              <a:rPr lang="en-US" altLang="zh-TW" dirty="0"/>
              <a:t>1</a:t>
            </a:r>
            <a:r>
              <a:rPr lang="en-US" altLang="zh-TW" dirty="0" smtClean="0"/>
              <a:t>0</a:t>
            </a:r>
            <a:r>
              <a:rPr lang="zh-TW" altLang="en-US" dirty="0" smtClean="0"/>
              <a:t>件。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三年最多</a:t>
            </a:r>
            <a:r>
              <a:rPr lang="en-US" altLang="zh-TW" dirty="0" smtClean="0"/>
              <a:t>30</a:t>
            </a:r>
            <a:r>
              <a:rPr lang="zh-TW" altLang="en-US" dirty="0" smtClean="0"/>
              <a:t>件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補充說明：大學單一科系僅看</a:t>
            </a:r>
            <a:r>
              <a:rPr lang="en-US" altLang="zh-TW" dirty="0" smtClean="0"/>
              <a:t>10</a:t>
            </a:r>
            <a:r>
              <a:rPr lang="zh-TW" altLang="en-US" dirty="0" smtClean="0"/>
              <a:t>件。故建議「重質不重量」，每學期</a:t>
            </a:r>
            <a:r>
              <a:rPr lang="en-US" altLang="zh-TW" dirty="0" smtClean="0"/>
              <a:t>3~5</a:t>
            </a:r>
            <a:r>
              <a:rPr lang="zh-TW" altLang="en-US" dirty="0" smtClean="0"/>
              <a:t>件優良作品即可。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補充說明：未勾選之多元表現，可以重新建檔後，就可以再次勾選。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043608" y="6021288"/>
            <a:ext cx="6256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大學請參考</a:t>
            </a:r>
            <a:r>
              <a:rPr lang="en-US" altLang="zh-TW" dirty="0" smtClean="0">
                <a:latin typeface="+mj-ea"/>
                <a:ea typeface="+mj-ea"/>
              </a:rPr>
              <a:t>http://www.jbcrc.edu.tw/learn1.html</a:t>
            </a:r>
          </a:p>
          <a:p>
            <a:r>
              <a:rPr lang="zh-TW" altLang="en-US" dirty="0" smtClean="0">
                <a:latin typeface="+mj-ea"/>
                <a:ea typeface="+mj-ea"/>
              </a:rPr>
              <a:t>科大請參考</a:t>
            </a:r>
            <a:r>
              <a:rPr lang="en-US" altLang="zh-TW" dirty="0" smtClean="0">
                <a:latin typeface="+mj-ea"/>
                <a:ea typeface="+mj-ea"/>
              </a:rPr>
              <a:t>https://www.techadmi.edu.tw/111new/apply/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：多元表現上傳時，時間可以登錄國中階段的嗎？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多元表現最早可登錄日期為當年高一的</a:t>
            </a:r>
            <a:r>
              <a:rPr lang="en-US" altLang="zh-TW" dirty="0" smtClean="0"/>
              <a:t>7</a:t>
            </a:r>
            <a:r>
              <a:rPr lang="zh-TW" altLang="en-US" dirty="0" smtClean="0"/>
              <a:t>月，換言之，國中階段是不行的。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補充說明：例如學生</a:t>
            </a:r>
            <a:r>
              <a:rPr lang="en-US" altLang="zh-TW" dirty="0" smtClean="0"/>
              <a:t>110</a:t>
            </a:r>
            <a:r>
              <a:rPr lang="zh-TW" altLang="en-US" dirty="0" smtClean="0"/>
              <a:t>學年度入學</a:t>
            </a:r>
            <a:r>
              <a:rPr lang="zh-TW" altLang="en-US" dirty="0"/>
              <a:t>，</a:t>
            </a:r>
            <a:r>
              <a:rPr lang="zh-TW" altLang="en-US" dirty="0" smtClean="0"/>
              <a:t>則</a:t>
            </a:r>
            <a:r>
              <a:rPr lang="en-US" altLang="zh-TW" dirty="0" smtClean="0"/>
              <a:t>110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月</a:t>
            </a:r>
            <a:r>
              <a:rPr lang="en-US" altLang="zh-TW" dirty="0" smtClean="0"/>
              <a:t>(</a:t>
            </a:r>
            <a:r>
              <a:rPr lang="zh-TW" altLang="en-US" dirty="0" smtClean="0"/>
              <a:t>國中時期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，就不能登錄。 但若學生在暑假</a:t>
            </a:r>
            <a:r>
              <a:rPr lang="en-US" altLang="zh-TW" dirty="0" smtClean="0"/>
              <a:t>7</a:t>
            </a:r>
            <a:r>
              <a:rPr lang="zh-TW" altLang="en-US" dirty="0" smtClean="0"/>
              <a:t>月取得英檢的證照，就可以登錄。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若有個活動是</a:t>
            </a:r>
            <a:r>
              <a:rPr lang="en-US" altLang="zh-TW" dirty="0" smtClean="0"/>
              <a:t>6/30~7/3</a:t>
            </a:r>
            <a:r>
              <a:rPr lang="zh-TW" altLang="en-US" dirty="0" smtClean="0"/>
              <a:t>，那可以填寫</a:t>
            </a:r>
            <a:r>
              <a:rPr lang="en-US" altLang="zh-TW" dirty="0" smtClean="0"/>
              <a:t>7/1~7/3)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：多元表現上傳時，時間可以登錄未來時間嗎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不可以填寫未來時間。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補充說明：例如今天是</a:t>
            </a:r>
            <a:r>
              <a:rPr lang="en-US" altLang="zh-TW" dirty="0" smtClean="0"/>
              <a:t>111</a:t>
            </a:r>
            <a:r>
              <a:rPr lang="zh-TW" altLang="en-US" dirty="0" smtClean="0"/>
              <a:t>年</a:t>
            </a:r>
            <a:r>
              <a:rPr lang="en-US" altLang="zh-TW" dirty="0" smtClean="0"/>
              <a:t>3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</a:t>
            </a:r>
            <a:r>
              <a:rPr lang="zh-TW" altLang="en-US" dirty="0" smtClean="0"/>
              <a:t>日，是不能填寫活動時間為</a:t>
            </a:r>
            <a:r>
              <a:rPr lang="en-US" altLang="zh-TW" dirty="0" smtClean="0"/>
              <a:t>111</a:t>
            </a:r>
            <a:r>
              <a:rPr lang="zh-TW" altLang="en-US" dirty="0" smtClean="0"/>
              <a:t>年</a:t>
            </a:r>
            <a:r>
              <a:rPr lang="en-US" altLang="zh-TW" dirty="0" smtClean="0"/>
              <a:t>3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</a:t>
            </a:r>
            <a:r>
              <a:rPr lang="zh-TW" altLang="en-US" dirty="0" smtClean="0"/>
              <a:t>日。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補充說明：例如擔任第一學期社團幹部，想要填寫時間為</a:t>
            </a:r>
            <a:r>
              <a:rPr lang="en-US" altLang="zh-TW" dirty="0" smtClean="0"/>
              <a:t>110</a:t>
            </a:r>
            <a:r>
              <a:rPr lang="zh-TW" altLang="en-US" dirty="0" smtClean="0"/>
              <a:t>年</a:t>
            </a:r>
            <a:r>
              <a:rPr lang="en-US" altLang="zh-TW" dirty="0" smtClean="0"/>
              <a:t>9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</a:t>
            </a:r>
            <a:r>
              <a:rPr lang="zh-TW" altLang="en-US" dirty="0" smtClean="0"/>
              <a:t>日</a:t>
            </a:r>
            <a:r>
              <a:rPr lang="en-US" altLang="zh-TW" dirty="0" smtClean="0"/>
              <a:t>~111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20</a:t>
            </a:r>
            <a:r>
              <a:rPr lang="zh-TW" altLang="en-US" dirty="0" smtClean="0"/>
              <a:t>日</a:t>
            </a:r>
            <a:r>
              <a:rPr lang="en-US" altLang="zh-TW" dirty="0" smtClean="0"/>
              <a:t>(</a:t>
            </a:r>
            <a:r>
              <a:rPr lang="zh-TW" altLang="en-US" dirty="0" smtClean="0"/>
              <a:t>休業式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，則須在</a:t>
            </a:r>
            <a:r>
              <a:rPr lang="en-US" altLang="zh-TW" dirty="0" smtClean="0"/>
              <a:t>1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21</a:t>
            </a:r>
            <a:r>
              <a:rPr lang="zh-TW" altLang="en-US" dirty="0" smtClean="0"/>
              <a:t>日起才能填寫。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收訖明細篇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：若發現收訖明細有錯誤要怎麼辦？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：請於收訖明細回報錯誤狀況，並通知業務單位。更正後須重新確認收訖明細。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011366"/>
              </p:ext>
            </p:extLst>
          </p:nvPr>
        </p:nvGraphicFramePr>
        <p:xfrm>
          <a:off x="395536" y="3501005"/>
          <a:ext cx="8136904" cy="3168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63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資料類型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業務單位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63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修課紀錄</a:t>
                      </a:r>
                      <a:r>
                        <a:rPr lang="en-US" altLang="zh-TW" sz="32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成績</a:t>
                      </a:r>
                      <a:r>
                        <a:rPr lang="en-US" altLang="zh-TW" sz="32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註冊組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63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幹部經歷名冊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訓育組</a:t>
                      </a:r>
                      <a:endParaRPr kumimoji="0" lang="zh-TW" altLang="en-US" sz="3200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3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課程學習成果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32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註冊</a:t>
                      </a:r>
                      <a:r>
                        <a:rPr kumimoji="0" lang="zh-TW" altLang="en-US" sz="32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組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63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多元表現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註冊</a:t>
                      </a:r>
                      <a:r>
                        <a:rPr lang="zh-TW" altLang="en-US" sz="3200" dirty="0" smtClean="0">
                          <a:latin typeface="+mj-ea"/>
                          <a:ea typeface="+mj-ea"/>
                        </a:rPr>
                        <a:t>組</a:t>
                      </a:r>
                      <a:endParaRPr lang="zh-TW" altLang="en-US" sz="3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：修課記錄需要檢核什麼？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：各科目名稱都有呈現，且成績</a:t>
            </a:r>
            <a:r>
              <a:rPr lang="zh-TW" altLang="en-US" dirty="0" smtClean="0"/>
              <a:t>正確。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補充說明：若你為復學生，學分因抵免可能比較多或比較少，是正常的，詳細狀況可與註冊組連絡。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名詞解釋篇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：幹部經歷名冊需要檢核什麼？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：是否正確呈現校級幹部、社團幹部與班級幹部。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</a:t>
            </a:r>
            <a:r>
              <a:rPr lang="en-US" altLang="zh-TW" dirty="0" smtClean="0"/>
              <a:t>XX</a:t>
            </a:r>
            <a:r>
              <a:rPr lang="zh-TW" altLang="en-US" dirty="0" smtClean="0"/>
              <a:t>科小老師是不算的。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：課程學習成果與多元表現需要檢核什麼？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：你勾選的項目是否正確提交。你的項目檔案內容是否正確，也需要查看「紅綠燈」是否為綠燈。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補充說明：請逐一下載</a:t>
            </a:r>
            <a:r>
              <a:rPr lang="en-US" altLang="zh-TW" dirty="0" smtClean="0"/>
              <a:t>PDF</a:t>
            </a:r>
            <a:r>
              <a:rPr lang="zh-TW" altLang="en-US" dirty="0" smtClean="0"/>
              <a:t>或影片，打開再看一次是否正常。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補充說明：請不要將簡報或</a:t>
            </a:r>
            <a:r>
              <a:rPr lang="en-US" altLang="zh-TW" dirty="0" smtClean="0"/>
              <a:t>WORD</a:t>
            </a:r>
            <a:r>
              <a:rPr lang="zh-TW" altLang="en-US" dirty="0" smtClean="0"/>
              <a:t>的副檔名，直接改成</a:t>
            </a:r>
            <a:r>
              <a:rPr lang="en-US" altLang="zh-TW" dirty="0" err="1" smtClean="0"/>
              <a:t>pdf</a:t>
            </a:r>
            <a:r>
              <a:rPr lang="zh-TW" altLang="en-US" dirty="0" smtClean="0"/>
              <a:t>。</a:t>
            </a:r>
            <a:endParaRPr lang="en-US" altLang="zh-TW" dirty="0" smtClean="0"/>
          </a:p>
        </p:txBody>
      </p:sp>
      <p:pic>
        <p:nvPicPr>
          <p:cNvPr id="2050" name="Picture 2" descr="C:\Users\user\Downloads\16459460375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5157192"/>
            <a:ext cx="2085975" cy="790575"/>
          </a:xfrm>
          <a:prstGeom prst="rect">
            <a:avLst/>
          </a:prstGeom>
          <a:noFill/>
        </p:spPr>
      </p:pic>
      <p:pic>
        <p:nvPicPr>
          <p:cNvPr id="2051" name="Picture 3" descr="C:\Users\user\Downloads\16459461284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4158" y="5983560"/>
            <a:ext cx="200025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：若不登入確認收訖明細會發生什麼事？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：若未</a:t>
            </a:r>
            <a:r>
              <a:rPr lang="zh-TW" altLang="en-US" dirty="0" smtClean="0"/>
              <a:t>確認導致升學資料產生問題，概由自己負責。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升學</a:t>
            </a:r>
            <a:r>
              <a:rPr lang="zh-TW" altLang="en-US" dirty="0" smtClean="0"/>
              <a:t>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：哪些升學管道會使用學習歷程資料？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：會使用的管道為大學申請、科大申請與科大甄選為主。不會使用的管道如特殊選才、繁星、登記分發或軍警獨招等。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補充說明：部分特殊選才招生時，會想要這些檔案，請自行匯出檔案給招生端。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：我一定要做課程學習成果與多元表現嗎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：建議上傳，對你個人而已，可以記錄高中三年的學習成果，也可以在未來升學時，讓大學據以綜合評量你的學習表現。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0285\Downloads\16425637254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197234"/>
            <a:ext cx="6336703" cy="2660766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：我不上傳課程學習成果與多元表現可以嗎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：是可以的，即使不上傳，大學申請、科大申請與科大甄選等管道使用學習歷程時，仍可以「</a:t>
            </a:r>
            <a:r>
              <a:rPr lang="zh-TW" altLang="en-US" dirty="0" smtClean="0">
                <a:solidFill>
                  <a:srgbClr val="FF0000"/>
                </a:solidFill>
              </a:rPr>
              <a:t>自行上傳</a:t>
            </a:r>
            <a:r>
              <a:rPr lang="zh-TW" altLang="en-US" dirty="0" smtClean="0"/>
              <a:t>」</a:t>
            </a:r>
            <a:r>
              <a:rPr lang="en-US" altLang="zh-TW" dirty="0" smtClean="0"/>
              <a:t>PDF</a:t>
            </a:r>
            <a:r>
              <a:rPr lang="zh-TW" altLang="en-US" dirty="0" smtClean="0"/>
              <a:t>做為備審資料。</a:t>
            </a:r>
            <a:endParaRPr lang="en-US" altLang="zh-TW" dirty="0" smtClean="0"/>
          </a:p>
          <a:p>
            <a:pPr lvl="1">
              <a:buNone/>
            </a:pPr>
            <a:endParaRPr lang="en-US" altLang="zh-TW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539552" y="522920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以大學申請為例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如圖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：大學看哪些項目的資料？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：如下說明。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修課記錄：由高中端提交到中央資料庫。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課程學習成果：勾選或自行上傳。</a:t>
            </a:r>
            <a:endParaRPr lang="en-US" altLang="zh-TW" dirty="0" smtClean="0"/>
          </a:p>
          <a:p>
            <a:pPr lvl="1"/>
            <a:r>
              <a:rPr lang="zh-TW" altLang="en-US" dirty="0"/>
              <a:t>多元</a:t>
            </a:r>
            <a:r>
              <a:rPr lang="zh-TW" altLang="en-US" dirty="0" smtClean="0"/>
              <a:t>表現：勾選或自行上傳。</a:t>
            </a:r>
            <a:endParaRPr lang="en-US" altLang="zh-TW" dirty="0" smtClean="0"/>
          </a:p>
          <a:p>
            <a:pPr lvl="1"/>
            <a:r>
              <a:rPr lang="zh-TW" altLang="en-US" dirty="0"/>
              <a:t>多元表現綜整</a:t>
            </a:r>
            <a:r>
              <a:rPr lang="zh-TW" altLang="en-US" dirty="0" smtClean="0"/>
              <a:t>心得：通過第一階段後自行上傳。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依各校系特性要有不同的心得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學習歷程自述：通過第一階段後自行上傳。</a:t>
            </a:r>
            <a:r>
              <a:rPr lang="en-US" altLang="zh-TW" dirty="0" smtClean="0"/>
              <a:t> (</a:t>
            </a:r>
            <a:r>
              <a:rPr lang="zh-TW" altLang="en-US" dirty="0" smtClean="0"/>
              <a:t>依各校系特性要有不同的自述內容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dirty="0" smtClean="0"/>
              <a:t>參考</a:t>
            </a:r>
            <a:r>
              <a:rPr lang="en-US" altLang="zh-TW" dirty="0" smtClean="0"/>
              <a:t>111</a:t>
            </a:r>
            <a:r>
              <a:rPr lang="zh-TW" altLang="en-US" dirty="0" smtClean="0"/>
              <a:t>個人申請簡章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C:\Users\t0285\Downloads\16425718295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5975917" cy="5472608"/>
          </a:xfrm>
          <a:prstGeom prst="rect">
            <a:avLst/>
          </a:prstGeom>
          <a:noFill/>
        </p:spPr>
      </p:pic>
      <p:pic>
        <p:nvPicPr>
          <p:cNvPr id="3075" name="Picture 3" descr="C:\Users\t0285\Downloads\16425718864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581128"/>
            <a:ext cx="5472608" cy="1507892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6516216" y="3501008"/>
            <a:ext cx="2448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以大學申請為例，多元表現綜整心得規範至多</a:t>
            </a:r>
            <a:r>
              <a:rPr lang="en-US" altLang="zh-TW" dirty="0" smtClean="0">
                <a:solidFill>
                  <a:srgbClr val="0070C0"/>
                </a:solidFill>
              </a:rPr>
              <a:t>800</a:t>
            </a:r>
            <a:r>
              <a:rPr lang="zh-TW" altLang="en-US" dirty="0" smtClean="0">
                <a:solidFill>
                  <a:srgbClr val="0070C0"/>
                </a:solidFill>
              </a:rPr>
              <a:t>字，圖片</a:t>
            </a:r>
            <a:r>
              <a:rPr lang="en-US" altLang="zh-TW" dirty="0" smtClean="0">
                <a:solidFill>
                  <a:srgbClr val="0070C0"/>
                </a:solidFill>
              </a:rPr>
              <a:t>3</a:t>
            </a:r>
            <a:r>
              <a:rPr lang="zh-TW" altLang="en-US" dirty="0" smtClean="0">
                <a:solidFill>
                  <a:srgbClr val="0070C0"/>
                </a:solidFill>
              </a:rPr>
              <a:t>張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dirty="0" smtClean="0"/>
              <a:t>參考</a:t>
            </a:r>
            <a:r>
              <a:rPr lang="en-US" altLang="zh-TW" dirty="0" smtClean="0"/>
              <a:t>111</a:t>
            </a:r>
            <a:r>
              <a:rPr lang="zh-TW" altLang="en-US" dirty="0"/>
              <a:t>科大甄選</a:t>
            </a:r>
            <a:r>
              <a:rPr lang="zh-TW" altLang="en-US" dirty="0" smtClean="0"/>
              <a:t>簡章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1" name="Picture 3" descr="C:\Users\t0285\Downloads\1642568580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0825" y="891203"/>
            <a:ext cx="6013175" cy="2643547"/>
          </a:xfrm>
          <a:prstGeom prst="rect">
            <a:avLst/>
          </a:prstGeom>
          <a:noFill/>
        </p:spPr>
      </p:pic>
      <p:pic>
        <p:nvPicPr>
          <p:cNvPr id="2050" name="Picture 2" descr="C:\Users\t0285\Downloads\16425685332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4532"/>
            <a:ext cx="5914901" cy="3524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6459439976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5013176"/>
            <a:ext cx="5400600" cy="1513663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：請解釋名詞「課程學習成果」。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：有修課記錄與學分數之課程作業、作品等，由同學上傳，需經任課教師認證。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補充說明：任課教師僅認證成果是否為修課之產出，不提供評分與評論。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文字檔案說明僅提供教師與學生參考，不提交中央資料庫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：請解釋名詞「多元表現」。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：社團活動、英檢競賽成績、志工時數、取得證照證明、彈性學習或團體活動時間等，由同學上傳，無需認證。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：請解釋名詞「學生上傳」。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：學生將課程學習成果或多元表現上傳到學習歷程平台。課程學習成果每學期最多</a:t>
            </a:r>
            <a:r>
              <a:rPr lang="en-US" altLang="zh-TW" dirty="0" smtClean="0"/>
              <a:t>15</a:t>
            </a:r>
            <a:r>
              <a:rPr lang="zh-TW" altLang="en-US" dirty="0" smtClean="0"/>
              <a:t>件。多元表現以學年計，最多</a:t>
            </a:r>
            <a:r>
              <a:rPr lang="en-US" altLang="zh-TW" dirty="0" smtClean="0"/>
              <a:t>20</a:t>
            </a:r>
            <a:r>
              <a:rPr lang="zh-TW" altLang="en-US" dirty="0" smtClean="0"/>
              <a:t>件。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校內數量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補充說明：勾選至中央資料庫，課程學習成果學年最多</a:t>
            </a:r>
            <a:r>
              <a:rPr lang="en-US" altLang="zh-TW" dirty="0" smtClean="0"/>
              <a:t>6</a:t>
            </a:r>
            <a:r>
              <a:rPr lang="zh-TW" altLang="en-US" dirty="0" smtClean="0"/>
              <a:t>件，多元表現學年最多</a:t>
            </a:r>
            <a:r>
              <a:rPr lang="en-US" altLang="zh-TW" dirty="0" smtClean="0"/>
              <a:t>10</a:t>
            </a:r>
            <a:r>
              <a:rPr lang="zh-TW" altLang="en-US" dirty="0" smtClean="0"/>
              <a:t>件。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：請解釋名詞「教師認證」。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：學生將課程學習成果上傳到學習歷程平台後，任課教師會收到訊息通知，並在規定時間內上去認證。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認證以「學生本人在課堂產出之作品」為核心概念，不以「錯別字」、「文義不通」等為理由退件。但教師可以指導學生修正內容後，重新上傳，若同學被退件再重傳，中央資料庫是不會有退件紀錄的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：請解釋名詞「學生勾選」。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：學生將課程學習成果與多元表現上傳到學習歷程平台後，每學年勾選項目到中央資料庫。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補充說明：學生課程學習成果可能有</a:t>
            </a:r>
            <a:r>
              <a:rPr lang="en-US" altLang="zh-TW" dirty="0" smtClean="0"/>
              <a:t>10</a:t>
            </a:r>
            <a:r>
              <a:rPr lang="zh-TW" altLang="en-US" dirty="0" smtClean="0"/>
              <a:t>件，</a:t>
            </a:r>
            <a:r>
              <a:rPr lang="zh-TW" altLang="en-US" dirty="0"/>
              <a:t>得</a:t>
            </a:r>
            <a:r>
              <a:rPr lang="zh-TW" altLang="en-US" dirty="0" smtClean="0"/>
              <a:t>勾選最多</a:t>
            </a:r>
            <a:r>
              <a:rPr lang="en-US" altLang="zh-TW" dirty="0" smtClean="0"/>
              <a:t>6</a:t>
            </a:r>
            <a:r>
              <a:rPr lang="zh-TW" altLang="en-US" dirty="0" smtClean="0"/>
              <a:t>件。多元表現可能有</a:t>
            </a:r>
            <a:r>
              <a:rPr lang="en-US" altLang="zh-TW" dirty="0"/>
              <a:t>2</a:t>
            </a:r>
            <a:r>
              <a:rPr lang="en-US" altLang="zh-TW" dirty="0" smtClean="0"/>
              <a:t>0</a:t>
            </a:r>
            <a:r>
              <a:rPr lang="zh-TW" altLang="en-US" dirty="0" smtClean="0"/>
              <a:t>件，得勾選最多</a:t>
            </a:r>
            <a:r>
              <a:rPr lang="en-US" altLang="zh-TW" dirty="0"/>
              <a:t>1</a:t>
            </a:r>
            <a:r>
              <a:rPr lang="en-US" altLang="zh-TW" dirty="0" smtClean="0"/>
              <a:t>0</a:t>
            </a:r>
            <a:r>
              <a:rPr lang="zh-TW" altLang="en-US" dirty="0" smtClean="0"/>
              <a:t>件。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未勾選的部分以後不能再勾選，也不會提交給中央資料庫。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：請解釋名詞「收訖明細」。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：行政將學生的修課記錄</a:t>
            </a:r>
            <a:r>
              <a:rPr lang="en-US" altLang="zh-TW" dirty="0" smtClean="0"/>
              <a:t>(</a:t>
            </a:r>
            <a:r>
              <a:rPr lang="zh-TW" altLang="en-US" dirty="0" smtClean="0"/>
              <a:t>成績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、幹部經歷、課程學習成果與多元表現提交到中央資料庫後，中央資料庫回饋的訊息</a:t>
            </a:r>
            <a:r>
              <a:rPr lang="en-US" altLang="zh-TW" dirty="0" smtClean="0"/>
              <a:t>(</a:t>
            </a:r>
            <a:r>
              <a:rPr lang="zh-TW" altLang="en-US" dirty="0" smtClean="0"/>
              <a:t>代表收到了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補充說明：若收訖明細有錯誤</a:t>
            </a:r>
            <a:r>
              <a:rPr lang="en-US" altLang="zh-TW" dirty="0" smtClean="0"/>
              <a:t>(</a:t>
            </a:r>
            <a:r>
              <a:rPr lang="zh-TW" altLang="en-US" dirty="0" smtClean="0"/>
              <a:t>例如缺漏成績、分數錯誤、成果內容不正確等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，應盡快通知註冊組申請更正。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不然會影響升學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課程學習成果篇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489</TotalTime>
  <Words>1582</Words>
  <Application>Microsoft Office PowerPoint</Application>
  <PresentationFormat>如螢幕大小 (4:3)</PresentationFormat>
  <Paragraphs>90</Paragraphs>
  <Slides>29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0" baseType="lpstr">
      <vt:lpstr>中庸</vt:lpstr>
      <vt:lpstr>學習歷程Q&amp;A</vt:lpstr>
      <vt:lpstr>名詞解釋篇</vt:lpstr>
      <vt:lpstr>Q：請解釋名詞「課程學習成果」。</vt:lpstr>
      <vt:lpstr>Q：請解釋名詞「多元表現」。</vt:lpstr>
      <vt:lpstr>Q：請解釋名詞「學生上傳」。</vt:lpstr>
      <vt:lpstr>Q：請解釋名詞「教師認證」。</vt:lpstr>
      <vt:lpstr>Q：請解釋名詞「學生勾選」。</vt:lpstr>
      <vt:lpstr>Q：請解釋名詞「收訖明細」。</vt:lpstr>
      <vt:lpstr>課程學習成果篇</vt:lpstr>
      <vt:lpstr>Q：學生上傳截止日後，教師認證時若退件，可以補件嗎?</vt:lpstr>
      <vt:lpstr>Q：課程學習成果最多上傳幾件，最多勾選幾件？</vt:lpstr>
      <vt:lpstr>多元表現篇</vt:lpstr>
      <vt:lpstr>Q：多元表現上學期上傳到什麼時候截止？(全校學生)</vt:lpstr>
      <vt:lpstr>Q：多元表現最多上傳幾件，最多勾選幾件？</vt:lpstr>
      <vt:lpstr>Q：多元表現上傳時，時間可以登錄國中階段的嗎？</vt:lpstr>
      <vt:lpstr>Q：多元表現上傳時，時間可以登錄未來時間嗎?</vt:lpstr>
      <vt:lpstr>收訖明細篇</vt:lpstr>
      <vt:lpstr>Q：若發現收訖明細有錯誤要怎麼辦？</vt:lpstr>
      <vt:lpstr>Q：修課記錄需要檢核什麼？</vt:lpstr>
      <vt:lpstr>Q：幹部經歷名冊需要檢核什麼？</vt:lpstr>
      <vt:lpstr>Q：課程學習成果與多元表現需要檢核什麼？</vt:lpstr>
      <vt:lpstr>Q：若不登入確認收訖明細會發生什麼事？</vt:lpstr>
      <vt:lpstr>升學篇</vt:lpstr>
      <vt:lpstr>Q：哪些升學管道會使用學習歷程資料？</vt:lpstr>
      <vt:lpstr>Q：我一定要做課程學習成果與多元表現嗎?</vt:lpstr>
      <vt:lpstr>Q：我不上傳課程學習成果與多元表現可以嗎?</vt:lpstr>
      <vt:lpstr>Q：大學看哪些項目的資料？</vt:lpstr>
      <vt:lpstr>參考111個人申請簡章</vt:lpstr>
      <vt:lpstr>參考111科大甄選簡章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學習歷程Q&amp;A</dc:title>
  <dc:creator>T0285</dc:creator>
  <cp:lastModifiedBy>Windows 使用者</cp:lastModifiedBy>
  <cp:revision>87</cp:revision>
  <dcterms:created xsi:type="dcterms:W3CDTF">2022-01-19T01:53:44Z</dcterms:created>
  <dcterms:modified xsi:type="dcterms:W3CDTF">2023-10-16T01:50:39Z</dcterms:modified>
</cp:coreProperties>
</file>