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sldIdLst>
    <p:sldId id="257" r:id="rId2"/>
    <p:sldId id="259" r:id="rId3"/>
    <p:sldId id="260" r:id="rId4"/>
    <p:sldId id="261" r:id="rId5"/>
    <p:sldId id="262" r:id="rId6"/>
    <p:sldId id="263" r:id="rId7"/>
    <p:sldId id="266" r:id="rId8"/>
    <p:sldId id="267" r:id="rId9"/>
    <p:sldId id="275" r:id="rId10"/>
    <p:sldId id="276" r:id="rId11"/>
    <p:sldId id="277" r:id="rId12"/>
    <p:sldId id="278" r:id="rId13"/>
    <p:sldId id="279" r:id="rId14"/>
    <p:sldId id="280" r:id="rId15"/>
    <p:sldId id="281" r:id="rId16"/>
    <p:sldId id="282" r:id="rId17"/>
    <p:sldId id="285" r:id="rId18"/>
    <p:sldId id="286" r:id="rId19"/>
    <p:sldId id="287" r:id="rId20"/>
    <p:sldId id="288" r:id="rId21"/>
    <p:sldId id="289" r:id="rId22"/>
    <p:sldId id="290" r:id="rId23"/>
    <p:sldId id="291" r:id="rId24"/>
    <p:sldId id="292" r:id="rId25"/>
    <p:sldId id="293" r:id="rId26"/>
    <p:sldId id="294" r:id="rId27"/>
    <p:sldId id="295" r:id="rId28"/>
    <p:sldId id="296" r:id="rId29"/>
    <p:sldId id="300" r:id="rId30"/>
    <p:sldId id="301" r:id="rId31"/>
  </p:sldIdLst>
  <p:sldSz cx="10693400" cy="7562850"/>
  <p:notesSz cx="10693400" cy="7562850"/>
  <p:defaultTex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82" d="100"/>
          <a:sy n="82" d="100"/>
        </p:scale>
        <p:origin x="-2022" y="-492"/>
      </p:cViewPr>
      <p:guideLst>
        <p:guide orient="horz" pos="2880"/>
        <p:guide pos="216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2110098" y="1792478"/>
            <a:ext cx="6473202" cy="1589404"/>
          </a:xfrm>
          <a:prstGeom prst="rect">
            <a:avLst/>
          </a:prstGeom>
        </p:spPr>
        <p:txBody>
          <a:bodyPr wrap="square" lIns="0" tIns="0" rIns="0" bIns="0">
            <a:spAutoFit/>
          </a:bodyPr>
          <a:lstStyle>
            <a:lvl1pPr>
              <a:defRPr sz="5400" b="1" i="0">
                <a:solidFill>
                  <a:schemeClr val="tx1"/>
                </a:solidFill>
                <a:latin typeface="微軟正黑體"/>
                <a:cs typeface="微軟正黑體"/>
              </a:defRPr>
            </a:lvl1pPr>
          </a:lstStyle>
          <a:p>
            <a:endParaRPr/>
          </a:p>
        </p:txBody>
      </p:sp>
      <p:sp>
        <p:nvSpPr>
          <p:cNvPr id="3" name="Holder 3"/>
          <p:cNvSpPr>
            <a:spLocks noGrp="1"/>
          </p:cNvSpPr>
          <p:nvPr>
            <p:ph type="subTitle" idx="4"/>
          </p:nvPr>
        </p:nvSpPr>
        <p:spPr>
          <a:xfrm>
            <a:off x="1604010" y="4235196"/>
            <a:ext cx="7485380" cy="1890712"/>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11/10/2021</a:t>
            </a:fld>
            <a:endParaRPr lang="en-US"/>
          </a:p>
        </p:txBody>
      </p:sp>
      <p:sp>
        <p:nvSpPr>
          <p:cNvPr id="6" name="Holder 6"/>
          <p:cNvSpPr>
            <a:spLocks noGrp="1"/>
          </p:cNvSpPr>
          <p:nvPr>
            <p:ph type="sldNum" sz="quarter" idx="7"/>
          </p:nvPr>
        </p:nvSpPr>
        <p:spPr/>
        <p:txBody>
          <a:bodyPr lIns="0" tIns="0" rIns="0" bIns="0"/>
          <a:lstStyle>
            <a:lvl1pPr>
              <a:defRPr sz="1800" b="1" i="0">
                <a:solidFill>
                  <a:srgbClr val="001F5F"/>
                </a:solidFill>
                <a:latin typeface="Calibri"/>
                <a:cs typeface="Calibri"/>
              </a:defRPr>
            </a:lvl1pPr>
          </a:lstStyle>
          <a:p>
            <a:pPr marL="38100">
              <a:lnSpc>
                <a:spcPts val="1810"/>
              </a:lnSpc>
            </a:pPr>
            <a:fld id="{81D60167-4931-47E6-BA6A-407CBD079E47}" type="slidenum">
              <a:rPr dirty="0"/>
              <a:t>‹#›</a:t>
            </a:fld>
            <a:endParaRPr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500" b="1" i="0">
                <a:solidFill>
                  <a:srgbClr val="006FC0"/>
                </a:solidFill>
                <a:latin typeface="微軟正黑體"/>
                <a:cs typeface="微軟正黑體"/>
              </a:defRPr>
            </a:lvl1pPr>
          </a:lstStyle>
          <a:p>
            <a:endParaRPr/>
          </a:p>
        </p:txBody>
      </p:sp>
      <p:sp>
        <p:nvSpPr>
          <p:cNvPr id="3" name="Holder 3"/>
          <p:cNvSpPr>
            <a:spLocks noGrp="1"/>
          </p:cNvSpPr>
          <p:nvPr>
            <p:ph type="body" idx="1"/>
          </p:nvPr>
        </p:nvSpPr>
        <p:spPr/>
        <p:txBody>
          <a:bodyPr lIns="0" tIns="0" rIns="0" bIns="0"/>
          <a:lstStyle>
            <a:lvl1pPr>
              <a:defRPr b="0" i="0">
                <a:solidFill>
                  <a:schemeClr val="tx1"/>
                </a:solidFill>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11/10/2021</a:t>
            </a:fld>
            <a:endParaRPr lang="en-US"/>
          </a:p>
        </p:txBody>
      </p:sp>
      <p:sp>
        <p:nvSpPr>
          <p:cNvPr id="6" name="Holder 6"/>
          <p:cNvSpPr>
            <a:spLocks noGrp="1"/>
          </p:cNvSpPr>
          <p:nvPr>
            <p:ph type="sldNum" sz="quarter" idx="7"/>
          </p:nvPr>
        </p:nvSpPr>
        <p:spPr/>
        <p:txBody>
          <a:bodyPr lIns="0" tIns="0" rIns="0" bIns="0"/>
          <a:lstStyle>
            <a:lvl1pPr>
              <a:defRPr sz="1800" b="1" i="0">
                <a:solidFill>
                  <a:srgbClr val="001F5F"/>
                </a:solidFill>
                <a:latin typeface="Calibri"/>
                <a:cs typeface="Calibri"/>
              </a:defRPr>
            </a:lvl1pPr>
          </a:lstStyle>
          <a:p>
            <a:pPr marL="38100">
              <a:lnSpc>
                <a:spcPts val="1810"/>
              </a:lnSpc>
            </a:pPr>
            <a:fld id="{81D60167-4931-47E6-BA6A-407CBD079E47}" type="slidenum">
              <a:rPr dirty="0"/>
              <a:t>‹#›</a:t>
            </a:fld>
            <a:endParaRPr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500" b="1" i="0">
                <a:solidFill>
                  <a:srgbClr val="006FC0"/>
                </a:solidFill>
                <a:latin typeface="微軟正黑體"/>
                <a:cs typeface="微軟正黑體"/>
              </a:defRPr>
            </a:lvl1pPr>
          </a:lstStyle>
          <a:p>
            <a:endParaRPr/>
          </a:p>
        </p:txBody>
      </p:sp>
      <p:sp>
        <p:nvSpPr>
          <p:cNvPr id="3" name="Holder 3"/>
          <p:cNvSpPr>
            <a:spLocks noGrp="1"/>
          </p:cNvSpPr>
          <p:nvPr>
            <p:ph sz="half" idx="2"/>
          </p:nvPr>
        </p:nvSpPr>
        <p:spPr>
          <a:xfrm>
            <a:off x="534670" y="1739455"/>
            <a:ext cx="4651629" cy="4991481"/>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5507101" y="1739455"/>
            <a:ext cx="4651629" cy="4991481"/>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11/10/2021</a:t>
            </a:fld>
            <a:endParaRPr lang="en-US"/>
          </a:p>
        </p:txBody>
      </p:sp>
      <p:sp>
        <p:nvSpPr>
          <p:cNvPr id="7" name="Holder 7"/>
          <p:cNvSpPr>
            <a:spLocks noGrp="1"/>
          </p:cNvSpPr>
          <p:nvPr>
            <p:ph type="sldNum" sz="quarter" idx="7"/>
          </p:nvPr>
        </p:nvSpPr>
        <p:spPr/>
        <p:txBody>
          <a:bodyPr lIns="0" tIns="0" rIns="0" bIns="0"/>
          <a:lstStyle>
            <a:lvl1pPr>
              <a:defRPr sz="1800" b="1" i="0">
                <a:solidFill>
                  <a:srgbClr val="001F5F"/>
                </a:solidFill>
                <a:latin typeface="Calibri"/>
                <a:cs typeface="Calibri"/>
              </a:defRPr>
            </a:lvl1pPr>
          </a:lstStyle>
          <a:p>
            <a:pPr marL="38100">
              <a:lnSpc>
                <a:spcPts val="1810"/>
              </a:lnSpc>
            </a:pPr>
            <a:fld id="{81D60167-4931-47E6-BA6A-407CBD079E47}" type="slidenum">
              <a:rPr dirty="0"/>
              <a:t>‹#›</a:t>
            </a:fld>
            <a:endParaRPr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obj" preserve="1">
  <p:cSld name="Title Only">
    <p:bg>
      <p:bgPr>
        <a:solidFill>
          <a:schemeClr val="bg1"/>
        </a:solidFill>
        <a:effectLst/>
      </p:bgPr>
    </p:bg>
    <p:spTree>
      <p:nvGrpSpPr>
        <p:cNvPr id="1" name=""/>
        <p:cNvGrpSpPr/>
        <p:nvPr/>
      </p:nvGrpSpPr>
      <p:grpSpPr>
        <a:xfrm>
          <a:off x="0" y="0"/>
          <a:ext cx="0" cy="0"/>
          <a:chOff x="0" y="0"/>
          <a:chExt cx="0" cy="0"/>
        </a:xfrm>
      </p:grpSpPr>
      <p:pic>
        <p:nvPicPr>
          <p:cNvPr id="16" name="bg object 16"/>
          <p:cNvPicPr/>
          <p:nvPr/>
        </p:nvPicPr>
        <p:blipFill>
          <a:blip r:embed="rId2" cstate="print"/>
          <a:stretch>
            <a:fillRect/>
          </a:stretch>
        </p:blipFill>
        <p:spPr>
          <a:xfrm>
            <a:off x="774839" y="3712090"/>
            <a:ext cx="9144000" cy="3494905"/>
          </a:xfrm>
          <a:prstGeom prst="rect">
            <a:avLst/>
          </a:prstGeom>
        </p:spPr>
      </p:pic>
      <p:pic>
        <p:nvPicPr>
          <p:cNvPr id="17" name="bg object 17"/>
          <p:cNvPicPr/>
          <p:nvPr/>
        </p:nvPicPr>
        <p:blipFill>
          <a:blip r:embed="rId3" cstate="print"/>
          <a:stretch>
            <a:fillRect/>
          </a:stretch>
        </p:blipFill>
        <p:spPr>
          <a:xfrm>
            <a:off x="926477" y="6781038"/>
            <a:ext cx="409956" cy="409955"/>
          </a:xfrm>
          <a:prstGeom prst="rect">
            <a:avLst/>
          </a:prstGeom>
        </p:spPr>
      </p:pic>
      <p:sp>
        <p:nvSpPr>
          <p:cNvPr id="18" name="bg object 18"/>
          <p:cNvSpPr/>
          <p:nvPr/>
        </p:nvSpPr>
        <p:spPr>
          <a:xfrm>
            <a:off x="1255661" y="431291"/>
            <a:ext cx="8663305" cy="6777355"/>
          </a:xfrm>
          <a:custGeom>
            <a:avLst/>
            <a:gdLst/>
            <a:ahLst/>
            <a:cxnLst/>
            <a:rect l="l" t="t" r="r" b="b"/>
            <a:pathLst>
              <a:path w="8663305" h="6777355">
                <a:moveTo>
                  <a:pt x="8663178" y="0"/>
                </a:moveTo>
                <a:lnTo>
                  <a:pt x="0" y="5183124"/>
                </a:lnTo>
                <a:lnTo>
                  <a:pt x="7152894" y="6777228"/>
                </a:lnTo>
                <a:lnTo>
                  <a:pt x="8663178" y="0"/>
                </a:lnTo>
                <a:close/>
              </a:path>
            </a:pathLst>
          </a:custGeom>
          <a:solidFill>
            <a:srgbClr val="FFFFFF"/>
          </a:solidFill>
        </p:spPr>
        <p:txBody>
          <a:bodyPr wrap="square" lIns="0" tIns="0" rIns="0" bIns="0" rtlCol="0"/>
          <a:lstStyle/>
          <a:p>
            <a:endParaRPr/>
          </a:p>
        </p:txBody>
      </p:sp>
      <p:sp>
        <p:nvSpPr>
          <p:cNvPr id="19" name="bg object 19"/>
          <p:cNvSpPr/>
          <p:nvPr/>
        </p:nvSpPr>
        <p:spPr>
          <a:xfrm>
            <a:off x="1128407" y="3721607"/>
            <a:ext cx="1320165" cy="1320165"/>
          </a:xfrm>
          <a:custGeom>
            <a:avLst/>
            <a:gdLst/>
            <a:ahLst/>
            <a:cxnLst/>
            <a:rect l="l" t="t" r="r" b="b"/>
            <a:pathLst>
              <a:path w="1320164" h="1320164">
                <a:moveTo>
                  <a:pt x="1319784" y="1319784"/>
                </a:moveTo>
                <a:lnTo>
                  <a:pt x="1319784" y="0"/>
                </a:lnTo>
                <a:lnTo>
                  <a:pt x="0" y="0"/>
                </a:lnTo>
                <a:lnTo>
                  <a:pt x="0" y="1319784"/>
                </a:lnTo>
                <a:lnTo>
                  <a:pt x="14478" y="1319784"/>
                </a:lnTo>
                <a:lnTo>
                  <a:pt x="14478" y="28956"/>
                </a:lnTo>
                <a:lnTo>
                  <a:pt x="28956" y="14478"/>
                </a:lnTo>
                <a:lnTo>
                  <a:pt x="28956" y="28956"/>
                </a:lnTo>
                <a:lnTo>
                  <a:pt x="1290828" y="28956"/>
                </a:lnTo>
                <a:lnTo>
                  <a:pt x="1290828" y="14478"/>
                </a:lnTo>
                <a:lnTo>
                  <a:pt x="1305306" y="28956"/>
                </a:lnTo>
                <a:lnTo>
                  <a:pt x="1305306" y="1319784"/>
                </a:lnTo>
                <a:lnTo>
                  <a:pt x="1319784" y="1319784"/>
                </a:lnTo>
                <a:close/>
              </a:path>
              <a:path w="1320164" h="1320164">
                <a:moveTo>
                  <a:pt x="28956" y="28956"/>
                </a:moveTo>
                <a:lnTo>
                  <a:pt x="28956" y="14478"/>
                </a:lnTo>
                <a:lnTo>
                  <a:pt x="14478" y="28956"/>
                </a:lnTo>
                <a:lnTo>
                  <a:pt x="28956" y="28956"/>
                </a:lnTo>
                <a:close/>
              </a:path>
              <a:path w="1320164" h="1320164">
                <a:moveTo>
                  <a:pt x="28956" y="1290828"/>
                </a:moveTo>
                <a:lnTo>
                  <a:pt x="28956" y="28956"/>
                </a:lnTo>
                <a:lnTo>
                  <a:pt x="14478" y="28956"/>
                </a:lnTo>
                <a:lnTo>
                  <a:pt x="14478" y="1290828"/>
                </a:lnTo>
                <a:lnTo>
                  <a:pt x="28956" y="1290828"/>
                </a:lnTo>
                <a:close/>
              </a:path>
              <a:path w="1320164" h="1320164">
                <a:moveTo>
                  <a:pt x="1305306" y="1290828"/>
                </a:moveTo>
                <a:lnTo>
                  <a:pt x="14478" y="1290828"/>
                </a:lnTo>
                <a:lnTo>
                  <a:pt x="28956" y="1305306"/>
                </a:lnTo>
                <a:lnTo>
                  <a:pt x="28956" y="1319784"/>
                </a:lnTo>
                <a:lnTo>
                  <a:pt x="1290828" y="1319784"/>
                </a:lnTo>
                <a:lnTo>
                  <a:pt x="1290828" y="1305306"/>
                </a:lnTo>
                <a:lnTo>
                  <a:pt x="1305306" y="1290828"/>
                </a:lnTo>
                <a:close/>
              </a:path>
              <a:path w="1320164" h="1320164">
                <a:moveTo>
                  <a:pt x="28956" y="1319784"/>
                </a:moveTo>
                <a:lnTo>
                  <a:pt x="28956" y="1305306"/>
                </a:lnTo>
                <a:lnTo>
                  <a:pt x="14478" y="1290828"/>
                </a:lnTo>
                <a:lnTo>
                  <a:pt x="14478" y="1319784"/>
                </a:lnTo>
                <a:lnTo>
                  <a:pt x="28956" y="1319784"/>
                </a:lnTo>
                <a:close/>
              </a:path>
              <a:path w="1320164" h="1320164">
                <a:moveTo>
                  <a:pt x="1305306" y="28956"/>
                </a:moveTo>
                <a:lnTo>
                  <a:pt x="1290828" y="14478"/>
                </a:lnTo>
                <a:lnTo>
                  <a:pt x="1290828" y="28956"/>
                </a:lnTo>
                <a:lnTo>
                  <a:pt x="1305306" y="28956"/>
                </a:lnTo>
                <a:close/>
              </a:path>
              <a:path w="1320164" h="1320164">
                <a:moveTo>
                  <a:pt x="1305306" y="1290828"/>
                </a:moveTo>
                <a:lnTo>
                  <a:pt x="1305306" y="28956"/>
                </a:lnTo>
                <a:lnTo>
                  <a:pt x="1290828" y="28956"/>
                </a:lnTo>
                <a:lnTo>
                  <a:pt x="1290828" y="1290828"/>
                </a:lnTo>
                <a:lnTo>
                  <a:pt x="1305306" y="1290828"/>
                </a:lnTo>
                <a:close/>
              </a:path>
              <a:path w="1320164" h="1320164">
                <a:moveTo>
                  <a:pt x="1305306" y="1319784"/>
                </a:moveTo>
                <a:lnTo>
                  <a:pt x="1305306" y="1290828"/>
                </a:lnTo>
                <a:lnTo>
                  <a:pt x="1290828" y="1305306"/>
                </a:lnTo>
                <a:lnTo>
                  <a:pt x="1290828" y="1319784"/>
                </a:lnTo>
                <a:lnTo>
                  <a:pt x="1305306" y="1319784"/>
                </a:lnTo>
                <a:close/>
              </a:path>
            </a:pathLst>
          </a:custGeom>
          <a:solidFill>
            <a:srgbClr val="F3B082"/>
          </a:solidFill>
        </p:spPr>
        <p:txBody>
          <a:bodyPr wrap="square" lIns="0" tIns="0" rIns="0" bIns="0" rtlCol="0"/>
          <a:lstStyle/>
          <a:p>
            <a:endParaRPr/>
          </a:p>
        </p:txBody>
      </p:sp>
      <p:sp>
        <p:nvSpPr>
          <p:cNvPr id="20" name="bg object 20"/>
          <p:cNvSpPr/>
          <p:nvPr/>
        </p:nvSpPr>
        <p:spPr>
          <a:xfrm>
            <a:off x="2553347" y="2275344"/>
            <a:ext cx="1207135" cy="1207770"/>
          </a:xfrm>
          <a:custGeom>
            <a:avLst/>
            <a:gdLst/>
            <a:ahLst/>
            <a:cxnLst/>
            <a:rect l="l" t="t" r="r" b="b"/>
            <a:pathLst>
              <a:path w="1207135" h="1207770">
                <a:moveTo>
                  <a:pt x="1207008" y="0"/>
                </a:moveTo>
                <a:lnTo>
                  <a:pt x="0" y="0"/>
                </a:lnTo>
                <a:lnTo>
                  <a:pt x="0" y="603504"/>
                </a:lnTo>
                <a:lnTo>
                  <a:pt x="0" y="1207770"/>
                </a:lnTo>
                <a:lnTo>
                  <a:pt x="1207008" y="1207770"/>
                </a:lnTo>
                <a:lnTo>
                  <a:pt x="1207008" y="603504"/>
                </a:lnTo>
                <a:lnTo>
                  <a:pt x="1207008" y="0"/>
                </a:lnTo>
                <a:close/>
              </a:path>
            </a:pathLst>
          </a:custGeom>
          <a:solidFill>
            <a:srgbClr val="910048"/>
          </a:solidFill>
        </p:spPr>
        <p:txBody>
          <a:bodyPr wrap="square" lIns="0" tIns="0" rIns="0" bIns="0" rtlCol="0"/>
          <a:lstStyle/>
          <a:p>
            <a:endParaRPr/>
          </a:p>
        </p:txBody>
      </p:sp>
      <p:sp>
        <p:nvSpPr>
          <p:cNvPr id="21" name="bg object 21"/>
          <p:cNvSpPr/>
          <p:nvPr/>
        </p:nvSpPr>
        <p:spPr>
          <a:xfrm>
            <a:off x="1533029" y="2878836"/>
            <a:ext cx="1717675" cy="1717675"/>
          </a:xfrm>
          <a:custGeom>
            <a:avLst/>
            <a:gdLst/>
            <a:ahLst/>
            <a:cxnLst/>
            <a:rect l="l" t="t" r="r" b="b"/>
            <a:pathLst>
              <a:path w="1717675" h="1717675">
                <a:moveTo>
                  <a:pt x="1717548" y="1717548"/>
                </a:moveTo>
                <a:lnTo>
                  <a:pt x="1717548" y="0"/>
                </a:lnTo>
                <a:lnTo>
                  <a:pt x="0" y="0"/>
                </a:lnTo>
                <a:lnTo>
                  <a:pt x="0" y="1717548"/>
                </a:lnTo>
                <a:lnTo>
                  <a:pt x="1717548" y="1717548"/>
                </a:lnTo>
                <a:close/>
              </a:path>
            </a:pathLst>
          </a:custGeom>
          <a:solidFill>
            <a:srgbClr val="650031"/>
          </a:solidFill>
        </p:spPr>
        <p:txBody>
          <a:bodyPr wrap="square" lIns="0" tIns="0" rIns="0" bIns="0" rtlCol="0"/>
          <a:lstStyle/>
          <a:p>
            <a:endParaRPr/>
          </a:p>
        </p:txBody>
      </p:sp>
      <p:pic>
        <p:nvPicPr>
          <p:cNvPr id="22" name="bg object 22"/>
          <p:cNvPicPr/>
          <p:nvPr/>
        </p:nvPicPr>
        <p:blipFill>
          <a:blip r:embed="rId4" cstate="print"/>
          <a:stretch>
            <a:fillRect/>
          </a:stretch>
        </p:blipFill>
        <p:spPr>
          <a:xfrm>
            <a:off x="3245243" y="2878836"/>
            <a:ext cx="512825" cy="619506"/>
          </a:xfrm>
          <a:prstGeom prst="rect">
            <a:avLst/>
          </a:prstGeom>
        </p:spPr>
      </p:pic>
      <p:sp>
        <p:nvSpPr>
          <p:cNvPr id="23" name="bg object 23"/>
          <p:cNvSpPr/>
          <p:nvPr/>
        </p:nvSpPr>
        <p:spPr>
          <a:xfrm>
            <a:off x="3250577" y="4607051"/>
            <a:ext cx="441325" cy="441325"/>
          </a:xfrm>
          <a:custGeom>
            <a:avLst/>
            <a:gdLst/>
            <a:ahLst/>
            <a:cxnLst/>
            <a:rect l="l" t="t" r="r" b="b"/>
            <a:pathLst>
              <a:path w="441325" h="441325">
                <a:moveTo>
                  <a:pt x="441197" y="441198"/>
                </a:moveTo>
                <a:lnTo>
                  <a:pt x="441197" y="0"/>
                </a:lnTo>
                <a:lnTo>
                  <a:pt x="0" y="0"/>
                </a:lnTo>
                <a:lnTo>
                  <a:pt x="0" y="441198"/>
                </a:lnTo>
                <a:lnTo>
                  <a:pt x="441197" y="441198"/>
                </a:lnTo>
                <a:close/>
              </a:path>
            </a:pathLst>
          </a:custGeom>
          <a:solidFill>
            <a:srgbClr val="FFE598"/>
          </a:solidFill>
        </p:spPr>
        <p:txBody>
          <a:bodyPr wrap="square" lIns="0" tIns="0" rIns="0" bIns="0" rtlCol="0"/>
          <a:lstStyle/>
          <a:p>
            <a:endParaRPr/>
          </a:p>
        </p:txBody>
      </p:sp>
      <p:sp>
        <p:nvSpPr>
          <p:cNvPr id="24" name="bg object 24"/>
          <p:cNvSpPr/>
          <p:nvPr/>
        </p:nvSpPr>
        <p:spPr>
          <a:xfrm>
            <a:off x="1609991" y="2980943"/>
            <a:ext cx="1564005" cy="1530985"/>
          </a:xfrm>
          <a:custGeom>
            <a:avLst/>
            <a:gdLst/>
            <a:ahLst/>
            <a:cxnLst/>
            <a:rect l="l" t="t" r="r" b="b"/>
            <a:pathLst>
              <a:path w="1564005" h="1530985">
                <a:moveTo>
                  <a:pt x="1563624" y="1530858"/>
                </a:moveTo>
                <a:lnTo>
                  <a:pt x="1563624" y="0"/>
                </a:lnTo>
                <a:lnTo>
                  <a:pt x="0" y="0"/>
                </a:lnTo>
                <a:lnTo>
                  <a:pt x="0" y="1530858"/>
                </a:lnTo>
                <a:lnTo>
                  <a:pt x="6096" y="1530858"/>
                </a:lnTo>
                <a:lnTo>
                  <a:pt x="6096" y="12954"/>
                </a:lnTo>
                <a:lnTo>
                  <a:pt x="12953" y="6858"/>
                </a:lnTo>
                <a:lnTo>
                  <a:pt x="12953" y="12954"/>
                </a:lnTo>
                <a:lnTo>
                  <a:pt x="1550670" y="12954"/>
                </a:lnTo>
                <a:lnTo>
                  <a:pt x="1550670" y="6858"/>
                </a:lnTo>
                <a:lnTo>
                  <a:pt x="1557528" y="12954"/>
                </a:lnTo>
                <a:lnTo>
                  <a:pt x="1557528" y="1530858"/>
                </a:lnTo>
                <a:lnTo>
                  <a:pt x="1563624" y="1530858"/>
                </a:lnTo>
                <a:close/>
              </a:path>
              <a:path w="1564005" h="1530985">
                <a:moveTo>
                  <a:pt x="12953" y="12954"/>
                </a:moveTo>
                <a:lnTo>
                  <a:pt x="12953" y="6858"/>
                </a:lnTo>
                <a:lnTo>
                  <a:pt x="6096" y="12954"/>
                </a:lnTo>
                <a:lnTo>
                  <a:pt x="12953" y="12954"/>
                </a:lnTo>
                <a:close/>
              </a:path>
              <a:path w="1564005" h="1530985">
                <a:moveTo>
                  <a:pt x="12954" y="1517904"/>
                </a:moveTo>
                <a:lnTo>
                  <a:pt x="12953" y="12954"/>
                </a:lnTo>
                <a:lnTo>
                  <a:pt x="6096" y="12954"/>
                </a:lnTo>
                <a:lnTo>
                  <a:pt x="6096" y="1517904"/>
                </a:lnTo>
                <a:lnTo>
                  <a:pt x="12954" y="1517904"/>
                </a:lnTo>
                <a:close/>
              </a:path>
              <a:path w="1564005" h="1530985">
                <a:moveTo>
                  <a:pt x="1557528" y="1517904"/>
                </a:moveTo>
                <a:lnTo>
                  <a:pt x="6096" y="1517904"/>
                </a:lnTo>
                <a:lnTo>
                  <a:pt x="12954" y="1524762"/>
                </a:lnTo>
                <a:lnTo>
                  <a:pt x="12954" y="1530858"/>
                </a:lnTo>
                <a:lnTo>
                  <a:pt x="1550670" y="1530858"/>
                </a:lnTo>
                <a:lnTo>
                  <a:pt x="1550670" y="1524762"/>
                </a:lnTo>
                <a:lnTo>
                  <a:pt x="1557528" y="1517904"/>
                </a:lnTo>
                <a:close/>
              </a:path>
              <a:path w="1564005" h="1530985">
                <a:moveTo>
                  <a:pt x="12954" y="1530858"/>
                </a:moveTo>
                <a:lnTo>
                  <a:pt x="12954" y="1524762"/>
                </a:lnTo>
                <a:lnTo>
                  <a:pt x="6096" y="1517904"/>
                </a:lnTo>
                <a:lnTo>
                  <a:pt x="6096" y="1530858"/>
                </a:lnTo>
                <a:lnTo>
                  <a:pt x="12954" y="1530858"/>
                </a:lnTo>
                <a:close/>
              </a:path>
              <a:path w="1564005" h="1530985">
                <a:moveTo>
                  <a:pt x="1557528" y="12954"/>
                </a:moveTo>
                <a:lnTo>
                  <a:pt x="1550670" y="6858"/>
                </a:lnTo>
                <a:lnTo>
                  <a:pt x="1550670" y="12954"/>
                </a:lnTo>
                <a:lnTo>
                  <a:pt x="1557528" y="12954"/>
                </a:lnTo>
                <a:close/>
              </a:path>
              <a:path w="1564005" h="1530985">
                <a:moveTo>
                  <a:pt x="1557528" y="1517904"/>
                </a:moveTo>
                <a:lnTo>
                  <a:pt x="1557528" y="12954"/>
                </a:lnTo>
                <a:lnTo>
                  <a:pt x="1550670" y="12954"/>
                </a:lnTo>
                <a:lnTo>
                  <a:pt x="1550670" y="1517904"/>
                </a:lnTo>
                <a:lnTo>
                  <a:pt x="1557528" y="1517904"/>
                </a:lnTo>
                <a:close/>
              </a:path>
              <a:path w="1564005" h="1530985">
                <a:moveTo>
                  <a:pt x="1557528" y="1530858"/>
                </a:moveTo>
                <a:lnTo>
                  <a:pt x="1557528" y="1517904"/>
                </a:lnTo>
                <a:lnTo>
                  <a:pt x="1550670" y="1524762"/>
                </a:lnTo>
                <a:lnTo>
                  <a:pt x="1550670" y="1530858"/>
                </a:lnTo>
                <a:lnTo>
                  <a:pt x="1557528" y="1530858"/>
                </a:lnTo>
                <a:close/>
              </a:path>
            </a:pathLst>
          </a:custGeom>
          <a:solidFill>
            <a:srgbClr val="F1F1F1"/>
          </a:solidFill>
        </p:spPr>
        <p:txBody>
          <a:bodyPr wrap="square" lIns="0" tIns="0" rIns="0" bIns="0" rtlCol="0"/>
          <a:lstStyle/>
          <a:p>
            <a:endParaRPr/>
          </a:p>
        </p:txBody>
      </p:sp>
      <p:sp>
        <p:nvSpPr>
          <p:cNvPr id="2" name="Holder 2"/>
          <p:cNvSpPr>
            <a:spLocks noGrp="1"/>
          </p:cNvSpPr>
          <p:nvPr>
            <p:ph type="title"/>
          </p:nvPr>
        </p:nvSpPr>
        <p:spPr/>
        <p:txBody>
          <a:bodyPr lIns="0" tIns="0" rIns="0" bIns="0"/>
          <a:lstStyle>
            <a:lvl1pPr>
              <a:defRPr sz="2500" b="1" i="0">
                <a:solidFill>
                  <a:srgbClr val="006FC0"/>
                </a:solidFill>
                <a:latin typeface="微軟正黑體"/>
                <a:cs typeface="微軟正黑體"/>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11/10/2021</a:t>
            </a:fld>
            <a:endParaRPr lang="en-US"/>
          </a:p>
        </p:txBody>
      </p:sp>
      <p:sp>
        <p:nvSpPr>
          <p:cNvPr id="5" name="Holder 5"/>
          <p:cNvSpPr>
            <a:spLocks noGrp="1"/>
          </p:cNvSpPr>
          <p:nvPr>
            <p:ph type="sldNum" sz="quarter" idx="7"/>
          </p:nvPr>
        </p:nvSpPr>
        <p:spPr/>
        <p:txBody>
          <a:bodyPr lIns="0" tIns="0" rIns="0" bIns="0"/>
          <a:lstStyle>
            <a:lvl1pPr>
              <a:defRPr sz="1800" b="1" i="0">
                <a:solidFill>
                  <a:srgbClr val="001F5F"/>
                </a:solidFill>
                <a:latin typeface="Calibri"/>
                <a:cs typeface="Calibri"/>
              </a:defRPr>
            </a:lvl1pPr>
          </a:lstStyle>
          <a:p>
            <a:pPr marL="38100">
              <a:lnSpc>
                <a:spcPts val="1810"/>
              </a:lnSpc>
            </a:pPr>
            <a:fld id="{81D60167-4931-47E6-BA6A-407CBD079E47}" type="slidenum">
              <a:rPr dirty="0"/>
              <a:t>‹#›</a:t>
            </a:fld>
            <a:endParaRPr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11/10/2021</a:t>
            </a:fld>
            <a:endParaRPr lang="en-US"/>
          </a:p>
        </p:txBody>
      </p:sp>
      <p:sp>
        <p:nvSpPr>
          <p:cNvPr id="4" name="Holder 4"/>
          <p:cNvSpPr>
            <a:spLocks noGrp="1"/>
          </p:cNvSpPr>
          <p:nvPr>
            <p:ph type="sldNum" sz="quarter" idx="7"/>
          </p:nvPr>
        </p:nvSpPr>
        <p:spPr/>
        <p:txBody>
          <a:bodyPr lIns="0" tIns="0" rIns="0" bIns="0"/>
          <a:lstStyle>
            <a:lvl1pPr>
              <a:defRPr sz="1800" b="1" i="0">
                <a:solidFill>
                  <a:srgbClr val="001F5F"/>
                </a:solidFill>
                <a:latin typeface="Calibri"/>
                <a:cs typeface="Calibri"/>
              </a:defRPr>
            </a:lvl1pPr>
          </a:lstStyle>
          <a:p>
            <a:pPr marL="38100">
              <a:lnSpc>
                <a:spcPts val="1810"/>
              </a:lnSpc>
            </a:pPr>
            <a:fld id="{81D60167-4931-47E6-BA6A-407CBD079E47}" type="slidenum">
              <a:rPr dirty="0"/>
              <a:t>‹#›</a:t>
            </a:fld>
            <a:endParaRPr dirty="0"/>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a:xfrm>
            <a:off x="915282" y="468884"/>
            <a:ext cx="8862834" cy="407034"/>
          </a:xfrm>
          <a:prstGeom prst="rect">
            <a:avLst/>
          </a:prstGeom>
        </p:spPr>
        <p:txBody>
          <a:bodyPr wrap="square" lIns="0" tIns="0" rIns="0" bIns="0">
            <a:spAutoFit/>
          </a:bodyPr>
          <a:lstStyle>
            <a:lvl1pPr>
              <a:defRPr sz="2500" b="1" i="0">
                <a:solidFill>
                  <a:srgbClr val="006FC0"/>
                </a:solidFill>
                <a:latin typeface="微軟正黑體"/>
                <a:cs typeface="微軟正黑體"/>
              </a:defRPr>
            </a:lvl1pPr>
          </a:lstStyle>
          <a:p>
            <a:endParaRPr/>
          </a:p>
        </p:txBody>
      </p:sp>
      <p:sp>
        <p:nvSpPr>
          <p:cNvPr id="3" name="Holder 3"/>
          <p:cNvSpPr>
            <a:spLocks noGrp="1"/>
          </p:cNvSpPr>
          <p:nvPr>
            <p:ph type="body" idx="1"/>
          </p:nvPr>
        </p:nvSpPr>
        <p:spPr>
          <a:xfrm>
            <a:off x="1102499" y="3115055"/>
            <a:ext cx="8594090" cy="1553845"/>
          </a:xfrm>
          <a:prstGeom prst="rect">
            <a:avLst/>
          </a:prstGeom>
        </p:spPr>
        <p:txBody>
          <a:bodyPr wrap="square" lIns="0" tIns="0" rIns="0" bIns="0">
            <a:spAutoFit/>
          </a:bodyPr>
          <a:lstStyle>
            <a:lvl1pPr>
              <a:defRPr b="0" i="0">
                <a:solidFill>
                  <a:schemeClr val="tx1"/>
                </a:solidFill>
              </a:defRPr>
            </a:lvl1pPr>
          </a:lstStyle>
          <a:p>
            <a:endParaRPr/>
          </a:p>
        </p:txBody>
      </p:sp>
      <p:sp>
        <p:nvSpPr>
          <p:cNvPr id="4" name="Holder 4"/>
          <p:cNvSpPr>
            <a:spLocks noGrp="1"/>
          </p:cNvSpPr>
          <p:nvPr>
            <p:ph type="ftr" sz="quarter" idx="5"/>
          </p:nvPr>
        </p:nvSpPr>
        <p:spPr>
          <a:xfrm>
            <a:off x="3635756" y="7033450"/>
            <a:ext cx="3421888" cy="378142"/>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534670" y="7033450"/>
            <a:ext cx="2459482" cy="378142"/>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11/10/2021</a:t>
            </a:fld>
            <a:endParaRPr lang="en-US"/>
          </a:p>
        </p:txBody>
      </p:sp>
      <p:sp>
        <p:nvSpPr>
          <p:cNvPr id="6" name="Holder 6"/>
          <p:cNvSpPr>
            <a:spLocks noGrp="1"/>
          </p:cNvSpPr>
          <p:nvPr>
            <p:ph type="sldNum" sz="quarter" idx="7"/>
          </p:nvPr>
        </p:nvSpPr>
        <p:spPr>
          <a:xfrm>
            <a:off x="9556883" y="6779768"/>
            <a:ext cx="320675" cy="254000"/>
          </a:xfrm>
          <a:prstGeom prst="rect">
            <a:avLst/>
          </a:prstGeom>
        </p:spPr>
        <p:txBody>
          <a:bodyPr wrap="square" lIns="0" tIns="0" rIns="0" bIns="0">
            <a:spAutoFit/>
          </a:bodyPr>
          <a:lstStyle>
            <a:lvl1pPr>
              <a:defRPr sz="1800" b="1" i="0">
                <a:solidFill>
                  <a:srgbClr val="001F5F"/>
                </a:solidFill>
                <a:latin typeface="Calibri"/>
                <a:cs typeface="Calibri"/>
              </a:defRPr>
            </a:lvl1pPr>
          </a:lstStyle>
          <a:p>
            <a:pPr marL="38100">
              <a:lnSpc>
                <a:spcPts val="1810"/>
              </a:lnSpc>
            </a:pPr>
            <a:fld id="{81D60167-4931-47E6-BA6A-407CBD079E47}" type="slidenum">
              <a:rPr dirty="0"/>
              <a:t>‹#›</a:t>
            </a:fld>
            <a:endParaRPr dirty="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2.png"/><Relationship Id="rId7"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 Id="rId9" Type="http://schemas.openxmlformats.org/officeDocument/2006/relationships/image" Target="../media/image9.png"/></Relationships>
</file>

<file path=ppt/slides/_rels/slide1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10.png"/><Relationship Id="rId1" Type="http://schemas.openxmlformats.org/officeDocument/2006/relationships/slideLayout" Target="../slideLayouts/slideLayout2.xml"/><Relationship Id="rId4" Type="http://schemas.openxmlformats.org/officeDocument/2006/relationships/image" Target="../media/image27.png"/></Relationships>
</file>

<file path=ppt/slides/_rels/slide11.xml.rels><?xml version="1.0" encoding="UTF-8" standalone="yes"?>
<Relationships xmlns="http://schemas.openxmlformats.org/package/2006/relationships"><Relationship Id="rId8" Type="http://schemas.openxmlformats.org/officeDocument/2006/relationships/image" Target="../media/image34.jpg"/><Relationship Id="rId3" Type="http://schemas.openxmlformats.org/officeDocument/2006/relationships/image" Target="../media/image29.png"/><Relationship Id="rId7" Type="http://schemas.openxmlformats.org/officeDocument/2006/relationships/image" Target="../media/image33.png"/><Relationship Id="rId2" Type="http://schemas.openxmlformats.org/officeDocument/2006/relationships/image" Target="../media/image28.png"/><Relationship Id="rId1" Type="http://schemas.openxmlformats.org/officeDocument/2006/relationships/slideLayout" Target="../slideLayouts/slideLayout3.xml"/><Relationship Id="rId6" Type="http://schemas.openxmlformats.org/officeDocument/2006/relationships/image" Target="../media/image32.jpg"/><Relationship Id="rId11" Type="http://schemas.openxmlformats.org/officeDocument/2006/relationships/image" Target="../media/image37.jpg"/><Relationship Id="rId5" Type="http://schemas.openxmlformats.org/officeDocument/2006/relationships/image" Target="../media/image31.png"/><Relationship Id="rId10" Type="http://schemas.openxmlformats.org/officeDocument/2006/relationships/image" Target="../media/image36.jpg"/><Relationship Id="rId4" Type="http://schemas.openxmlformats.org/officeDocument/2006/relationships/image" Target="../media/image30.png"/><Relationship Id="rId9" Type="http://schemas.openxmlformats.org/officeDocument/2006/relationships/image" Target="../media/image35.jpg"/></Relationships>
</file>

<file path=ppt/slides/_rels/slide12.xml.rels><?xml version="1.0" encoding="UTF-8" standalone="yes"?>
<Relationships xmlns="http://schemas.openxmlformats.org/package/2006/relationships"><Relationship Id="rId8" Type="http://schemas.openxmlformats.org/officeDocument/2006/relationships/image" Target="../media/image43.png"/><Relationship Id="rId3" Type="http://schemas.openxmlformats.org/officeDocument/2006/relationships/image" Target="../media/image38.jpg"/><Relationship Id="rId7" Type="http://schemas.openxmlformats.org/officeDocument/2006/relationships/image" Target="../media/image42.png"/><Relationship Id="rId2" Type="http://schemas.openxmlformats.org/officeDocument/2006/relationships/image" Target="../media/image28.png"/><Relationship Id="rId1" Type="http://schemas.openxmlformats.org/officeDocument/2006/relationships/slideLayout" Target="../slideLayouts/slideLayout2.xml"/><Relationship Id="rId6" Type="http://schemas.openxmlformats.org/officeDocument/2006/relationships/image" Target="../media/image41.png"/><Relationship Id="rId5" Type="http://schemas.openxmlformats.org/officeDocument/2006/relationships/image" Target="../media/image40.jpg"/><Relationship Id="rId4" Type="http://schemas.openxmlformats.org/officeDocument/2006/relationships/image" Target="../media/image39.png"/></Relationships>
</file>

<file path=ppt/slides/_rels/slide13.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8" Type="http://schemas.openxmlformats.org/officeDocument/2006/relationships/image" Target="../media/image51.jpg"/><Relationship Id="rId3" Type="http://schemas.openxmlformats.org/officeDocument/2006/relationships/image" Target="../media/image46.png"/><Relationship Id="rId7" Type="http://schemas.openxmlformats.org/officeDocument/2006/relationships/image" Target="../media/image50.png"/><Relationship Id="rId2" Type="http://schemas.openxmlformats.org/officeDocument/2006/relationships/image" Target="../media/image10.png"/><Relationship Id="rId1" Type="http://schemas.openxmlformats.org/officeDocument/2006/relationships/slideLayout" Target="../slideLayouts/slideLayout2.xml"/><Relationship Id="rId6" Type="http://schemas.openxmlformats.org/officeDocument/2006/relationships/image" Target="../media/image49.jpg"/><Relationship Id="rId5" Type="http://schemas.openxmlformats.org/officeDocument/2006/relationships/image" Target="../media/image48.png"/><Relationship Id="rId4" Type="http://schemas.openxmlformats.org/officeDocument/2006/relationships/image" Target="../media/image47.png"/></Relationships>
</file>

<file path=ppt/slides/_rels/slide16.xml.rels><?xml version="1.0" encoding="UTF-8" standalone="yes"?>
<Relationships xmlns="http://schemas.openxmlformats.org/package/2006/relationships"><Relationship Id="rId8" Type="http://schemas.openxmlformats.org/officeDocument/2006/relationships/image" Target="../media/image57.png"/><Relationship Id="rId3" Type="http://schemas.openxmlformats.org/officeDocument/2006/relationships/image" Target="../media/image52.png"/><Relationship Id="rId7" Type="http://schemas.openxmlformats.org/officeDocument/2006/relationships/image" Target="../media/image56.png"/><Relationship Id="rId2" Type="http://schemas.openxmlformats.org/officeDocument/2006/relationships/image" Target="../media/image28.png"/><Relationship Id="rId1" Type="http://schemas.openxmlformats.org/officeDocument/2006/relationships/slideLayout" Target="../slideLayouts/slideLayout2.xml"/><Relationship Id="rId6" Type="http://schemas.openxmlformats.org/officeDocument/2006/relationships/image" Target="../media/image55.jpg"/><Relationship Id="rId5" Type="http://schemas.openxmlformats.org/officeDocument/2006/relationships/image" Target="../media/image54.png"/><Relationship Id="rId4" Type="http://schemas.openxmlformats.org/officeDocument/2006/relationships/image" Target="../media/image53.png"/><Relationship Id="rId9" Type="http://schemas.openxmlformats.org/officeDocument/2006/relationships/image" Target="../media/image58.jpg"/></Relationships>
</file>

<file path=ppt/slides/_rels/slide17.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image" Target="../media/image10.png"/><Relationship Id="rId1" Type="http://schemas.openxmlformats.org/officeDocument/2006/relationships/slideLayout" Target="../slideLayouts/slideLayout2.xml"/><Relationship Id="rId4" Type="http://schemas.openxmlformats.org/officeDocument/2006/relationships/image" Target="../media/image60.png"/></Relationships>
</file>

<file path=ppt/slides/_rels/slide1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4.xml"/><Relationship Id="rId6" Type="http://schemas.openxmlformats.org/officeDocument/2006/relationships/image" Target="../media/image61.png"/><Relationship Id="rId5" Type="http://schemas.openxmlformats.org/officeDocument/2006/relationships/image" Target="../media/image7.png"/><Relationship Id="rId4" Type="http://schemas.openxmlformats.org/officeDocument/2006/relationships/image" Target="../media/image6.png"/></Relationships>
</file>

<file path=ppt/slides/_rels/slide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20.xml.rels><?xml version="1.0" encoding="UTF-8" standalone="yes"?>
<Relationships xmlns="http://schemas.openxmlformats.org/package/2006/relationships"><Relationship Id="rId8" Type="http://schemas.openxmlformats.org/officeDocument/2006/relationships/image" Target="../media/image67.jpg"/><Relationship Id="rId3" Type="http://schemas.openxmlformats.org/officeDocument/2006/relationships/image" Target="../media/image62.png"/><Relationship Id="rId7" Type="http://schemas.openxmlformats.org/officeDocument/2006/relationships/image" Target="../media/image66.png"/><Relationship Id="rId12" Type="http://schemas.openxmlformats.org/officeDocument/2006/relationships/image" Target="../media/image71.jp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65.png"/><Relationship Id="rId11" Type="http://schemas.openxmlformats.org/officeDocument/2006/relationships/image" Target="../media/image70.jpg"/><Relationship Id="rId5" Type="http://schemas.openxmlformats.org/officeDocument/2006/relationships/image" Target="../media/image64.png"/><Relationship Id="rId10" Type="http://schemas.openxmlformats.org/officeDocument/2006/relationships/image" Target="../media/image69.png"/><Relationship Id="rId4" Type="http://schemas.openxmlformats.org/officeDocument/2006/relationships/image" Target="../media/image63.png"/><Relationship Id="rId9" Type="http://schemas.openxmlformats.org/officeDocument/2006/relationships/image" Target="../media/image68.png"/></Relationships>
</file>

<file path=ppt/slides/_rels/slide21.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75.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74.png"/><Relationship Id="rId5" Type="http://schemas.openxmlformats.org/officeDocument/2006/relationships/image" Target="../media/image73.png"/><Relationship Id="rId4" Type="http://schemas.openxmlformats.org/officeDocument/2006/relationships/image" Target="../media/image72.png"/></Relationships>
</file>

<file path=ppt/slides/_rels/slide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76.jpg"/></Relationships>
</file>

<file path=ppt/slides/_rels/slide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79.jpg"/><Relationship Id="rId5" Type="http://schemas.openxmlformats.org/officeDocument/2006/relationships/image" Target="../media/image78.png"/><Relationship Id="rId4" Type="http://schemas.openxmlformats.org/officeDocument/2006/relationships/image" Target="../media/image77.jpg"/></Relationships>
</file>

<file path=ppt/slides/_rels/slide2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4.xml"/><Relationship Id="rId6" Type="http://schemas.openxmlformats.org/officeDocument/2006/relationships/image" Target="../media/image82.jpg"/><Relationship Id="rId5" Type="http://schemas.openxmlformats.org/officeDocument/2006/relationships/image" Target="../media/image81.jpg"/><Relationship Id="rId4" Type="http://schemas.openxmlformats.org/officeDocument/2006/relationships/image" Target="../media/image80.jpg"/></Relationships>
</file>

<file path=ppt/slides/_rels/slide25.xml.rels><?xml version="1.0" encoding="UTF-8" standalone="yes"?>
<Relationships xmlns="http://schemas.openxmlformats.org/package/2006/relationships"><Relationship Id="rId8" Type="http://schemas.openxmlformats.org/officeDocument/2006/relationships/image" Target="../media/image89.png"/><Relationship Id="rId13" Type="http://schemas.openxmlformats.org/officeDocument/2006/relationships/image" Target="../media/image94.png"/><Relationship Id="rId3" Type="http://schemas.openxmlformats.org/officeDocument/2006/relationships/image" Target="../media/image84.png"/><Relationship Id="rId7" Type="http://schemas.openxmlformats.org/officeDocument/2006/relationships/image" Target="../media/image88.png"/><Relationship Id="rId12" Type="http://schemas.openxmlformats.org/officeDocument/2006/relationships/image" Target="../media/image93.png"/><Relationship Id="rId2" Type="http://schemas.openxmlformats.org/officeDocument/2006/relationships/image" Target="../media/image83.png"/><Relationship Id="rId16" Type="http://schemas.openxmlformats.org/officeDocument/2006/relationships/image" Target="../media/image97.png"/><Relationship Id="rId1" Type="http://schemas.openxmlformats.org/officeDocument/2006/relationships/slideLayout" Target="../slideLayouts/slideLayout2.xml"/><Relationship Id="rId6" Type="http://schemas.openxmlformats.org/officeDocument/2006/relationships/image" Target="../media/image87.png"/><Relationship Id="rId11" Type="http://schemas.openxmlformats.org/officeDocument/2006/relationships/image" Target="../media/image92.png"/><Relationship Id="rId5" Type="http://schemas.openxmlformats.org/officeDocument/2006/relationships/image" Target="../media/image86.png"/><Relationship Id="rId15" Type="http://schemas.openxmlformats.org/officeDocument/2006/relationships/image" Target="../media/image96.png"/><Relationship Id="rId10" Type="http://schemas.openxmlformats.org/officeDocument/2006/relationships/image" Target="../media/image91.png"/><Relationship Id="rId4" Type="http://schemas.openxmlformats.org/officeDocument/2006/relationships/image" Target="../media/image85.png"/><Relationship Id="rId9" Type="http://schemas.openxmlformats.org/officeDocument/2006/relationships/image" Target="../media/image90.png"/><Relationship Id="rId14" Type="http://schemas.openxmlformats.org/officeDocument/2006/relationships/image" Target="../media/image95.png"/></Relationships>
</file>

<file path=ppt/slides/_rels/slide26.xml.rels><?xml version="1.0" encoding="UTF-8" standalone="yes"?>
<Relationships xmlns="http://schemas.openxmlformats.org/package/2006/relationships"><Relationship Id="rId8" Type="http://schemas.openxmlformats.org/officeDocument/2006/relationships/image" Target="../media/image103.png"/><Relationship Id="rId13" Type="http://schemas.openxmlformats.org/officeDocument/2006/relationships/image" Target="../media/image105.png"/><Relationship Id="rId3" Type="http://schemas.openxmlformats.org/officeDocument/2006/relationships/image" Target="../media/image99.png"/><Relationship Id="rId7" Type="http://schemas.openxmlformats.org/officeDocument/2006/relationships/image" Target="../media/image102.png"/><Relationship Id="rId12" Type="http://schemas.openxmlformats.org/officeDocument/2006/relationships/image" Target="../media/image94.png"/><Relationship Id="rId2" Type="http://schemas.openxmlformats.org/officeDocument/2006/relationships/image" Target="../media/image98.png"/><Relationship Id="rId1" Type="http://schemas.openxmlformats.org/officeDocument/2006/relationships/slideLayout" Target="../slideLayouts/slideLayout2.xml"/><Relationship Id="rId6" Type="http://schemas.openxmlformats.org/officeDocument/2006/relationships/image" Target="../media/image87.png"/><Relationship Id="rId11" Type="http://schemas.openxmlformats.org/officeDocument/2006/relationships/image" Target="../media/image92.png"/><Relationship Id="rId5" Type="http://schemas.openxmlformats.org/officeDocument/2006/relationships/image" Target="../media/image101.png"/><Relationship Id="rId10" Type="http://schemas.openxmlformats.org/officeDocument/2006/relationships/image" Target="../media/image91.png"/><Relationship Id="rId4" Type="http://schemas.openxmlformats.org/officeDocument/2006/relationships/image" Target="../media/image100.png"/><Relationship Id="rId9" Type="http://schemas.openxmlformats.org/officeDocument/2006/relationships/image" Target="../media/image104.png"/></Relationships>
</file>

<file path=ppt/slides/_rels/slide27.xml.rels><?xml version="1.0" encoding="UTF-8" standalone="yes"?>
<Relationships xmlns="http://schemas.openxmlformats.org/package/2006/relationships"><Relationship Id="rId8" Type="http://schemas.openxmlformats.org/officeDocument/2006/relationships/image" Target="../media/image111.png"/><Relationship Id="rId13" Type="http://schemas.openxmlformats.org/officeDocument/2006/relationships/image" Target="../media/image115.png"/><Relationship Id="rId3" Type="http://schemas.openxmlformats.org/officeDocument/2006/relationships/image" Target="../media/image107.png"/><Relationship Id="rId7" Type="http://schemas.openxmlformats.org/officeDocument/2006/relationships/image" Target="../media/image110.png"/><Relationship Id="rId12" Type="http://schemas.openxmlformats.org/officeDocument/2006/relationships/image" Target="../media/image94.png"/><Relationship Id="rId2" Type="http://schemas.openxmlformats.org/officeDocument/2006/relationships/image" Target="../media/image106.png"/><Relationship Id="rId1" Type="http://schemas.openxmlformats.org/officeDocument/2006/relationships/slideLayout" Target="../slideLayouts/slideLayout2.xml"/><Relationship Id="rId6" Type="http://schemas.openxmlformats.org/officeDocument/2006/relationships/image" Target="../media/image87.png"/><Relationship Id="rId11" Type="http://schemas.openxmlformats.org/officeDocument/2006/relationships/image" Target="../media/image114.png"/><Relationship Id="rId5" Type="http://schemas.openxmlformats.org/officeDocument/2006/relationships/image" Target="../media/image109.png"/><Relationship Id="rId10" Type="http://schemas.openxmlformats.org/officeDocument/2006/relationships/image" Target="../media/image113.png"/><Relationship Id="rId4" Type="http://schemas.openxmlformats.org/officeDocument/2006/relationships/image" Target="../media/image108.png"/><Relationship Id="rId9" Type="http://schemas.openxmlformats.org/officeDocument/2006/relationships/image" Target="../media/image112.png"/><Relationship Id="rId14" Type="http://schemas.openxmlformats.org/officeDocument/2006/relationships/image" Target="../media/image116.png"/></Relationships>
</file>

<file path=ppt/slides/_rels/slide28.xml.rels><?xml version="1.0" encoding="UTF-8" standalone="yes"?>
<Relationships xmlns="http://schemas.openxmlformats.org/package/2006/relationships"><Relationship Id="rId8" Type="http://schemas.openxmlformats.org/officeDocument/2006/relationships/image" Target="../media/image122.png"/><Relationship Id="rId3" Type="http://schemas.openxmlformats.org/officeDocument/2006/relationships/image" Target="../media/image118.png"/><Relationship Id="rId7" Type="http://schemas.openxmlformats.org/officeDocument/2006/relationships/image" Target="../media/image121.png"/><Relationship Id="rId12" Type="http://schemas.openxmlformats.org/officeDocument/2006/relationships/image" Target="../media/image94.png"/><Relationship Id="rId2" Type="http://schemas.openxmlformats.org/officeDocument/2006/relationships/image" Target="../media/image117.png"/><Relationship Id="rId1" Type="http://schemas.openxmlformats.org/officeDocument/2006/relationships/slideLayout" Target="../slideLayouts/slideLayout2.xml"/><Relationship Id="rId6" Type="http://schemas.openxmlformats.org/officeDocument/2006/relationships/image" Target="../media/image87.png"/><Relationship Id="rId11" Type="http://schemas.openxmlformats.org/officeDocument/2006/relationships/image" Target="../media/image92.png"/><Relationship Id="rId5" Type="http://schemas.openxmlformats.org/officeDocument/2006/relationships/image" Target="../media/image120.png"/><Relationship Id="rId10" Type="http://schemas.openxmlformats.org/officeDocument/2006/relationships/image" Target="../media/image91.png"/><Relationship Id="rId4" Type="http://schemas.openxmlformats.org/officeDocument/2006/relationships/image" Target="../media/image119.png"/><Relationship Id="rId9" Type="http://schemas.openxmlformats.org/officeDocument/2006/relationships/image" Target="../media/image123.png"/></Relationships>
</file>

<file path=ppt/slides/_rels/slide29.xml.rels><?xml version="1.0" encoding="UTF-8" standalone="yes"?>
<Relationships xmlns="http://schemas.openxmlformats.org/package/2006/relationships"><Relationship Id="rId3" Type="http://schemas.openxmlformats.org/officeDocument/2006/relationships/image" Target="../media/image124.jp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8" Type="http://schemas.openxmlformats.org/officeDocument/2006/relationships/image" Target="../media/image130.png"/><Relationship Id="rId13" Type="http://schemas.openxmlformats.org/officeDocument/2006/relationships/image" Target="../media/image135.jpg"/><Relationship Id="rId18" Type="http://schemas.openxmlformats.org/officeDocument/2006/relationships/hyperlink" Target="https://techexpo.moe.edu.tw/search/" TargetMode="External"/><Relationship Id="rId3" Type="http://schemas.openxmlformats.org/officeDocument/2006/relationships/image" Target="../media/image125.png"/><Relationship Id="rId21" Type="http://schemas.openxmlformats.org/officeDocument/2006/relationships/hyperlink" Target="http://www.jctv.ntut.edu.tw/" TargetMode="External"/><Relationship Id="rId7" Type="http://schemas.openxmlformats.org/officeDocument/2006/relationships/image" Target="../media/image129.jpg"/><Relationship Id="rId12" Type="http://schemas.openxmlformats.org/officeDocument/2006/relationships/image" Target="../media/image134.png"/><Relationship Id="rId17" Type="http://schemas.openxmlformats.org/officeDocument/2006/relationships/image" Target="../media/image139.png"/><Relationship Id="rId2" Type="http://schemas.openxmlformats.org/officeDocument/2006/relationships/image" Target="../media/image28.png"/><Relationship Id="rId16" Type="http://schemas.openxmlformats.org/officeDocument/2006/relationships/image" Target="../media/image138.png"/><Relationship Id="rId20" Type="http://schemas.openxmlformats.org/officeDocument/2006/relationships/hyperlink" Target="https://www.techadmi.edu.tw/111new/apply/" TargetMode="External"/><Relationship Id="rId1" Type="http://schemas.openxmlformats.org/officeDocument/2006/relationships/slideLayout" Target="../slideLayouts/slideLayout2.xml"/><Relationship Id="rId6" Type="http://schemas.openxmlformats.org/officeDocument/2006/relationships/image" Target="../media/image128.png"/><Relationship Id="rId11" Type="http://schemas.openxmlformats.org/officeDocument/2006/relationships/image" Target="../media/image133.png"/><Relationship Id="rId5" Type="http://schemas.openxmlformats.org/officeDocument/2006/relationships/image" Target="../media/image127.jpg"/><Relationship Id="rId15" Type="http://schemas.openxmlformats.org/officeDocument/2006/relationships/image" Target="../media/image137.jpg"/><Relationship Id="rId10" Type="http://schemas.openxmlformats.org/officeDocument/2006/relationships/image" Target="../media/image132.jpg"/><Relationship Id="rId19" Type="http://schemas.openxmlformats.org/officeDocument/2006/relationships/hyperlink" Target="http://www.techadmi.edu.tw/" TargetMode="External"/><Relationship Id="rId4" Type="http://schemas.openxmlformats.org/officeDocument/2006/relationships/image" Target="../media/image126.png"/><Relationship Id="rId9" Type="http://schemas.openxmlformats.org/officeDocument/2006/relationships/image" Target="../media/image131.png"/><Relationship Id="rId14" Type="http://schemas.openxmlformats.org/officeDocument/2006/relationships/image" Target="../media/image136.png"/><Relationship Id="rId22" Type="http://schemas.openxmlformats.org/officeDocument/2006/relationships/hyperlink" Target="https://www.tcte.edu.tw/page_new.php" TargetMode="External"/></Relationships>
</file>

<file path=ppt/slides/_rels/slide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4.xml"/><Relationship Id="rId6" Type="http://schemas.openxmlformats.org/officeDocument/2006/relationships/image" Target="../media/image17.png"/><Relationship Id="rId5" Type="http://schemas.openxmlformats.org/officeDocument/2006/relationships/image" Target="../media/image7.png"/><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hyperlink" Target="https://www.tcte.edu.tw/download/111/"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21.png"/><Relationship Id="rId7" Type="http://schemas.openxmlformats.org/officeDocument/2006/relationships/image" Target="../media/image25.png"/><Relationship Id="rId2" Type="http://schemas.openxmlformats.org/officeDocument/2006/relationships/image" Target="../media/image10.png"/><Relationship Id="rId1" Type="http://schemas.openxmlformats.org/officeDocument/2006/relationships/slideLayout" Target="../slideLayouts/slideLayout2.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png"/></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774839" y="348995"/>
            <a:ext cx="9144000" cy="6858000"/>
            <a:chOff x="774839" y="348995"/>
            <a:chExt cx="9144000" cy="6858000"/>
          </a:xfrm>
        </p:grpSpPr>
        <p:pic>
          <p:nvPicPr>
            <p:cNvPr id="3" name="object 3"/>
            <p:cNvPicPr/>
            <p:nvPr/>
          </p:nvPicPr>
          <p:blipFill>
            <a:blip r:embed="rId2" cstate="print"/>
            <a:stretch>
              <a:fillRect/>
            </a:stretch>
          </p:blipFill>
          <p:spPr>
            <a:xfrm>
              <a:off x="774839" y="3712090"/>
              <a:ext cx="9144000" cy="3494905"/>
            </a:xfrm>
            <a:prstGeom prst="rect">
              <a:avLst/>
            </a:prstGeom>
          </p:spPr>
        </p:pic>
        <p:pic>
          <p:nvPicPr>
            <p:cNvPr id="4" name="object 4"/>
            <p:cNvPicPr/>
            <p:nvPr/>
          </p:nvPicPr>
          <p:blipFill>
            <a:blip r:embed="rId3" cstate="print"/>
            <a:stretch>
              <a:fillRect/>
            </a:stretch>
          </p:blipFill>
          <p:spPr>
            <a:xfrm>
              <a:off x="926477" y="6781037"/>
              <a:ext cx="409956" cy="409955"/>
            </a:xfrm>
            <a:prstGeom prst="rect">
              <a:avLst/>
            </a:prstGeom>
          </p:spPr>
        </p:pic>
        <p:sp>
          <p:nvSpPr>
            <p:cNvPr id="5" name="object 5"/>
            <p:cNvSpPr/>
            <p:nvPr/>
          </p:nvSpPr>
          <p:spPr>
            <a:xfrm>
              <a:off x="1266329" y="448036"/>
              <a:ext cx="8652510" cy="6759575"/>
            </a:xfrm>
            <a:custGeom>
              <a:avLst/>
              <a:gdLst/>
              <a:ahLst/>
              <a:cxnLst/>
              <a:rect l="l" t="t" r="r" b="b"/>
              <a:pathLst>
                <a:path w="8652510" h="6759575">
                  <a:moveTo>
                    <a:pt x="8652509" y="44434"/>
                  </a:moveTo>
                  <a:lnTo>
                    <a:pt x="8652509" y="0"/>
                  </a:lnTo>
                  <a:lnTo>
                    <a:pt x="0" y="5176285"/>
                  </a:lnTo>
                  <a:lnTo>
                    <a:pt x="7098213" y="6758959"/>
                  </a:lnTo>
                  <a:lnTo>
                    <a:pt x="7155612" y="6758959"/>
                  </a:lnTo>
                  <a:lnTo>
                    <a:pt x="8652509" y="44434"/>
                  </a:lnTo>
                  <a:close/>
                </a:path>
              </a:pathLst>
            </a:custGeom>
            <a:solidFill>
              <a:srgbClr val="FFFFFF"/>
            </a:solidFill>
          </p:spPr>
          <p:txBody>
            <a:bodyPr wrap="square" lIns="0" tIns="0" rIns="0" bIns="0" rtlCol="0"/>
            <a:lstStyle/>
            <a:p>
              <a:endParaRPr/>
            </a:p>
          </p:txBody>
        </p:sp>
        <p:pic>
          <p:nvPicPr>
            <p:cNvPr id="6" name="object 6"/>
            <p:cNvPicPr/>
            <p:nvPr/>
          </p:nvPicPr>
          <p:blipFill>
            <a:blip r:embed="rId4" cstate="print"/>
            <a:stretch>
              <a:fillRect/>
            </a:stretch>
          </p:blipFill>
          <p:spPr>
            <a:xfrm>
              <a:off x="847229" y="6375654"/>
              <a:ext cx="1698498" cy="356615"/>
            </a:xfrm>
            <a:prstGeom prst="rect">
              <a:avLst/>
            </a:prstGeom>
          </p:spPr>
        </p:pic>
        <p:pic>
          <p:nvPicPr>
            <p:cNvPr id="7" name="object 7"/>
            <p:cNvPicPr/>
            <p:nvPr/>
          </p:nvPicPr>
          <p:blipFill>
            <a:blip r:embed="rId5" cstate="print"/>
            <a:stretch>
              <a:fillRect/>
            </a:stretch>
          </p:blipFill>
          <p:spPr>
            <a:xfrm>
              <a:off x="1176413" y="6630924"/>
              <a:ext cx="3400044" cy="131826"/>
            </a:xfrm>
            <a:prstGeom prst="rect">
              <a:avLst/>
            </a:prstGeom>
          </p:spPr>
        </p:pic>
        <p:pic>
          <p:nvPicPr>
            <p:cNvPr id="8" name="object 8"/>
            <p:cNvPicPr/>
            <p:nvPr/>
          </p:nvPicPr>
          <p:blipFill>
            <a:blip r:embed="rId6" cstate="print"/>
            <a:stretch>
              <a:fillRect/>
            </a:stretch>
          </p:blipFill>
          <p:spPr>
            <a:xfrm>
              <a:off x="774839" y="6813804"/>
              <a:ext cx="9143999" cy="393191"/>
            </a:xfrm>
            <a:prstGeom prst="rect">
              <a:avLst/>
            </a:prstGeom>
          </p:spPr>
        </p:pic>
        <p:pic>
          <p:nvPicPr>
            <p:cNvPr id="9" name="object 9"/>
            <p:cNvPicPr/>
            <p:nvPr/>
          </p:nvPicPr>
          <p:blipFill>
            <a:blip r:embed="rId7" cstate="print"/>
            <a:stretch>
              <a:fillRect/>
            </a:stretch>
          </p:blipFill>
          <p:spPr>
            <a:xfrm>
              <a:off x="778649" y="348995"/>
              <a:ext cx="9140190" cy="406908"/>
            </a:xfrm>
            <a:prstGeom prst="rect">
              <a:avLst/>
            </a:prstGeom>
          </p:spPr>
        </p:pic>
        <p:sp>
          <p:nvSpPr>
            <p:cNvPr id="10" name="object 10"/>
            <p:cNvSpPr/>
            <p:nvPr/>
          </p:nvSpPr>
          <p:spPr>
            <a:xfrm>
              <a:off x="1198511" y="3742943"/>
              <a:ext cx="1073150" cy="1073150"/>
            </a:xfrm>
            <a:custGeom>
              <a:avLst/>
              <a:gdLst/>
              <a:ahLst/>
              <a:cxnLst/>
              <a:rect l="l" t="t" r="r" b="b"/>
              <a:pathLst>
                <a:path w="1073150" h="1073150">
                  <a:moveTo>
                    <a:pt x="1072896" y="1072896"/>
                  </a:moveTo>
                  <a:lnTo>
                    <a:pt x="1072896" y="0"/>
                  </a:lnTo>
                  <a:lnTo>
                    <a:pt x="0" y="0"/>
                  </a:lnTo>
                  <a:lnTo>
                    <a:pt x="0" y="1072896"/>
                  </a:lnTo>
                  <a:lnTo>
                    <a:pt x="14478" y="1072896"/>
                  </a:lnTo>
                  <a:lnTo>
                    <a:pt x="14478" y="28956"/>
                  </a:lnTo>
                  <a:lnTo>
                    <a:pt x="28956" y="14478"/>
                  </a:lnTo>
                  <a:lnTo>
                    <a:pt x="28956" y="28956"/>
                  </a:lnTo>
                  <a:lnTo>
                    <a:pt x="1044702" y="28956"/>
                  </a:lnTo>
                  <a:lnTo>
                    <a:pt x="1044702" y="14478"/>
                  </a:lnTo>
                  <a:lnTo>
                    <a:pt x="1058418" y="28956"/>
                  </a:lnTo>
                  <a:lnTo>
                    <a:pt x="1058418" y="1072896"/>
                  </a:lnTo>
                  <a:lnTo>
                    <a:pt x="1072896" y="1072896"/>
                  </a:lnTo>
                  <a:close/>
                </a:path>
                <a:path w="1073150" h="1073150">
                  <a:moveTo>
                    <a:pt x="28956" y="28956"/>
                  </a:moveTo>
                  <a:lnTo>
                    <a:pt x="28956" y="14478"/>
                  </a:lnTo>
                  <a:lnTo>
                    <a:pt x="14478" y="28956"/>
                  </a:lnTo>
                  <a:lnTo>
                    <a:pt x="28956" y="28956"/>
                  </a:lnTo>
                  <a:close/>
                </a:path>
                <a:path w="1073150" h="1073150">
                  <a:moveTo>
                    <a:pt x="28956" y="1044702"/>
                  </a:moveTo>
                  <a:lnTo>
                    <a:pt x="28956" y="28956"/>
                  </a:lnTo>
                  <a:lnTo>
                    <a:pt x="14478" y="28956"/>
                  </a:lnTo>
                  <a:lnTo>
                    <a:pt x="14478" y="1044702"/>
                  </a:lnTo>
                  <a:lnTo>
                    <a:pt x="28956" y="1044702"/>
                  </a:lnTo>
                  <a:close/>
                </a:path>
                <a:path w="1073150" h="1073150">
                  <a:moveTo>
                    <a:pt x="1058418" y="1044702"/>
                  </a:moveTo>
                  <a:lnTo>
                    <a:pt x="14478" y="1044702"/>
                  </a:lnTo>
                  <a:lnTo>
                    <a:pt x="28956" y="1059180"/>
                  </a:lnTo>
                  <a:lnTo>
                    <a:pt x="28956" y="1072896"/>
                  </a:lnTo>
                  <a:lnTo>
                    <a:pt x="1044702" y="1072896"/>
                  </a:lnTo>
                  <a:lnTo>
                    <a:pt x="1044702" y="1059180"/>
                  </a:lnTo>
                  <a:lnTo>
                    <a:pt x="1058418" y="1044702"/>
                  </a:lnTo>
                  <a:close/>
                </a:path>
                <a:path w="1073150" h="1073150">
                  <a:moveTo>
                    <a:pt x="28956" y="1072896"/>
                  </a:moveTo>
                  <a:lnTo>
                    <a:pt x="28956" y="1059180"/>
                  </a:lnTo>
                  <a:lnTo>
                    <a:pt x="14478" y="1044702"/>
                  </a:lnTo>
                  <a:lnTo>
                    <a:pt x="14478" y="1072896"/>
                  </a:lnTo>
                  <a:lnTo>
                    <a:pt x="28956" y="1072896"/>
                  </a:lnTo>
                  <a:close/>
                </a:path>
                <a:path w="1073150" h="1073150">
                  <a:moveTo>
                    <a:pt x="1058418" y="28956"/>
                  </a:moveTo>
                  <a:lnTo>
                    <a:pt x="1044702" y="14478"/>
                  </a:lnTo>
                  <a:lnTo>
                    <a:pt x="1044702" y="28956"/>
                  </a:lnTo>
                  <a:lnTo>
                    <a:pt x="1058418" y="28956"/>
                  </a:lnTo>
                  <a:close/>
                </a:path>
                <a:path w="1073150" h="1073150">
                  <a:moveTo>
                    <a:pt x="1058418" y="1044702"/>
                  </a:moveTo>
                  <a:lnTo>
                    <a:pt x="1058418" y="28956"/>
                  </a:lnTo>
                  <a:lnTo>
                    <a:pt x="1044702" y="28956"/>
                  </a:lnTo>
                  <a:lnTo>
                    <a:pt x="1044702" y="1044702"/>
                  </a:lnTo>
                  <a:lnTo>
                    <a:pt x="1058418" y="1044702"/>
                  </a:lnTo>
                  <a:close/>
                </a:path>
                <a:path w="1073150" h="1073150">
                  <a:moveTo>
                    <a:pt x="1058418" y="1072896"/>
                  </a:moveTo>
                  <a:lnTo>
                    <a:pt x="1058418" y="1044702"/>
                  </a:lnTo>
                  <a:lnTo>
                    <a:pt x="1044702" y="1059180"/>
                  </a:lnTo>
                  <a:lnTo>
                    <a:pt x="1044702" y="1072896"/>
                  </a:lnTo>
                  <a:lnTo>
                    <a:pt x="1058418" y="1072896"/>
                  </a:lnTo>
                  <a:close/>
                </a:path>
              </a:pathLst>
            </a:custGeom>
            <a:solidFill>
              <a:srgbClr val="F3B082"/>
            </a:solidFill>
          </p:spPr>
          <p:txBody>
            <a:bodyPr wrap="square" lIns="0" tIns="0" rIns="0" bIns="0" rtlCol="0"/>
            <a:lstStyle/>
            <a:p>
              <a:endParaRPr/>
            </a:p>
          </p:txBody>
        </p:sp>
        <p:sp>
          <p:nvSpPr>
            <p:cNvPr id="11" name="object 11"/>
            <p:cNvSpPr/>
            <p:nvPr/>
          </p:nvSpPr>
          <p:spPr>
            <a:xfrm>
              <a:off x="2353703" y="2575572"/>
              <a:ext cx="977265" cy="977265"/>
            </a:xfrm>
            <a:custGeom>
              <a:avLst/>
              <a:gdLst/>
              <a:ahLst/>
              <a:cxnLst/>
              <a:rect l="l" t="t" r="r" b="b"/>
              <a:pathLst>
                <a:path w="977264" h="977264">
                  <a:moveTo>
                    <a:pt x="976884" y="0"/>
                  </a:moveTo>
                  <a:lnTo>
                    <a:pt x="0" y="0"/>
                  </a:lnTo>
                  <a:lnTo>
                    <a:pt x="0" y="488442"/>
                  </a:lnTo>
                  <a:lnTo>
                    <a:pt x="0" y="976884"/>
                  </a:lnTo>
                  <a:lnTo>
                    <a:pt x="976884" y="976884"/>
                  </a:lnTo>
                  <a:lnTo>
                    <a:pt x="976884" y="488442"/>
                  </a:lnTo>
                  <a:lnTo>
                    <a:pt x="976884" y="0"/>
                  </a:lnTo>
                  <a:close/>
                </a:path>
              </a:pathLst>
            </a:custGeom>
            <a:solidFill>
              <a:srgbClr val="910048"/>
            </a:solidFill>
          </p:spPr>
          <p:txBody>
            <a:bodyPr wrap="square" lIns="0" tIns="0" rIns="0" bIns="0" rtlCol="0"/>
            <a:lstStyle/>
            <a:p>
              <a:endParaRPr/>
            </a:p>
          </p:txBody>
        </p:sp>
        <p:sp>
          <p:nvSpPr>
            <p:cNvPr id="12" name="object 12"/>
            <p:cNvSpPr/>
            <p:nvPr/>
          </p:nvSpPr>
          <p:spPr>
            <a:xfrm>
              <a:off x="1528457" y="3064001"/>
              <a:ext cx="1390015" cy="1390015"/>
            </a:xfrm>
            <a:custGeom>
              <a:avLst/>
              <a:gdLst/>
              <a:ahLst/>
              <a:cxnLst/>
              <a:rect l="l" t="t" r="r" b="b"/>
              <a:pathLst>
                <a:path w="1390014" h="1390014">
                  <a:moveTo>
                    <a:pt x="1389888" y="1389888"/>
                  </a:moveTo>
                  <a:lnTo>
                    <a:pt x="1389888" y="0"/>
                  </a:lnTo>
                  <a:lnTo>
                    <a:pt x="0" y="0"/>
                  </a:lnTo>
                  <a:lnTo>
                    <a:pt x="0" y="1389888"/>
                  </a:lnTo>
                  <a:lnTo>
                    <a:pt x="1389888" y="1389888"/>
                  </a:lnTo>
                  <a:close/>
                </a:path>
              </a:pathLst>
            </a:custGeom>
            <a:solidFill>
              <a:srgbClr val="650031"/>
            </a:solidFill>
          </p:spPr>
          <p:txBody>
            <a:bodyPr wrap="square" lIns="0" tIns="0" rIns="0" bIns="0" rtlCol="0"/>
            <a:lstStyle/>
            <a:p>
              <a:endParaRPr/>
            </a:p>
          </p:txBody>
        </p:sp>
        <p:pic>
          <p:nvPicPr>
            <p:cNvPr id="13" name="object 13"/>
            <p:cNvPicPr/>
            <p:nvPr/>
          </p:nvPicPr>
          <p:blipFill>
            <a:blip r:embed="rId8" cstate="print"/>
            <a:stretch>
              <a:fillRect/>
            </a:stretch>
          </p:blipFill>
          <p:spPr>
            <a:xfrm>
              <a:off x="2913773" y="3064001"/>
              <a:ext cx="415289" cy="501396"/>
            </a:xfrm>
            <a:prstGeom prst="rect">
              <a:avLst/>
            </a:prstGeom>
          </p:spPr>
        </p:pic>
        <p:sp>
          <p:nvSpPr>
            <p:cNvPr id="14" name="object 14"/>
            <p:cNvSpPr/>
            <p:nvPr/>
          </p:nvSpPr>
          <p:spPr>
            <a:xfrm>
              <a:off x="2919107" y="3755136"/>
              <a:ext cx="357505" cy="357505"/>
            </a:xfrm>
            <a:custGeom>
              <a:avLst/>
              <a:gdLst/>
              <a:ahLst/>
              <a:cxnLst/>
              <a:rect l="l" t="t" r="r" b="b"/>
              <a:pathLst>
                <a:path w="357504" h="357504">
                  <a:moveTo>
                    <a:pt x="357377" y="357377"/>
                  </a:moveTo>
                  <a:lnTo>
                    <a:pt x="357377" y="0"/>
                  </a:lnTo>
                  <a:lnTo>
                    <a:pt x="0" y="0"/>
                  </a:lnTo>
                  <a:lnTo>
                    <a:pt x="0" y="357377"/>
                  </a:lnTo>
                  <a:lnTo>
                    <a:pt x="357377" y="357377"/>
                  </a:lnTo>
                  <a:close/>
                </a:path>
              </a:pathLst>
            </a:custGeom>
            <a:solidFill>
              <a:srgbClr val="FFE598"/>
            </a:solidFill>
          </p:spPr>
          <p:txBody>
            <a:bodyPr wrap="square" lIns="0" tIns="0" rIns="0" bIns="0" rtlCol="0"/>
            <a:lstStyle/>
            <a:p>
              <a:endParaRPr/>
            </a:p>
          </p:txBody>
        </p:sp>
        <p:sp>
          <p:nvSpPr>
            <p:cNvPr id="15" name="object 15"/>
            <p:cNvSpPr/>
            <p:nvPr/>
          </p:nvSpPr>
          <p:spPr>
            <a:xfrm>
              <a:off x="1589417" y="3145535"/>
              <a:ext cx="1268095" cy="1240790"/>
            </a:xfrm>
            <a:custGeom>
              <a:avLst/>
              <a:gdLst/>
              <a:ahLst/>
              <a:cxnLst/>
              <a:rect l="l" t="t" r="r" b="b"/>
              <a:pathLst>
                <a:path w="1268095" h="1240789">
                  <a:moveTo>
                    <a:pt x="1267968" y="1240536"/>
                  </a:moveTo>
                  <a:lnTo>
                    <a:pt x="1267968" y="0"/>
                  </a:lnTo>
                  <a:lnTo>
                    <a:pt x="0" y="0"/>
                  </a:lnTo>
                  <a:lnTo>
                    <a:pt x="0" y="1240536"/>
                  </a:lnTo>
                  <a:lnTo>
                    <a:pt x="6858" y="1240536"/>
                  </a:lnTo>
                  <a:lnTo>
                    <a:pt x="6858" y="12953"/>
                  </a:lnTo>
                  <a:lnTo>
                    <a:pt x="12954" y="6095"/>
                  </a:lnTo>
                  <a:lnTo>
                    <a:pt x="12954" y="12953"/>
                  </a:lnTo>
                  <a:lnTo>
                    <a:pt x="1255014" y="12953"/>
                  </a:lnTo>
                  <a:lnTo>
                    <a:pt x="1255014" y="6095"/>
                  </a:lnTo>
                  <a:lnTo>
                    <a:pt x="1261872" y="12953"/>
                  </a:lnTo>
                  <a:lnTo>
                    <a:pt x="1261872" y="1240536"/>
                  </a:lnTo>
                  <a:lnTo>
                    <a:pt x="1267968" y="1240536"/>
                  </a:lnTo>
                  <a:close/>
                </a:path>
                <a:path w="1268095" h="1240789">
                  <a:moveTo>
                    <a:pt x="12954" y="12953"/>
                  </a:moveTo>
                  <a:lnTo>
                    <a:pt x="12954" y="6095"/>
                  </a:lnTo>
                  <a:lnTo>
                    <a:pt x="6858" y="12953"/>
                  </a:lnTo>
                  <a:lnTo>
                    <a:pt x="12954" y="12953"/>
                  </a:lnTo>
                  <a:close/>
                </a:path>
                <a:path w="1268095" h="1240789">
                  <a:moveTo>
                    <a:pt x="12954" y="1228343"/>
                  </a:moveTo>
                  <a:lnTo>
                    <a:pt x="12954" y="12953"/>
                  </a:lnTo>
                  <a:lnTo>
                    <a:pt x="6858" y="12953"/>
                  </a:lnTo>
                  <a:lnTo>
                    <a:pt x="6858" y="1228343"/>
                  </a:lnTo>
                  <a:lnTo>
                    <a:pt x="12954" y="1228343"/>
                  </a:lnTo>
                  <a:close/>
                </a:path>
                <a:path w="1268095" h="1240789">
                  <a:moveTo>
                    <a:pt x="1261872" y="1228343"/>
                  </a:moveTo>
                  <a:lnTo>
                    <a:pt x="6858" y="1228343"/>
                  </a:lnTo>
                  <a:lnTo>
                    <a:pt x="12954" y="1234439"/>
                  </a:lnTo>
                  <a:lnTo>
                    <a:pt x="12954" y="1240536"/>
                  </a:lnTo>
                  <a:lnTo>
                    <a:pt x="1255014" y="1240536"/>
                  </a:lnTo>
                  <a:lnTo>
                    <a:pt x="1255014" y="1234439"/>
                  </a:lnTo>
                  <a:lnTo>
                    <a:pt x="1261872" y="1228343"/>
                  </a:lnTo>
                  <a:close/>
                </a:path>
                <a:path w="1268095" h="1240789">
                  <a:moveTo>
                    <a:pt x="12954" y="1240536"/>
                  </a:moveTo>
                  <a:lnTo>
                    <a:pt x="12954" y="1234439"/>
                  </a:lnTo>
                  <a:lnTo>
                    <a:pt x="6858" y="1228343"/>
                  </a:lnTo>
                  <a:lnTo>
                    <a:pt x="6858" y="1240536"/>
                  </a:lnTo>
                  <a:lnTo>
                    <a:pt x="12954" y="1240536"/>
                  </a:lnTo>
                  <a:close/>
                </a:path>
                <a:path w="1268095" h="1240789">
                  <a:moveTo>
                    <a:pt x="1261872" y="12953"/>
                  </a:moveTo>
                  <a:lnTo>
                    <a:pt x="1255014" y="6095"/>
                  </a:lnTo>
                  <a:lnTo>
                    <a:pt x="1255014" y="12953"/>
                  </a:lnTo>
                  <a:lnTo>
                    <a:pt x="1261872" y="12953"/>
                  </a:lnTo>
                  <a:close/>
                </a:path>
                <a:path w="1268095" h="1240789">
                  <a:moveTo>
                    <a:pt x="1261872" y="1228343"/>
                  </a:moveTo>
                  <a:lnTo>
                    <a:pt x="1261872" y="12953"/>
                  </a:lnTo>
                  <a:lnTo>
                    <a:pt x="1255014" y="12953"/>
                  </a:lnTo>
                  <a:lnTo>
                    <a:pt x="1255014" y="1228343"/>
                  </a:lnTo>
                  <a:lnTo>
                    <a:pt x="1261872" y="1228343"/>
                  </a:lnTo>
                  <a:close/>
                </a:path>
                <a:path w="1268095" h="1240789">
                  <a:moveTo>
                    <a:pt x="1261872" y="1240536"/>
                  </a:moveTo>
                  <a:lnTo>
                    <a:pt x="1261872" y="1228343"/>
                  </a:lnTo>
                  <a:lnTo>
                    <a:pt x="1255014" y="1234439"/>
                  </a:lnTo>
                  <a:lnTo>
                    <a:pt x="1255014" y="1240536"/>
                  </a:lnTo>
                  <a:lnTo>
                    <a:pt x="1261872" y="1240536"/>
                  </a:lnTo>
                  <a:close/>
                </a:path>
              </a:pathLst>
            </a:custGeom>
            <a:solidFill>
              <a:srgbClr val="F1F1F1"/>
            </a:solidFill>
          </p:spPr>
          <p:txBody>
            <a:bodyPr wrap="square" lIns="0" tIns="0" rIns="0" bIns="0" rtlCol="0"/>
            <a:lstStyle/>
            <a:p>
              <a:endParaRPr/>
            </a:p>
          </p:txBody>
        </p:sp>
        <p:pic>
          <p:nvPicPr>
            <p:cNvPr id="16" name="object 16"/>
            <p:cNvPicPr/>
            <p:nvPr/>
          </p:nvPicPr>
          <p:blipFill>
            <a:blip r:embed="rId9" cstate="print"/>
            <a:stretch>
              <a:fillRect/>
            </a:stretch>
          </p:blipFill>
          <p:spPr>
            <a:xfrm>
              <a:off x="1541411" y="3521963"/>
              <a:ext cx="1376934" cy="481584"/>
            </a:xfrm>
            <a:prstGeom prst="rect">
              <a:avLst/>
            </a:prstGeom>
          </p:spPr>
        </p:pic>
      </p:grpSp>
      <p:sp>
        <p:nvSpPr>
          <p:cNvPr id="17" name="object 17"/>
          <p:cNvSpPr txBox="1"/>
          <p:nvPr/>
        </p:nvSpPr>
        <p:spPr>
          <a:xfrm>
            <a:off x="1528457" y="3552444"/>
            <a:ext cx="1390650" cy="901700"/>
          </a:xfrm>
          <a:prstGeom prst="rect">
            <a:avLst/>
          </a:prstGeom>
        </p:spPr>
        <p:txBody>
          <a:bodyPr vert="horz" wrap="square" lIns="0" tIns="4445" rIns="0" bIns="0" rtlCol="0">
            <a:spAutoFit/>
          </a:bodyPr>
          <a:lstStyle/>
          <a:p>
            <a:pPr marL="338455">
              <a:lnSpc>
                <a:spcPct val="100000"/>
              </a:lnSpc>
              <a:spcBef>
                <a:spcPts val="35"/>
              </a:spcBef>
            </a:pPr>
            <a:r>
              <a:rPr sz="2800" dirty="0">
                <a:solidFill>
                  <a:srgbClr val="FFFFFF"/>
                </a:solidFill>
                <a:latin typeface="微軟正黑體"/>
                <a:cs typeface="微軟正黑體"/>
              </a:rPr>
              <a:t>大綱</a:t>
            </a:r>
            <a:endParaRPr sz="2800">
              <a:latin typeface="微軟正黑體"/>
              <a:cs typeface="微軟正黑體"/>
            </a:endParaRPr>
          </a:p>
        </p:txBody>
      </p:sp>
      <p:sp>
        <p:nvSpPr>
          <p:cNvPr id="20" name="object 20"/>
          <p:cNvSpPr txBox="1"/>
          <p:nvPr/>
        </p:nvSpPr>
        <p:spPr>
          <a:xfrm>
            <a:off x="9658991" y="6595362"/>
            <a:ext cx="205104" cy="254000"/>
          </a:xfrm>
          <a:prstGeom prst="rect">
            <a:avLst/>
          </a:prstGeom>
        </p:spPr>
        <p:txBody>
          <a:bodyPr vert="horz" wrap="square" lIns="0" tIns="0" rIns="0" bIns="0" rtlCol="0">
            <a:spAutoFit/>
          </a:bodyPr>
          <a:lstStyle/>
          <a:p>
            <a:pPr marL="38100">
              <a:lnSpc>
                <a:spcPts val="1810"/>
              </a:lnSpc>
            </a:pPr>
            <a:fld id="{81D60167-4931-47E6-BA6A-407CBD079E47}" type="slidenum">
              <a:rPr sz="1800" b="1" dirty="0">
                <a:solidFill>
                  <a:srgbClr val="001F5F"/>
                </a:solidFill>
                <a:latin typeface="Calibri"/>
                <a:cs typeface="Calibri"/>
              </a:rPr>
              <a:t>1</a:t>
            </a:fld>
            <a:endParaRPr sz="1800">
              <a:latin typeface="Calibri"/>
              <a:cs typeface="Calibri"/>
            </a:endParaRPr>
          </a:p>
        </p:txBody>
      </p:sp>
      <p:sp>
        <p:nvSpPr>
          <p:cNvPr id="18" name="object 18"/>
          <p:cNvSpPr txBox="1">
            <a:spLocks noGrp="1"/>
          </p:cNvSpPr>
          <p:nvPr>
            <p:ph type="title"/>
          </p:nvPr>
        </p:nvSpPr>
        <p:spPr>
          <a:xfrm>
            <a:off x="3895486" y="1184398"/>
            <a:ext cx="4573270" cy="874394"/>
          </a:xfrm>
          <a:prstGeom prst="rect">
            <a:avLst/>
          </a:prstGeom>
        </p:spPr>
        <p:txBody>
          <a:bodyPr vert="horz" wrap="square" lIns="0" tIns="30480" rIns="0" bIns="0" rtlCol="0">
            <a:spAutoFit/>
          </a:bodyPr>
          <a:lstStyle/>
          <a:p>
            <a:pPr marL="12700" marR="5080">
              <a:lnSpc>
                <a:spcPts val="3320"/>
              </a:lnSpc>
              <a:spcBef>
                <a:spcPts val="240"/>
              </a:spcBef>
            </a:pPr>
            <a:r>
              <a:rPr sz="2800" spc="-5" dirty="0">
                <a:solidFill>
                  <a:srgbClr val="001F5F"/>
                </a:solidFill>
              </a:rPr>
              <a:t>壹、技專校院多元入學簡介 貳、111學年度考招制度調整</a:t>
            </a:r>
            <a:endParaRPr sz="2800"/>
          </a:p>
        </p:txBody>
      </p:sp>
      <p:sp>
        <p:nvSpPr>
          <p:cNvPr id="19" name="object 19"/>
          <p:cNvSpPr txBox="1"/>
          <p:nvPr/>
        </p:nvSpPr>
        <p:spPr>
          <a:xfrm>
            <a:off x="3895486" y="2069091"/>
            <a:ext cx="4557395" cy="4317365"/>
          </a:xfrm>
          <a:prstGeom prst="rect">
            <a:avLst/>
          </a:prstGeom>
        </p:spPr>
        <p:txBody>
          <a:bodyPr vert="horz" wrap="square" lIns="0" tIns="14604" rIns="0" bIns="0" rtlCol="0">
            <a:spAutoFit/>
          </a:bodyPr>
          <a:lstStyle/>
          <a:p>
            <a:pPr marL="772160" marR="805180">
              <a:lnSpc>
                <a:spcPct val="99300"/>
              </a:lnSpc>
              <a:spcBef>
                <a:spcPts val="114"/>
              </a:spcBef>
            </a:pPr>
            <a:r>
              <a:rPr sz="1800" b="1" dirty="0">
                <a:solidFill>
                  <a:srgbClr val="006FC0"/>
                </a:solidFill>
                <a:latin typeface="微軟正黑體"/>
                <a:cs typeface="微軟正黑體"/>
              </a:rPr>
              <a:t>統測專業科目命題範圍調整 </a:t>
            </a:r>
            <a:r>
              <a:rPr sz="1800" b="1" spc="5" dirty="0">
                <a:solidFill>
                  <a:srgbClr val="006FC0"/>
                </a:solidFill>
                <a:latin typeface="微軟正黑體"/>
                <a:cs typeface="微軟正黑體"/>
              </a:rPr>
              <a:t> </a:t>
            </a:r>
            <a:r>
              <a:rPr sz="1800" b="1" dirty="0">
                <a:solidFill>
                  <a:srgbClr val="006FC0"/>
                </a:solidFill>
                <a:latin typeface="微軟正黑體"/>
                <a:cs typeface="微軟正黑體"/>
              </a:rPr>
              <a:t>統測素養導向與實務導向題型 備審資料參採學生學習歷程 </a:t>
            </a:r>
            <a:r>
              <a:rPr sz="1800" b="1" spc="5" dirty="0">
                <a:solidFill>
                  <a:srgbClr val="006FC0"/>
                </a:solidFill>
                <a:latin typeface="微軟正黑體"/>
                <a:cs typeface="微軟正黑體"/>
              </a:rPr>
              <a:t> </a:t>
            </a:r>
            <a:r>
              <a:rPr sz="1800" b="1" dirty="0">
                <a:solidFill>
                  <a:srgbClr val="006FC0"/>
                </a:solidFill>
                <a:latin typeface="微軟正黑體"/>
                <a:cs typeface="微軟正黑體"/>
              </a:rPr>
              <a:t>技優甄審管道招生調整</a:t>
            </a:r>
            <a:endParaRPr sz="1800">
              <a:latin typeface="微軟正黑體"/>
              <a:cs typeface="微軟正黑體"/>
            </a:endParaRPr>
          </a:p>
          <a:p>
            <a:pPr marL="772160">
              <a:lnSpc>
                <a:spcPct val="100000"/>
              </a:lnSpc>
              <a:spcBef>
                <a:spcPts val="45"/>
              </a:spcBef>
            </a:pPr>
            <a:r>
              <a:rPr sz="1800" b="1" dirty="0">
                <a:solidFill>
                  <a:srgbClr val="006FC0"/>
                </a:solidFill>
                <a:latin typeface="微軟正黑體"/>
                <a:cs typeface="微軟正黑體"/>
              </a:rPr>
              <a:t>甄選入學志願數調整</a:t>
            </a:r>
            <a:endParaRPr sz="1800">
              <a:latin typeface="微軟正黑體"/>
              <a:cs typeface="微軟正黑體"/>
            </a:endParaRPr>
          </a:p>
          <a:p>
            <a:pPr marL="772160" marR="1033780">
              <a:lnSpc>
                <a:spcPct val="100000"/>
              </a:lnSpc>
            </a:pPr>
            <a:r>
              <a:rPr sz="1800" b="1" dirty="0">
                <a:solidFill>
                  <a:srgbClr val="006FC0"/>
                </a:solidFill>
                <a:latin typeface="微軟正黑體"/>
                <a:cs typeface="微軟正黑體"/>
              </a:rPr>
              <a:t>科技繁星比序納入技能領域  111學年度考招日程調整</a:t>
            </a:r>
            <a:endParaRPr sz="1800">
              <a:latin typeface="微軟正黑體"/>
              <a:cs typeface="微軟正黑體"/>
            </a:endParaRPr>
          </a:p>
          <a:p>
            <a:pPr marL="12700">
              <a:lnSpc>
                <a:spcPts val="3340"/>
              </a:lnSpc>
              <a:spcBef>
                <a:spcPts val="540"/>
              </a:spcBef>
            </a:pPr>
            <a:r>
              <a:rPr sz="2800" b="1" dirty="0">
                <a:solidFill>
                  <a:srgbClr val="001F5F"/>
                </a:solidFill>
                <a:latin typeface="微軟正黑體"/>
                <a:cs typeface="微軟正黑體"/>
              </a:rPr>
              <a:t>參、相關宣導措施</a:t>
            </a:r>
            <a:endParaRPr sz="2800">
              <a:latin typeface="微軟正黑體"/>
              <a:cs typeface="微軟正黑體"/>
            </a:endParaRPr>
          </a:p>
          <a:p>
            <a:pPr marL="772160" marR="5080">
              <a:lnSpc>
                <a:spcPts val="2110"/>
              </a:lnSpc>
              <a:spcBef>
                <a:spcPts val="90"/>
              </a:spcBef>
            </a:pPr>
            <a:r>
              <a:rPr sz="1800" b="1" dirty="0">
                <a:solidFill>
                  <a:srgbClr val="006FC0"/>
                </a:solidFill>
                <a:latin typeface="微軟正黑體"/>
                <a:cs typeface="微軟正黑體"/>
              </a:rPr>
              <a:t>學習準備建議方向</a:t>
            </a:r>
            <a:r>
              <a:rPr sz="1800" b="1" spc="350" dirty="0">
                <a:solidFill>
                  <a:srgbClr val="006FC0"/>
                </a:solidFill>
                <a:latin typeface="微軟正黑體"/>
                <a:cs typeface="微軟正黑體"/>
              </a:rPr>
              <a:t> </a:t>
            </a:r>
            <a:r>
              <a:rPr sz="1800" b="1" dirty="0">
                <a:solidFill>
                  <a:srgbClr val="006FC0"/>
                </a:solidFill>
                <a:latin typeface="微軟正黑體"/>
                <a:cs typeface="微軟正黑體"/>
              </a:rPr>
              <a:t>備審資料準備指引 課程學習成果準備原則</a:t>
            </a:r>
            <a:endParaRPr sz="1800">
              <a:latin typeface="微軟正黑體"/>
              <a:cs typeface="微軟正黑體"/>
            </a:endParaRPr>
          </a:p>
          <a:p>
            <a:pPr marL="772160" marR="119380">
              <a:lnSpc>
                <a:spcPts val="2110"/>
              </a:lnSpc>
              <a:spcBef>
                <a:spcPts val="100"/>
              </a:spcBef>
            </a:pPr>
            <a:r>
              <a:rPr sz="1800" b="1" dirty="0">
                <a:solidFill>
                  <a:srgbClr val="006FC0"/>
                </a:solidFill>
                <a:latin typeface="微軟正黑體"/>
                <a:cs typeface="微軟正黑體"/>
              </a:rPr>
              <a:t>四技二專甄選入學備審資料審查重點 招生選才優化作業</a:t>
            </a:r>
            <a:endParaRPr sz="1800">
              <a:latin typeface="微軟正黑體"/>
              <a:cs typeface="微軟正黑體"/>
            </a:endParaRPr>
          </a:p>
          <a:p>
            <a:pPr marL="772160">
              <a:lnSpc>
                <a:spcPts val="2150"/>
              </a:lnSpc>
            </a:pPr>
            <a:r>
              <a:rPr sz="1800" b="1" dirty="0">
                <a:solidFill>
                  <a:srgbClr val="006FC0"/>
                </a:solidFill>
                <a:latin typeface="微軟正黑體"/>
                <a:cs typeface="微軟正黑體"/>
              </a:rPr>
              <a:t>技專校院招生倫理守則</a:t>
            </a:r>
            <a:endParaRPr sz="1800">
              <a:latin typeface="微軟正黑體"/>
              <a:cs typeface="微軟正黑體"/>
            </a:endParaRPr>
          </a:p>
          <a:p>
            <a:pPr marL="12700">
              <a:lnSpc>
                <a:spcPct val="100000"/>
              </a:lnSpc>
              <a:spcBef>
                <a:spcPts val="655"/>
              </a:spcBef>
            </a:pPr>
            <a:r>
              <a:rPr sz="2800" b="1" spc="-5" dirty="0">
                <a:solidFill>
                  <a:srgbClr val="001F5F"/>
                </a:solidFill>
                <a:latin typeface="微軟正黑體"/>
                <a:cs typeface="微軟正黑體"/>
              </a:rPr>
              <a:t>肆、技專校院考招資訊查詢</a:t>
            </a:r>
            <a:endParaRPr sz="2800">
              <a:latin typeface="微軟正黑體"/>
              <a:cs typeface="微軟正黑體"/>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866279" y="6781038"/>
            <a:ext cx="409956" cy="409955"/>
          </a:xfrm>
          <a:prstGeom prst="rect">
            <a:avLst/>
          </a:prstGeom>
        </p:spPr>
      </p:pic>
      <p:sp>
        <p:nvSpPr>
          <p:cNvPr id="3" name="object 3"/>
          <p:cNvSpPr txBox="1"/>
          <p:nvPr/>
        </p:nvSpPr>
        <p:spPr>
          <a:xfrm>
            <a:off x="1752733" y="1206500"/>
            <a:ext cx="5382895" cy="391160"/>
          </a:xfrm>
          <a:prstGeom prst="rect">
            <a:avLst/>
          </a:prstGeom>
        </p:spPr>
        <p:txBody>
          <a:bodyPr vert="horz" wrap="square" lIns="0" tIns="12700" rIns="0" bIns="0" rtlCol="0">
            <a:spAutoFit/>
          </a:bodyPr>
          <a:lstStyle/>
          <a:p>
            <a:pPr marL="12700">
              <a:lnSpc>
                <a:spcPct val="100000"/>
              </a:lnSpc>
              <a:spcBef>
                <a:spcPts val="100"/>
              </a:spcBef>
            </a:pPr>
            <a:r>
              <a:rPr sz="2400" b="1" dirty="0">
                <a:solidFill>
                  <a:srgbClr val="3F3F3F"/>
                </a:solidFill>
                <a:latin typeface="微軟正黑體"/>
                <a:cs typeface="微軟正黑體"/>
              </a:rPr>
              <a:t>110年以前與111年以後之備審資料差異</a:t>
            </a:r>
            <a:endParaRPr sz="2400">
              <a:latin typeface="微軟正黑體"/>
              <a:cs typeface="微軟正黑體"/>
            </a:endParaRPr>
          </a:p>
        </p:txBody>
      </p:sp>
      <p:pic>
        <p:nvPicPr>
          <p:cNvPr id="4" name="object 4"/>
          <p:cNvPicPr/>
          <p:nvPr/>
        </p:nvPicPr>
        <p:blipFill>
          <a:blip r:embed="rId3" cstate="print"/>
          <a:stretch>
            <a:fillRect/>
          </a:stretch>
        </p:blipFill>
        <p:spPr>
          <a:xfrm>
            <a:off x="1152029" y="1162050"/>
            <a:ext cx="495300" cy="521969"/>
          </a:xfrm>
          <a:prstGeom prst="rect">
            <a:avLst/>
          </a:prstGeom>
        </p:spPr>
      </p:pic>
      <p:grpSp>
        <p:nvGrpSpPr>
          <p:cNvPr id="5" name="object 5"/>
          <p:cNvGrpSpPr/>
          <p:nvPr/>
        </p:nvGrpSpPr>
        <p:grpSpPr>
          <a:xfrm>
            <a:off x="900569" y="383286"/>
            <a:ext cx="8892540" cy="597535"/>
            <a:chOff x="900569" y="383286"/>
            <a:chExt cx="8892540" cy="597535"/>
          </a:xfrm>
        </p:grpSpPr>
        <p:sp>
          <p:nvSpPr>
            <p:cNvPr id="6" name="object 6"/>
            <p:cNvSpPr/>
            <p:nvPr/>
          </p:nvSpPr>
          <p:spPr>
            <a:xfrm>
              <a:off x="906665" y="389382"/>
              <a:ext cx="8880475" cy="585470"/>
            </a:xfrm>
            <a:custGeom>
              <a:avLst/>
              <a:gdLst/>
              <a:ahLst/>
              <a:cxnLst/>
              <a:rect l="l" t="t" r="r" b="b"/>
              <a:pathLst>
                <a:path w="8880475" h="585469">
                  <a:moveTo>
                    <a:pt x="8880348" y="521208"/>
                  </a:moveTo>
                  <a:lnTo>
                    <a:pt x="8880348" y="64008"/>
                  </a:lnTo>
                  <a:lnTo>
                    <a:pt x="8875275" y="39219"/>
                  </a:lnTo>
                  <a:lnTo>
                    <a:pt x="8861488" y="18859"/>
                  </a:lnTo>
                  <a:lnTo>
                    <a:pt x="8841128" y="5072"/>
                  </a:lnTo>
                  <a:lnTo>
                    <a:pt x="8816340" y="0"/>
                  </a:lnTo>
                  <a:lnTo>
                    <a:pt x="64008" y="0"/>
                  </a:lnTo>
                  <a:lnTo>
                    <a:pt x="38897" y="5072"/>
                  </a:lnTo>
                  <a:lnTo>
                    <a:pt x="18573" y="18859"/>
                  </a:lnTo>
                  <a:lnTo>
                    <a:pt x="4964" y="39219"/>
                  </a:lnTo>
                  <a:lnTo>
                    <a:pt x="0" y="64008"/>
                  </a:lnTo>
                  <a:lnTo>
                    <a:pt x="0" y="521208"/>
                  </a:lnTo>
                  <a:lnTo>
                    <a:pt x="4964" y="545996"/>
                  </a:lnTo>
                  <a:lnTo>
                    <a:pt x="18573" y="566356"/>
                  </a:lnTo>
                  <a:lnTo>
                    <a:pt x="38897" y="580143"/>
                  </a:lnTo>
                  <a:lnTo>
                    <a:pt x="64008" y="585216"/>
                  </a:lnTo>
                  <a:lnTo>
                    <a:pt x="8816340" y="585216"/>
                  </a:lnTo>
                  <a:lnTo>
                    <a:pt x="8841128" y="580143"/>
                  </a:lnTo>
                  <a:lnTo>
                    <a:pt x="8861488" y="566356"/>
                  </a:lnTo>
                  <a:lnTo>
                    <a:pt x="8875275" y="545996"/>
                  </a:lnTo>
                  <a:lnTo>
                    <a:pt x="8880348" y="521208"/>
                  </a:lnTo>
                  <a:close/>
                </a:path>
              </a:pathLst>
            </a:custGeom>
            <a:solidFill>
              <a:srgbClr val="EDDCFF"/>
            </a:solidFill>
          </p:spPr>
          <p:txBody>
            <a:bodyPr wrap="square" lIns="0" tIns="0" rIns="0" bIns="0" rtlCol="0"/>
            <a:lstStyle/>
            <a:p>
              <a:endParaRPr/>
            </a:p>
          </p:txBody>
        </p:sp>
        <p:sp>
          <p:nvSpPr>
            <p:cNvPr id="7" name="object 7"/>
            <p:cNvSpPr/>
            <p:nvPr/>
          </p:nvSpPr>
          <p:spPr>
            <a:xfrm>
              <a:off x="900569" y="383286"/>
              <a:ext cx="8892540" cy="597535"/>
            </a:xfrm>
            <a:custGeom>
              <a:avLst/>
              <a:gdLst/>
              <a:ahLst/>
              <a:cxnLst/>
              <a:rect l="l" t="t" r="r" b="b"/>
              <a:pathLst>
                <a:path w="8892540" h="597535">
                  <a:moveTo>
                    <a:pt x="8892540" y="534924"/>
                  </a:moveTo>
                  <a:lnTo>
                    <a:pt x="8892540" y="63246"/>
                  </a:lnTo>
                  <a:lnTo>
                    <a:pt x="8891016" y="55626"/>
                  </a:lnTo>
                  <a:lnTo>
                    <a:pt x="8869456" y="18102"/>
                  </a:lnTo>
                  <a:lnTo>
                    <a:pt x="8830056" y="762"/>
                  </a:lnTo>
                  <a:lnTo>
                    <a:pt x="8822436" y="0"/>
                  </a:lnTo>
                  <a:lnTo>
                    <a:pt x="69342" y="0"/>
                  </a:lnTo>
                  <a:lnTo>
                    <a:pt x="27936" y="13963"/>
                  </a:lnTo>
                  <a:lnTo>
                    <a:pt x="3047" y="49530"/>
                  </a:lnTo>
                  <a:lnTo>
                    <a:pt x="0" y="63246"/>
                  </a:lnTo>
                  <a:lnTo>
                    <a:pt x="0" y="534924"/>
                  </a:lnTo>
                  <a:lnTo>
                    <a:pt x="12192" y="567545"/>
                  </a:lnTo>
                  <a:lnTo>
                    <a:pt x="12192" y="70104"/>
                  </a:lnTo>
                  <a:lnTo>
                    <a:pt x="12954" y="64008"/>
                  </a:lnTo>
                  <a:lnTo>
                    <a:pt x="12954" y="64770"/>
                  </a:lnTo>
                  <a:lnTo>
                    <a:pt x="13716" y="57912"/>
                  </a:lnTo>
                  <a:lnTo>
                    <a:pt x="13716" y="58674"/>
                  </a:lnTo>
                  <a:lnTo>
                    <a:pt x="15240" y="52578"/>
                  </a:lnTo>
                  <a:lnTo>
                    <a:pt x="15240" y="53340"/>
                  </a:lnTo>
                  <a:lnTo>
                    <a:pt x="16764" y="47244"/>
                  </a:lnTo>
                  <a:lnTo>
                    <a:pt x="16764" y="48006"/>
                  </a:lnTo>
                  <a:lnTo>
                    <a:pt x="19049" y="44005"/>
                  </a:lnTo>
                  <a:lnTo>
                    <a:pt x="19049" y="42672"/>
                  </a:lnTo>
                  <a:lnTo>
                    <a:pt x="22097" y="38100"/>
                  </a:lnTo>
                  <a:lnTo>
                    <a:pt x="25145" y="34442"/>
                  </a:lnTo>
                  <a:lnTo>
                    <a:pt x="25145" y="33528"/>
                  </a:lnTo>
                  <a:lnTo>
                    <a:pt x="29718" y="28956"/>
                  </a:lnTo>
                  <a:lnTo>
                    <a:pt x="29718" y="29083"/>
                  </a:lnTo>
                  <a:lnTo>
                    <a:pt x="32765" y="26543"/>
                  </a:lnTo>
                  <a:lnTo>
                    <a:pt x="32765" y="25908"/>
                  </a:lnTo>
                  <a:lnTo>
                    <a:pt x="38099" y="22098"/>
                  </a:lnTo>
                  <a:lnTo>
                    <a:pt x="38099" y="22424"/>
                  </a:lnTo>
                  <a:lnTo>
                    <a:pt x="41909" y="20247"/>
                  </a:lnTo>
                  <a:lnTo>
                    <a:pt x="41909" y="19812"/>
                  </a:lnTo>
                  <a:lnTo>
                    <a:pt x="48006" y="16764"/>
                  </a:lnTo>
                  <a:lnTo>
                    <a:pt x="48006" y="17240"/>
                  </a:lnTo>
                  <a:lnTo>
                    <a:pt x="52577" y="15525"/>
                  </a:lnTo>
                  <a:lnTo>
                    <a:pt x="52577" y="15240"/>
                  </a:lnTo>
                  <a:lnTo>
                    <a:pt x="57912" y="13906"/>
                  </a:lnTo>
                  <a:lnTo>
                    <a:pt x="57912" y="13716"/>
                  </a:lnTo>
                  <a:lnTo>
                    <a:pt x="63246" y="13049"/>
                  </a:lnTo>
                  <a:lnTo>
                    <a:pt x="8828532" y="12954"/>
                  </a:lnTo>
                  <a:lnTo>
                    <a:pt x="8834628" y="13716"/>
                  </a:lnTo>
                  <a:lnTo>
                    <a:pt x="8834628" y="13906"/>
                  </a:lnTo>
                  <a:lnTo>
                    <a:pt x="8839962" y="15240"/>
                  </a:lnTo>
                  <a:lnTo>
                    <a:pt x="8839962" y="15525"/>
                  </a:lnTo>
                  <a:lnTo>
                    <a:pt x="8844534" y="17240"/>
                  </a:lnTo>
                  <a:lnTo>
                    <a:pt x="8844534" y="16764"/>
                  </a:lnTo>
                  <a:lnTo>
                    <a:pt x="8854440" y="22424"/>
                  </a:lnTo>
                  <a:lnTo>
                    <a:pt x="8854440" y="22098"/>
                  </a:lnTo>
                  <a:lnTo>
                    <a:pt x="8862822" y="29083"/>
                  </a:lnTo>
                  <a:lnTo>
                    <a:pt x="8862822" y="28956"/>
                  </a:lnTo>
                  <a:lnTo>
                    <a:pt x="8867394" y="33528"/>
                  </a:lnTo>
                  <a:lnTo>
                    <a:pt x="8867394" y="34442"/>
                  </a:lnTo>
                  <a:lnTo>
                    <a:pt x="8870442" y="38100"/>
                  </a:lnTo>
                  <a:lnTo>
                    <a:pt x="8870442" y="39014"/>
                  </a:lnTo>
                  <a:lnTo>
                    <a:pt x="8873490" y="42672"/>
                  </a:lnTo>
                  <a:lnTo>
                    <a:pt x="8873490" y="44005"/>
                  </a:lnTo>
                  <a:lnTo>
                    <a:pt x="8875776" y="48006"/>
                  </a:lnTo>
                  <a:lnTo>
                    <a:pt x="8875776" y="49275"/>
                  </a:lnTo>
                  <a:lnTo>
                    <a:pt x="8877300" y="53340"/>
                  </a:lnTo>
                  <a:lnTo>
                    <a:pt x="8877300" y="52578"/>
                  </a:lnTo>
                  <a:lnTo>
                    <a:pt x="8878824" y="58674"/>
                  </a:lnTo>
                  <a:lnTo>
                    <a:pt x="8878824" y="57912"/>
                  </a:lnTo>
                  <a:lnTo>
                    <a:pt x="8879586" y="64770"/>
                  </a:lnTo>
                  <a:lnTo>
                    <a:pt x="8879586" y="566701"/>
                  </a:lnTo>
                  <a:lnTo>
                    <a:pt x="8886436" y="556182"/>
                  </a:lnTo>
                  <a:lnTo>
                    <a:pt x="8892540" y="534924"/>
                  </a:lnTo>
                  <a:close/>
                </a:path>
                <a:path w="8892540" h="597535">
                  <a:moveTo>
                    <a:pt x="19812" y="555498"/>
                  </a:moveTo>
                  <a:lnTo>
                    <a:pt x="16764" y="549402"/>
                  </a:lnTo>
                  <a:lnTo>
                    <a:pt x="16764" y="550164"/>
                  </a:lnTo>
                  <a:lnTo>
                    <a:pt x="15240" y="544068"/>
                  </a:lnTo>
                  <a:lnTo>
                    <a:pt x="15240" y="544830"/>
                  </a:lnTo>
                  <a:lnTo>
                    <a:pt x="13716" y="538734"/>
                  </a:lnTo>
                  <a:lnTo>
                    <a:pt x="13716" y="539496"/>
                  </a:lnTo>
                  <a:lnTo>
                    <a:pt x="12192" y="527304"/>
                  </a:lnTo>
                  <a:lnTo>
                    <a:pt x="12192" y="567545"/>
                  </a:lnTo>
                  <a:lnTo>
                    <a:pt x="13492" y="569523"/>
                  </a:lnTo>
                  <a:lnTo>
                    <a:pt x="18026" y="574365"/>
                  </a:lnTo>
                  <a:lnTo>
                    <a:pt x="19050" y="575377"/>
                  </a:lnTo>
                  <a:lnTo>
                    <a:pt x="19050" y="554736"/>
                  </a:lnTo>
                  <a:lnTo>
                    <a:pt x="19812" y="555498"/>
                  </a:lnTo>
                  <a:close/>
                </a:path>
                <a:path w="8892540" h="597535">
                  <a:moveTo>
                    <a:pt x="19811" y="42672"/>
                  </a:moveTo>
                  <a:lnTo>
                    <a:pt x="19049" y="42672"/>
                  </a:lnTo>
                  <a:lnTo>
                    <a:pt x="19049" y="44005"/>
                  </a:lnTo>
                  <a:lnTo>
                    <a:pt x="19811" y="42672"/>
                  </a:lnTo>
                  <a:close/>
                </a:path>
                <a:path w="8892540" h="597535">
                  <a:moveTo>
                    <a:pt x="25907" y="564642"/>
                  </a:moveTo>
                  <a:lnTo>
                    <a:pt x="22098" y="559308"/>
                  </a:lnTo>
                  <a:lnTo>
                    <a:pt x="22098" y="560070"/>
                  </a:lnTo>
                  <a:lnTo>
                    <a:pt x="19050" y="554736"/>
                  </a:lnTo>
                  <a:lnTo>
                    <a:pt x="19050" y="575377"/>
                  </a:lnTo>
                  <a:lnTo>
                    <a:pt x="25146" y="581406"/>
                  </a:lnTo>
                  <a:lnTo>
                    <a:pt x="25146" y="563880"/>
                  </a:lnTo>
                  <a:lnTo>
                    <a:pt x="25907" y="564642"/>
                  </a:lnTo>
                  <a:close/>
                </a:path>
                <a:path w="8892540" h="597535">
                  <a:moveTo>
                    <a:pt x="25907" y="33528"/>
                  </a:moveTo>
                  <a:lnTo>
                    <a:pt x="25145" y="33528"/>
                  </a:lnTo>
                  <a:lnTo>
                    <a:pt x="25145" y="34442"/>
                  </a:lnTo>
                  <a:lnTo>
                    <a:pt x="25907" y="33528"/>
                  </a:lnTo>
                  <a:close/>
                </a:path>
                <a:path w="8892540" h="597535">
                  <a:moveTo>
                    <a:pt x="33528" y="587502"/>
                  </a:moveTo>
                  <a:lnTo>
                    <a:pt x="33528" y="572262"/>
                  </a:lnTo>
                  <a:lnTo>
                    <a:pt x="25146" y="563880"/>
                  </a:lnTo>
                  <a:lnTo>
                    <a:pt x="25146" y="581406"/>
                  </a:lnTo>
                  <a:lnTo>
                    <a:pt x="30480" y="585978"/>
                  </a:lnTo>
                  <a:lnTo>
                    <a:pt x="33528" y="587502"/>
                  </a:lnTo>
                  <a:close/>
                </a:path>
                <a:path w="8892540" h="597535">
                  <a:moveTo>
                    <a:pt x="29718" y="29083"/>
                  </a:moveTo>
                  <a:lnTo>
                    <a:pt x="29718" y="28956"/>
                  </a:lnTo>
                  <a:lnTo>
                    <a:pt x="28955" y="29718"/>
                  </a:lnTo>
                  <a:lnTo>
                    <a:pt x="29718" y="29083"/>
                  </a:lnTo>
                  <a:close/>
                </a:path>
                <a:path w="8892540" h="597535">
                  <a:moveTo>
                    <a:pt x="33528" y="25908"/>
                  </a:moveTo>
                  <a:lnTo>
                    <a:pt x="32765" y="25908"/>
                  </a:lnTo>
                  <a:lnTo>
                    <a:pt x="32765" y="26543"/>
                  </a:lnTo>
                  <a:lnTo>
                    <a:pt x="33528" y="25908"/>
                  </a:lnTo>
                  <a:close/>
                </a:path>
                <a:path w="8892540" h="597535">
                  <a:moveTo>
                    <a:pt x="38100" y="575310"/>
                  </a:moveTo>
                  <a:lnTo>
                    <a:pt x="32765" y="571500"/>
                  </a:lnTo>
                  <a:lnTo>
                    <a:pt x="33528" y="572262"/>
                  </a:lnTo>
                  <a:lnTo>
                    <a:pt x="33528" y="587502"/>
                  </a:lnTo>
                  <a:lnTo>
                    <a:pt x="37338" y="589400"/>
                  </a:lnTo>
                  <a:lnTo>
                    <a:pt x="37338" y="575310"/>
                  </a:lnTo>
                  <a:lnTo>
                    <a:pt x="38100" y="575310"/>
                  </a:lnTo>
                  <a:close/>
                </a:path>
                <a:path w="8892540" h="597535">
                  <a:moveTo>
                    <a:pt x="38099" y="22424"/>
                  </a:moveTo>
                  <a:lnTo>
                    <a:pt x="38099" y="22098"/>
                  </a:lnTo>
                  <a:lnTo>
                    <a:pt x="37337" y="22860"/>
                  </a:lnTo>
                  <a:lnTo>
                    <a:pt x="38099" y="22424"/>
                  </a:lnTo>
                  <a:close/>
                </a:path>
                <a:path w="8892540" h="597535">
                  <a:moveTo>
                    <a:pt x="42672" y="592018"/>
                  </a:moveTo>
                  <a:lnTo>
                    <a:pt x="42672" y="578358"/>
                  </a:lnTo>
                  <a:lnTo>
                    <a:pt x="37338" y="575310"/>
                  </a:lnTo>
                  <a:lnTo>
                    <a:pt x="37338" y="589400"/>
                  </a:lnTo>
                  <a:lnTo>
                    <a:pt x="42672" y="592018"/>
                  </a:lnTo>
                  <a:close/>
                </a:path>
                <a:path w="8892540" h="597535">
                  <a:moveTo>
                    <a:pt x="42671" y="19812"/>
                  </a:moveTo>
                  <a:lnTo>
                    <a:pt x="41909" y="19812"/>
                  </a:lnTo>
                  <a:lnTo>
                    <a:pt x="41909" y="20247"/>
                  </a:lnTo>
                  <a:lnTo>
                    <a:pt x="42671" y="19812"/>
                  </a:lnTo>
                  <a:close/>
                </a:path>
                <a:path w="8892540" h="597535">
                  <a:moveTo>
                    <a:pt x="58674" y="583692"/>
                  </a:moveTo>
                  <a:lnTo>
                    <a:pt x="52578" y="582168"/>
                  </a:lnTo>
                  <a:lnTo>
                    <a:pt x="52578" y="581977"/>
                  </a:lnTo>
                  <a:lnTo>
                    <a:pt x="47244" y="580644"/>
                  </a:lnTo>
                  <a:lnTo>
                    <a:pt x="47244" y="580263"/>
                  </a:lnTo>
                  <a:lnTo>
                    <a:pt x="41910" y="577596"/>
                  </a:lnTo>
                  <a:lnTo>
                    <a:pt x="42672" y="578358"/>
                  </a:lnTo>
                  <a:lnTo>
                    <a:pt x="42672" y="592018"/>
                  </a:lnTo>
                  <a:lnTo>
                    <a:pt x="43406" y="592378"/>
                  </a:lnTo>
                  <a:lnTo>
                    <a:pt x="47244" y="593615"/>
                  </a:lnTo>
                  <a:lnTo>
                    <a:pt x="47244" y="580644"/>
                  </a:lnTo>
                  <a:lnTo>
                    <a:pt x="48006" y="580644"/>
                  </a:lnTo>
                  <a:lnTo>
                    <a:pt x="48006" y="593860"/>
                  </a:lnTo>
                  <a:lnTo>
                    <a:pt x="52578" y="595329"/>
                  </a:lnTo>
                  <a:lnTo>
                    <a:pt x="52578" y="582168"/>
                  </a:lnTo>
                  <a:lnTo>
                    <a:pt x="53340" y="582168"/>
                  </a:lnTo>
                  <a:lnTo>
                    <a:pt x="53340" y="595483"/>
                  </a:lnTo>
                  <a:lnTo>
                    <a:pt x="57912" y="596409"/>
                  </a:lnTo>
                  <a:lnTo>
                    <a:pt x="57912" y="583692"/>
                  </a:lnTo>
                  <a:lnTo>
                    <a:pt x="58674" y="583692"/>
                  </a:lnTo>
                  <a:close/>
                </a:path>
                <a:path w="8892540" h="597535">
                  <a:moveTo>
                    <a:pt x="48006" y="17240"/>
                  </a:moveTo>
                  <a:lnTo>
                    <a:pt x="48006" y="16764"/>
                  </a:lnTo>
                  <a:lnTo>
                    <a:pt x="47243" y="17526"/>
                  </a:lnTo>
                  <a:lnTo>
                    <a:pt x="48006" y="17240"/>
                  </a:lnTo>
                  <a:close/>
                </a:path>
                <a:path w="8892540" h="597535">
                  <a:moveTo>
                    <a:pt x="53340" y="15240"/>
                  </a:moveTo>
                  <a:lnTo>
                    <a:pt x="52577" y="15240"/>
                  </a:lnTo>
                  <a:lnTo>
                    <a:pt x="52577" y="15525"/>
                  </a:lnTo>
                  <a:lnTo>
                    <a:pt x="53340" y="15240"/>
                  </a:lnTo>
                  <a:close/>
                </a:path>
                <a:path w="8892540" h="597535">
                  <a:moveTo>
                    <a:pt x="58674" y="13716"/>
                  </a:moveTo>
                  <a:lnTo>
                    <a:pt x="57912" y="13716"/>
                  </a:lnTo>
                  <a:lnTo>
                    <a:pt x="57912" y="13906"/>
                  </a:lnTo>
                  <a:lnTo>
                    <a:pt x="58674" y="13716"/>
                  </a:lnTo>
                  <a:close/>
                </a:path>
                <a:path w="8892540" h="597535">
                  <a:moveTo>
                    <a:pt x="8834628" y="596392"/>
                  </a:moveTo>
                  <a:lnTo>
                    <a:pt x="8834628" y="583692"/>
                  </a:lnTo>
                  <a:lnTo>
                    <a:pt x="8822436" y="585216"/>
                  </a:lnTo>
                  <a:lnTo>
                    <a:pt x="69342" y="585131"/>
                  </a:lnTo>
                  <a:lnTo>
                    <a:pt x="63246" y="584454"/>
                  </a:lnTo>
                  <a:lnTo>
                    <a:pt x="57912" y="583692"/>
                  </a:lnTo>
                  <a:lnTo>
                    <a:pt x="57912" y="596409"/>
                  </a:lnTo>
                  <a:lnTo>
                    <a:pt x="61882" y="597212"/>
                  </a:lnTo>
                  <a:lnTo>
                    <a:pt x="69342" y="597408"/>
                  </a:lnTo>
                  <a:lnTo>
                    <a:pt x="8830056" y="597408"/>
                  </a:lnTo>
                  <a:lnTo>
                    <a:pt x="8834628" y="596392"/>
                  </a:lnTo>
                  <a:close/>
                </a:path>
                <a:path w="8892540" h="597535">
                  <a:moveTo>
                    <a:pt x="64007" y="12954"/>
                  </a:moveTo>
                  <a:lnTo>
                    <a:pt x="63246" y="12954"/>
                  </a:lnTo>
                  <a:lnTo>
                    <a:pt x="64007" y="12954"/>
                  </a:lnTo>
                  <a:close/>
                </a:path>
                <a:path w="8892540" h="597535">
                  <a:moveTo>
                    <a:pt x="64007" y="584454"/>
                  </a:moveTo>
                  <a:lnTo>
                    <a:pt x="63246" y="584358"/>
                  </a:lnTo>
                  <a:lnTo>
                    <a:pt x="64007" y="584454"/>
                  </a:lnTo>
                  <a:close/>
                </a:path>
                <a:path w="8892540" h="597535">
                  <a:moveTo>
                    <a:pt x="8834628" y="13906"/>
                  </a:moveTo>
                  <a:lnTo>
                    <a:pt x="8834628" y="13716"/>
                  </a:lnTo>
                  <a:lnTo>
                    <a:pt x="8833866" y="13716"/>
                  </a:lnTo>
                  <a:lnTo>
                    <a:pt x="8834628" y="13906"/>
                  </a:lnTo>
                  <a:close/>
                </a:path>
                <a:path w="8892540" h="597535">
                  <a:moveTo>
                    <a:pt x="8839962" y="594770"/>
                  </a:moveTo>
                  <a:lnTo>
                    <a:pt x="8839962" y="582168"/>
                  </a:lnTo>
                  <a:lnTo>
                    <a:pt x="8833866" y="583692"/>
                  </a:lnTo>
                  <a:lnTo>
                    <a:pt x="8834628" y="583692"/>
                  </a:lnTo>
                  <a:lnTo>
                    <a:pt x="8834628" y="596392"/>
                  </a:lnTo>
                  <a:lnTo>
                    <a:pt x="8836914" y="595884"/>
                  </a:lnTo>
                  <a:lnTo>
                    <a:pt x="8839962" y="594770"/>
                  </a:lnTo>
                  <a:close/>
                </a:path>
                <a:path w="8892540" h="597535">
                  <a:moveTo>
                    <a:pt x="8839962" y="15525"/>
                  </a:moveTo>
                  <a:lnTo>
                    <a:pt x="8839962" y="15240"/>
                  </a:lnTo>
                  <a:lnTo>
                    <a:pt x="8839200" y="15240"/>
                  </a:lnTo>
                  <a:lnTo>
                    <a:pt x="8839962" y="15525"/>
                  </a:lnTo>
                  <a:close/>
                </a:path>
                <a:path w="8892540" h="597535">
                  <a:moveTo>
                    <a:pt x="8845296" y="592820"/>
                  </a:moveTo>
                  <a:lnTo>
                    <a:pt x="8845296" y="580644"/>
                  </a:lnTo>
                  <a:lnTo>
                    <a:pt x="8839200" y="582168"/>
                  </a:lnTo>
                  <a:lnTo>
                    <a:pt x="8839962" y="582168"/>
                  </a:lnTo>
                  <a:lnTo>
                    <a:pt x="8839962" y="594770"/>
                  </a:lnTo>
                  <a:lnTo>
                    <a:pt x="8845296" y="592820"/>
                  </a:lnTo>
                  <a:close/>
                </a:path>
                <a:path w="8892540" h="597535">
                  <a:moveTo>
                    <a:pt x="8845296" y="17526"/>
                  </a:moveTo>
                  <a:lnTo>
                    <a:pt x="8844534" y="16764"/>
                  </a:lnTo>
                  <a:lnTo>
                    <a:pt x="8844534" y="17240"/>
                  </a:lnTo>
                  <a:lnTo>
                    <a:pt x="8845296" y="17526"/>
                  </a:lnTo>
                  <a:close/>
                </a:path>
                <a:path w="8892540" h="597535">
                  <a:moveTo>
                    <a:pt x="8855202" y="589200"/>
                  </a:moveTo>
                  <a:lnTo>
                    <a:pt x="8855202" y="575310"/>
                  </a:lnTo>
                  <a:lnTo>
                    <a:pt x="8849868" y="578358"/>
                  </a:lnTo>
                  <a:lnTo>
                    <a:pt x="8849868" y="577596"/>
                  </a:lnTo>
                  <a:lnTo>
                    <a:pt x="8844534" y="580644"/>
                  </a:lnTo>
                  <a:lnTo>
                    <a:pt x="8845296" y="580644"/>
                  </a:lnTo>
                  <a:lnTo>
                    <a:pt x="8845296" y="592820"/>
                  </a:lnTo>
                  <a:lnTo>
                    <a:pt x="8855202" y="589200"/>
                  </a:lnTo>
                  <a:close/>
                </a:path>
                <a:path w="8892540" h="597535">
                  <a:moveTo>
                    <a:pt x="8855202" y="22860"/>
                  </a:moveTo>
                  <a:lnTo>
                    <a:pt x="8854440" y="22098"/>
                  </a:lnTo>
                  <a:lnTo>
                    <a:pt x="8854440" y="22424"/>
                  </a:lnTo>
                  <a:lnTo>
                    <a:pt x="8855202" y="22860"/>
                  </a:lnTo>
                  <a:close/>
                </a:path>
                <a:path w="8892540" h="597535">
                  <a:moveTo>
                    <a:pt x="8867394" y="580334"/>
                  </a:moveTo>
                  <a:lnTo>
                    <a:pt x="8867394" y="563880"/>
                  </a:lnTo>
                  <a:lnTo>
                    <a:pt x="8859012" y="572262"/>
                  </a:lnTo>
                  <a:lnTo>
                    <a:pt x="8859012" y="571500"/>
                  </a:lnTo>
                  <a:lnTo>
                    <a:pt x="8854440" y="575310"/>
                  </a:lnTo>
                  <a:lnTo>
                    <a:pt x="8855202" y="575310"/>
                  </a:lnTo>
                  <a:lnTo>
                    <a:pt x="8855202" y="589200"/>
                  </a:lnTo>
                  <a:lnTo>
                    <a:pt x="8857669" y="588298"/>
                  </a:lnTo>
                  <a:lnTo>
                    <a:pt x="8867394" y="580334"/>
                  </a:lnTo>
                  <a:close/>
                </a:path>
                <a:path w="8892540" h="597535">
                  <a:moveTo>
                    <a:pt x="8863584" y="29718"/>
                  </a:moveTo>
                  <a:lnTo>
                    <a:pt x="8862822" y="28956"/>
                  </a:lnTo>
                  <a:lnTo>
                    <a:pt x="8862822" y="29083"/>
                  </a:lnTo>
                  <a:lnTo>
                    <a:pt x="8863584" y="29718"/>
                  </a:lnTo>
                  <a:close/>
                </a:path>
                <a:path w="8892540" h="597535">
                  <a:moveTo>
                    <a:pt x="8867394" y="34442"/>
                  </a:moveTo>
                  <a:lnTo>
                    <a:pt x="8867394" y="33528"/>
                  </a:lnTo>
                  <a:lnTo>
                    <a:pt x="8866631" y="33528"/>
                  </a:lnTo>
                  <a:lnTo>
                    <a:pt x="8867394" y="34442"/>
                  </a:lnTo>
                  <a:close/>
                </a:path>
                <a:path w="8892540" h="597535">
                  <a:moveTo>
                    <a:pt x="8870442" y="577838"/>
                  </a:moveTo>
                  <a:lnTo>
                    <a:pt x="8870442" y="559308"/>
                  </a:lnTo>
                  <a:lnTo>
                    <a:pt x="8866631" y="564642"/>
                  </a:lnTo>
                  <a:lnTo>
                    <a:pt x="8867394" y="563880"/>
                  </a:lnTo>
                  <a:lnTo>
                    <a:pt x="8867394" y="580334"/>
                  </a:lnTo>
                  <a:lnTo>
                    <a:pt x="8870442" y="577838"/>
                  </a:lnTo>
                  <a:close/>
                </a:path>
                <a:path w="8892540" h="597535">
                  <a:moveTo>
                    <a:pt x="8870442" y="39014"/>
                  </a:moveTo>
                  <a:lnTo>
                    <a:pt x="8870442" y="38100"/>
                  </a:lnTo>
                  <a:lnTo>
                    <a:pt x="8869680" y="38100"/>
                  </a:lnTo>
                  <a:lnTo>
                    <a:pt x="8870442" y="39014"/>
                  </a:lnTo>
                  <a:close/>
                </a:path>
                <a:path w="8892540" h="597535">
                  <a:moveTo>
                    <a:pt x="8873490" y="575342"/>
                  </a:moveTo>
                  <a:lnTo>
                    <a:pt x="8873490" y="554736"/>
                  </a:lnTo>
                  <a:lnTo>
                    <a:pt x="8869680" y="560070"/>
                  </a:lnTo>
                  <a:lnTo>
                    <a:pt x="8870442" y="559308"/>
                  </a:lnTo>
                  <a:lnTo>
                    <a:pt x="8870442" y="577838"/>
                  </a:lnTo>
                  <a:lnTo>
                    <a:pt x="8873490" y="575342"/>
                  </a:lnTo>
                  <a:close/>
                </a:path>
                <a:path w="8892540" h="597535">
                  <a:moveTo>
                    <a:pt x="8873490" y="44005"/>
                  </a:moveTo>
                  <a:lnTo>
                    <a:pt x="8873490" y="42672"/>
                  </a:lnTo>
                  <a:lnTo>
                    <a:pt x="8872728" y="42672"/>
                  </a:lnTo>
                  <a:lnTo>
                    <a:pt x="8873490" y="44005"/>
                  </a:lnTo>
                  <a:close/>
                </a:path>
                <a:path w="8892540" h="597535">
                  <a:moveTo>
                    <a:pt x="8875776" y="572552"/>
                  </a:moveTo>
                  <a:lnTo>
                    <a:pt x="8875776" y="549402"/>
                  </a:lnTo>
                  <a:lnTo>
                    <a:pt x="8872728" y="555498"/>
                  </a:lnTo>
                  <a:lnTo>
                    <a:pt x="8873490" y="554736"/>
                  </a:lnTo>
                  <a:lnTo>
                    <a:pt x="8873490" y="575342"/>
                  </a:lnTo>
                  <a:lnTo>
                    <a:pt x="8874494" y="574519"/>
                  </a:lnTo>
                  <a:lnTo>
                    <a:pt x="8875776" y="572552"/>
                  </a:lnTo>
                  <a:close/>
                </a:path>
                <a:path w="8892540" h="597535">
                  <a:moveTo>
                    <a:pt x="8875776" y="49275"/>
                  </a:moveTo>
                  <a:lnTo>
                    <a:pt x="8875776" y="48006"/>
                  </a:lnTo>
                  <a:lnTo>
                    <a:pt x="8875014" y="47244"/>
                  </a:lnTo>
                  <a:lnTo>
                    <a:pt x="8875776" y="49275"/>
                  </a:lnTo>
                  <a:close/>
                </a:path>
                <a:path w="8892540" h="597535">
                  <a:moveTo>
                    <a:pt x="8879586" y="566701"/>
                  </a:moveTo>
                  <a:lnTo>
                    <a:pt x="8879586" y="533400"/>
                  </a:lnTo>
                  <a:lnTo>
                    <a:pt x="8878824" y="539496"/>
                  </a:lnTo>
                  <a:lnTo>
                    <a:pt x="8878824" y="538734"/>
                  </a:lnTo>
                  <a:lnTo>
                    <a:pt x="8877300" y="544830"/>
                  </a:lnTo>
                  <a:lnTo>
                    <a:pt x="8877300" y="544068"/>
                  </a:lnTo>
                  <a:lnTo>
                    <a:pt x="8875014" y="550164"/>
                  </a:lnTo>
                  <a:lnTo>
                    <a:pt x="8875776" y="549402"/>
                  </a:lnTo>
                  <a:lnTo>
                    <a:pt x="8875776" y="572552"/>
                  </a:lnTo>
                  <a:lnTo>
                    <a:pt x="8879586" y="566701"/>
                  </a:lnTo>
                  <a:close/>
                </a:path>
              </a:pathLst>
            </a:custGeom>
            <a:solidFill>
              <a:srgbClr val="BEBEBE"/>
            </a:solidFill>
          </p:spPr>
          <p:txBody>
            <a:bodyPr wrap="square" lIns="0" tIns="0" rIns="0" bIns="0" rtlCol="0"/>
            <a:lstStyle/>
            <a:p>
              <a:endParaRPr/>
            </a:p>
          </p:txBody>
        </p:sp>
      </p:grpSp>
      <p:sp>
        <p:nvSpPr>
          <p:cNvPr id="8" name="object 8"/>
          <p:cNvSpPr txBox="1">
            <a:spLocks noGrp="1"/>
          </p:cNvSpPr>
          <p:nvPr>
            <p:ph type="title"/>
          </p:nvPr>
        </p:nvSpPr>
        <p:spPr>
          <a:prstGeom prst="rect">
            <a:avLst/>
          </a:prstGeom>
        </p:spPr>
        <p:txBody>
          <a:bodyPr vert="horz" wrap="square" lIns="0" tIns="12700" rIns="0" bIns="0" rtlCol="0">
            <a:spAutoFit/>
          </a:bodyPr>
          <a:lstStyle/>
          <a:p>
            <a:pPr marL="100965">
              <a:lnSpc>
                <a:spcPct val="100000"/>
              </a:lnSpc>
              <a:spcBef>
                <a:spcPts val="100"/>
              </a:spcBef>
            </a:pPr>
            <a:r>
              <a:rPr spc="-5" dirty="0">
                <a:solidFill>
                  <a:srgbClr val="3F3F3F"/>
                </a:solidFill>
              </a:rPr>
              <a:t>貳、111學年度考招制度調整</a:t>
            </a:r>
            <a:r>
              <a:rPr dirty="0">
                <a:solidFill>
                  <a:srgbClr val="3F3F3F"/>
                </a:solidFill>
              </a:rPr>
              <a:t>-</a:t>
            </a:r>
            <a:r>
              <a:rPr spc="-5" dirty="0"/>
              <a:t>備審資料參採學生學習歷程(2/6)</a:t>
            </a:r>
          </a:p>
        </p:txBody>
      </p:sp>
      <p:grpSp>
        <p:nvGrpSpPr>
          <p:cNvPr id="9" name="object 9"/>
          <p:cNvGrpSpPr/>
          <p:nvPr/>
        </p:nvGrpSpPr>
        <p:grpSpPr>
          <a:xfrm>
            <a:off x="1517789" y="1775460"/>
            <a:ext cx="7536180" cy="5052060"/>
            <a:chOff x="1517789" y="1775460"/>
            <a:chExt cx="7536180" cy="5052060"/>
          </a:xfrm>
        </p:grpSpPr>
        <p:pic>
          <p:nvPicPr>
            <p:cNvPr id="10" name="object 10"/>
            <p:cNvPicPr/>
            <p:nvPr/>
          </p:nvPicPr>
          <p:blipFill>
            <a:blip r:embed="rId4" cstate="print"/>
            <a:stretch>
              <a:fillRect/>
            </a:stretch>
          </p:blipFill>
          <p:spPr>
            <a:xfrm>
              <a:off x="1517789" y="1775460"/>
              <a:ext cx="7536180" cy="5052059"/>
            </a:xfrm>
            <a:prstGeom prst="rect">
              <a:avLst/>
            </a:prstGeom>
          </p:spPr>
        </p:pic>
        <p:sp>
          <p:nvSpPr>
            <p:cNvPr id="11" name="object 11"/>
            <p:cNvSpPr/>
            <p:nvPr/>
          </p:nvSpPr>
          <p:spPr>
            <a:xfrm>
              <a:off x="1606943" y="2159508"/>
              <a:ext cx="2266950" cy="339090"/>
            </a:xfrm>
            <a:custGeom>
              <a:avLst/>
              <a:gdLst/>
              <a:ahLst/>
              <a:cxnLst/>
              <a:rect l="l" t="t" r="r" b="b"/>
              <a:pathLst>
                <a:path w="2266950" h="339089">
                  <a:moveTo>
                    <a:pt x="2266950" y="339089"/>
                  </a:moveTo>
                  <a:lnTo>
                    <a:pt x="2266950" y="0"/>
                  </a:lnTo>
                  <a:lnTo>
                    <a:pt x="0" y="0"/>
                  </a:lnTo>
                  <a:lnTo>
                    <a:pt x="0" y="339090"/>
                  </a:lnTo>
                  <a:lnTo>
                    <a:pt x="2266950" y="339089"/>
                  </a:lnTo>
                  <a:close/>
                </a:path>
              </a:pathLst>
            </a:custGeom>
            <a:solidFill>
              <a:srgbClr val="E9F1DA"/>
            </a:solidFill>
          </p:spPr>
          <p:txBody>
            <a:bodyPr wrap="square" lIns="0" tIns="0" rIns="0" bIns="0" rtlCol="0"/>
            <a:lstStyle/>
            <a:p>
              <a:endParaRPr/>
            </a:p>
          </p:txBody>
        </p:sp>
      </p:grpSp>
      <p:sp>
        <p:nvSpPr>
          <p:cNvPr id="12" name="object 12"/>
          <p:cNvSpPr txBox="1"/>
          <p:nvPr/>
        </p:nvSpPr>
        <p:spPr>
          <a:xfrm>
            <a:off x="1606943" y="2231135"/>
            <a:ext cx="2266950" cy="267970"/>
          </a:xfrm>
          <a:prstGeom prst="rect">
            <a:avLst/>
          </a:prstGeom>
          <a:solidFill>
            <a:srgbClr val="E9F1DA"/>
          </a:solidFill>
        </p:spPr>
        <p:txBody>
          <a:bodyPr vert="horz" wrap="square" lIns="0" tIns="0" rIns="0" bIns="0" rtlCol="0">
            <a:spAutoFit/>
          </a:bodyPr>
          <a:lstStyle/>
          <a:p>
            <a:pPr marL="134620">
              <a:lnSpc>
                <a:spcPts val="1630"/>
              </a:lnSpc>
            </a:pPr>
            <a:r>
              <a:rPr sz="1600" b="1" spc="-105" dirty="0">
                <a:solidFill>
                  <a:srgbClr val="3F3F3F"/>
                </a:solidFill>
                <a:latin typeface="微軟正黑體"/>
                <a:cs typeface="微軟正黑體"/>
              </a:rPr>
              <a:t>(製作PDF檔案自行上傳)</a:t>
            </a:r>
            <a:endParaRPr sz="1600">
              <a:latin typeface="微軟正黑體"/>
              <a:cs typeface="微軟正黑體"/>
            </a:endParaRPr>
          </a:p>
        </p:txBody>
      </p:sp>
      <p:sp>
        <p:nvSpPr>
          <p:cNvPr id="13" name="object 13"/>
          <p:cNvSpPr/>
          <p:nvPr/>
        </p:nvSpPr>
        <p:spPr>
          <a:xfrm>
            <a:off x="4558169" y="2147316"/>
            <a:ext cx="2555875" cy="338455"/>
          </a:xfrm>
          <a:custGeom>
            <a:avLst/>
            <a:gdLst/>
            <a:ahLst/>
            <a:cxnLst/>
            <a:rect l="l" t="t" r="r" b="b"/>
            <a:pathLst>
              <a:path w="2555875" h="338455">
                <a:moveTo>
                  <a:pt x="2555748" y="338328"/>
                </a:moveTo>
                <a:lnTo>
                  <a:pt x="2555748" y="0"/>
                </a:lnTo>
                <a:lnTo>
                  <a:pt x="0" y="0"/>
                </a:lnTo>
                <a:lnTo>
                  <a:pt x="0" y="338328"/>
                </a:lnTo>
                <a:lnTo>
                  <a:pt x="2555748" y="338328"/>
                </a:lnTo>
                <a:close/>
              </a:path>
            </a:pathLst>
          </a:custGeom>
          <a:solidFill>
            <a:srgbClr val="E9F1DA"/>
          </a:solidFill>
        </p:spPr>
        <p:txBody>
          <a:bodyPr wrap="square" lIns="0" tIns="0" rIns="0" bIns="0" rtlCol="0"/>
          <a:lstStyle/>
          <a:p>
            <a:endParaRPr/>
          </a:p>
        </p:txBody>
      </p:sp>
      <p:sp>
        <p:nvSpPr>
          <p:cNvPr id="14" name="object 14"/>
          <p:cNvSpPr txBox="1"/>
          <p:nvPr/>
        </p:nvSpPr>
        <p:spPr>
          <a:xfrm>
            <a:off x="4558169" y="2206751"/>
            <a:ext cx="2555875" cy="279400"/>
          </a:xfrm>
          <a:prstGeom prst="rect">
            <a:avLst/>
          </a:prstGeom>
          <a:solidFill>
            <a:srgbClr val="E9F1DA"/>
          </a:solidFill>
        </p:spPr>
        <p:txBody>
          <a:bodyPr vert="horz" wrap="square" lIns="0" tIns="0" rIns="0" bIns="0" rtlCol="0">
            <a:spAutoFit/>
          </a:bodyPr>
          <a:lstStyle/>
          <a:p>
            <a:pPr marL="170815">
              <a:lnSpc>
                <a:spcPts val="1720"/>
              </a:lnSpc>
            </a:pPr>
            <a:r>
              <a:rPr sz="1600" b="1" spc="-105" dirty="0">
                <a:solidFill>
                  <a:srgbClr val="3F3F3F"/>
                </a:solidFill>
                <a:latin typeface="微軟正黑體"/>
                <a:cs typeface="微軟正黑體"/>
              </a:rPr>
              <a:t>(由學習歷程檔案勾選上傳)</a:t>
            </a:r>
            <a:endParaRPr sz="1600">
              <a:latin typeface="微軟正黑體"/>
              <a:cs typeface="微軟正黑體"/>
            </a:endParaRPr>
          </a:p>
        </p:txBody>
      </p:sp>
      <p:sp>
        <p:nvSpPr>
          <p:cNvPr id="15" name="object 15"/>
          <p:cNvSpPr/>
          <p:nvPr/>
        </p:nvSpPr>
        <p:spPr>
          <a:xfrm>
            <a:off x="1912505" y="1820417"/>
            <a:ext cx="1702435" cy="410845"/>
          </a:xfrm>
          <a:custGeom>
            <a:avLst/>
            <a:gdLst/>
            <a:ahLst/>
            <a:cxnLst/>
            <a:rect l="l" t="t" r="r" b="b"/>
            <a:pathLst>
              <a:path w="1702435" h="410844">
                <a:moveTo>
                  <a:pt x="1702307" y="410718"/>
                </a:moveTo>
                <a:lnTo>
                  <a:pt x="1702307" y="0"/>
                </a:lnTo>
                <a:lnTo>
                  <a:pt x="0" y="0"/>
                </a:lnTo>
                <a:lnTo>
                  <a:pt x="0" y="410718"/>
                </a:lnTo>
                <a:lnTo>
                  <a:pt x="1702307" y="410718"/>
                </a:lnTo>
                <a:close/>
              </a:path>
            </a:pathLst>
          </a:custGeom>
          <a:solidFill>
            <a:srgbClr val="E9F1DA"/>
          </a:solidFill>
        </p:spPr>
        <p:txBody>
          <a:bodyPr wrap="square" lIns="0" tIns="0" rIns="0" bIns="0" rtlCol="0"/>
          <a:lstStyle/>
          <a:p>
            <a:endParaRPr/>
          </a:p>
        </p:txBody>
      </p:sp>
      <p:sp>
        <p:nvSpPr>
          <p:cNvPr id="16" name="object 16"/>
          <p:cNvSpPr txBox="1"/>
          <p:nvPr/>
        </p:nvSpPr>
        <p:spPr>
          <a:xfrm>
            <a:off x="1912505" y="1820417"/>
            <a:ext cx="1702435" cy="339090"/>
          </a:xfrm>
          <a:prstGeom prst="rect">
            <a:avLst/>
          </a:prstGeom>
          <a:solidFill>
            <a:srgbClr val="E9F1DA"/>
          </a:solidFill>
        </p:spPr>
        <p:txBody>
          <a:bodyPr vert="horz" wrap="square" lIns="0" tIns="76835" rIns="0" bIns="0" rtlCol="0">
            <a:spAutoFit/>
          </a:bodyPr>
          <a:lstStyle/>
          <a:p>
            <a:pPr marL="59055">
              <a:lnSpc>
                <a:spcPct val="100000"/>
              </a:lnSpc>
              <a:spcBef>
                <a:spcPts val="605"/>
              </a:spcBef>
            </a:pPr>
            <a:r>
              <a:rPr sz="1600" b="1" spc="-5" dirty="0">
                <a:latin typeface="微軟正黑體"/>
                <a:cs typeface="微軟正黑體"/>
              </a:rPr>
              <a:t>110以前備審資料</a:t>
            </a:r>
            <a:endParaRPr sz="1600">
              <a:latin typeface="微軟正黑體"/>
              <a:cs typeface="微軟正黑體"/>
            </a:endParaRPr>
          </a:p>
        </p:txBody>
      </p:sp>
      <p:sp>
        <p:nvSpPr>
          <p:cNvPr id="17" name="object 17"/>
          <p:cNvSpPr/>
          <p:nvPr/>
        </p:nvSpPr>
        <p:spPr>
          <a:xfrm>
            <a:off x="4985651" y="1796033"/>
            <a:ext cx="1701800" cy="410845"/>
          </a:xfrm>
          <a:custGeom>
            <a:avLst/>
            <a:gdLst/>
            <a:ahLst/>
            <a:cxnLst/>
            <a:rect l="l" t="t" r="r" b="b"/>
            <a:pathLst>
              <a:path w="1701800" h="410844">
                <a:moveTo>
                  <a:pt x="1701546" y="410718"/>
                </a:moveTo>
                <a:lnTo>
                  <a:pt x="1701546" y="0"/>
                </a:lnTo>
                <a:lnTo>
                  <a:pt x="0" y="0"/>
                </a:lnTo>
                <a:lnTo>
                  <a:pt x="0" y="410718"/>
                </a:lnTo>
                <a:lnTo>
                  <a:pt x="1701546" y="410718"/>
                </a:lnTo>
                <a:close/>
              </a:path>
            </a:pathLst>
          </a:custGeom>
          <a:solidFill>
            <a:srgbClr val="E9F1DA"/>
          </a:solidFill>
        </p:spPr>
        <p:txBody>
          <a:bodyPr wrap="square" lIns="0" tIns="0" rIns="0" bIns="0" rtlCol="0"/>
          <a:lstStyle/>
          <a:p>
            <a:endParaRPr/>
          </a:p>
        </p:txBody>
      </p:sp>
      <p:sp>
        <p:nvSpPr>
          <p:cNvPr id="18" name="object 18"/>
          <p:cNvSpPr txBox="1"/>
          <p:nvPr/>
        </p:nvSpPr>
        <p:spPr>
          <a:xfrm>
            <a:off x="4985651" y="1796033"/>
            <a:ext cx="1701800" cy="351790"/>
          </a:xfrm>
          <a:prstGeom prst="rect">
            <a:avLst/>
          </a:prstGeom>
          <a:solidFill>
            <a:srgbClr val="E9F1DA"/>
          </a:solidFill>
        </p:spPr>
        <p:txBody>
          <a:bodyPr vert="horz" wrap="square" lIns="0" tIns="76835" rIns="0" bIns="0" rtlCol="0">
            <a:spAutoFit/>
          </a:bodyPr>
          <a:lstStyle/>
          <a:p>
            <a:pPr marL="58419">
              <a:lnSpc>
                <a:spcPct val="100000"/>
              </a:lnSpc>
              <a:spcBef>
                <a:spcPts val="605"/>
              </a:spcBef>
            </a:pPr>
            <a:r>
              <a:rPr sz="1600" b="1" spc="-5" dirty="0">
                <a:latin typeface="微軟正黑體"/>
                <a:cs typeface="微軟正黑體"/>
              </a:rPr>
              <a:t>111以後備審資料</a:t>
            </a:r>
            <a:endParaRPr sz="1600">
              <a:latin typeface="微軟正黑體"/>
              <a:cs typeface="微軟正黑體"/>
            </a:endParaRPr>
          </a:p>
        </p:txBody>
      </p:sp>
      <p:sp>
        <p:nvSpPr>
          <p:cNvPr id="19" name="object 19"/>
          <p:cNvSpPr txBox="1">
            <a:spLocks noGrp="1"/>
          </p:cNvSpPr>
          <p:nvPr>
            <p:ph type="sldNum" sz="quarter" idx="7"/>
          </p:nvPr>
        </p:nvSpPr>
        <p:spPr>
          <a:prstGeom prst="rect">
            <a:avLst/>
          </a:prstGeom>
        </p:spPr>
        <p:txBody>
          <a:bodyPr vert="horz" wrap="square" lIns="0" tIns="0" rIns="0" bIns="0" rtlCol="0">
            <a:spAutoFit/>
          </a:bodyPr>
          <a:lstStyle/>
          <a:p>
            <a:pPr marL="38100">
              <a:lnSpc>
                <a:spcPts val="1810"/>
              </a:lnSpc>
            </a:pPr>
            <a:fld id="{81D60167-4931-47E6-BA6A-407CBD079E47}" type="slidenum">
              <a:rPr dirty="0"/>
              <a:t>10</a:t>
            </a:fld>
            <a:endParaRPr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9582283" y="6723380"/>
            <a:ext cx="257175" cy="299720"/>
          </a:xfrm>
          <a:prstGeom prst="rect">
            <a:avLst/>
          </a:prstGeom>
        </p:spPr>
        <p:txBody>
          <a:bodyPr vert="horz" wrap="square" lIns="0" tIns="12700" rIns="0" bIns="0" rtlCol="0">
            <a:spAutoFit/>
          </a:bodyPr>
          <a:lstStyle/>
          <a:p>
            <a:pPr marL="12700">
              <a:lnSpc>
                <a:spcPct val="100000"/>
              </a:lnSpc>
              <a:spcBef>
                <a:spcPts val="100"/>
              </a:spcBef>
            </a:pPr>
            <a:r>
              <a:rPr sz="1800" b="1" spc="-5" dirty="0">
                <a:solidFill>
                  <a:srgbClr val="001F5F"/>
                </a:solidFill>
                <a:latin typeface="Calibri"/>
                <a:cs typeface="Calibri"/>
              </a:rPr>
              <a:t>22</a:t>
            </a:r>
            <a:endParaRPr sz="1800">
              <a:latin typeface="Calibri"/>
              <a:cs typeface="Calibri"/>
            </a:endParaRPr>
          </a:p>
        </p:txBody>
      </p:sp>
      <p:grpSp>
        <p:nvGrpSpPr>
          <p:cNvPr id="3" name="object 3"/>
          <p:cNvGrpSpPr/>
          <p:nvPr/>
        </p:nvGrpSpPr>
        <p:grpSpPr>
          <a:xfrm>
            <a:off x="858659" y="6770369"/>
            <a:ext cx="422909" cy="430530"/>
            <a:chOff x="858659" y="6770369"/>
            <a:chExt cx="422909" cy="430530"/>
          </a:xfrm>
        </p:grpSpPr>
        <p:pic>
          <p:nvPicPr>
            <p:cNvPr id="4" name="object 4"/>
            <p:cNvPicPr/>
            <p:nvPr/>
          </p:nvPicPr>
          <p:blipFill>
            <a:blip r:embed="rId2" cstate="print"/>
            <a:stretch>
              <a:fillRect/>
            </a:stretch>
          </p:blipFill>
          <p:spPr>
            <a:xfrm>
              <a:off x="858659" y="6770369"/>
              <a:ext cx="422909" cy="430529"/>
            </a:xfrm>
            <a:prstGeom prst="rect">
              <a:avLst/>
            </a:prstGeom>
          </p:spPr>
        </p:pic>
        <p:sp>
          <p:nvSpPr>
            <p:cNvPr id="5" name="object 5"/>
            <p:cNvSpPr/>
            <p:nvPr/>
          </p:nvSpPr>
          <p:spPr>
            <a:xfrm>
              <a:off x="1045349" y="7191374"/>
              <a:ext cx="53340" cy="0"/>
            </a:xfrm>
            <a:custGeom>
              <a:avLst/>
              <a:gdLst/>
              <a:ahLst/>
              <a:cxnLst/>
              <a:rect l="l" t="t" r="r" b="b"/>
              <a:pathLst>
                <a:path w="53340">
                  <a:moveTo>
                    <a:pt x="0" y="0"/>
                  </a:moveTo>
                  <a:lnTo>
                    <a:pt x="53339" y="0"/>
                  </a:lnTo>
                </a:path>
              </a:pathLst>
            </a:custGeom>
            <a:ln w="3810">
              <a:solidFill>
                <a:srgbClr val="FEFEFE"/>
              </a:solidFill>
            </a:ln>
          </p:spPr>
          <p:txBody>
            <a:bodyPr wrap="square" lIns="0" tIns="0" rIns="0" bIns="0" rtlCol="0"/>
            <a:lstStyle/>
            <a:p>
              <a:endParaRPr/>
            </a:p>
          </p:txBody>
        </p:sp>
        <p:pic>
          <p:nvPicPr>
            <p:cNvPr id="6" name="object 6"/>
            <p:cNvPicPr/>
            <p:nvPr/>
          </p:nvPicPr>
          <p:blipFill>
            <a:blip r:embed="rId2" cstate="print"/>
            <a:stretch>
              <a:fillRect/>
            </a:stretch>
          </p:blipFill>
          <p:spPr>
            <a:xfrm>
              <a:off x="858659" y="6770369"/>
              <a:ext cx="422909" cy="430529"/>
            </a:xfrm>
            <a:prstGeom prst="rect">
              <a:avLst/>
            </a:prstGeom>
          </p:spPr>
        </p:pic>
        <p:sp>
          <p:nvSpPr>
            <p:cNvPr id="7" name="object 7"/>
            <p:cNvSpPr/>
            <p:nvPr/>
          </p:nvSpPr>
          <p:spPr>
            <a:xfrm>
              <a:off x="1045349" y="7191374"/>
              <a:ext cx="53340" cy="0"/>
            </a:xfrm>
            <a:custGeom>
              <a:avLst/>
              <a:gdLst/>
              <a:ahLst/>
              <a:cxnLst/>
              <a:rect l="l" t="t" r="r" b="b"/>
              <a:pathLst>
                <a:path w="53340">
                  <a:moveTo>
                    <a:pt x="0" y="0"/>
                  </a:moveTo>
                  <a:lnTo>
                    <a:pt x="53339" y="0"/>
                  </a:lnTo>
                </a:path>
              </a:pathLst>
            </a:custGeom>
            <a:ln w="3810">
              <a:solidFill>
                <a:srgbClr val="FEFEFE"/>
              </a:solidFill>
            </a:ln>
          </p:spPr>
          <p:txBody>
            <a:bodyPr wrap="square" lIns="0" tIns="0" rIns="0" bIns="0" rtlCol="0"/>
            <a:lstStyle/>
            <a:p>
              <a:endParaRPr/>
            </a:p>
          </p:txBody>
        </p:sp>
      </p:grpSp>
      <p:grpSp>
        <p:nvGrpSpPr>
          <p:cNvPr id="8" name="object 8"/>
          <p:cNvGrpSpPr/>
          <p:nvPr/>
        </p:nvGrpSpPr>
        <p:grpSpPr>
          <a:xfrm>
            <a:off x="984389" y="1139189"/>
            <a:ext cx="487680" cy="521970"/>
            <a:chOff x="984389" y="1139189"/>
            <a:chExt cx="487680" cy="521970"/>
          </a:xfrm>
        </p:grpSpPr>
        <p:pic>
          <p:nvPicPr>
            <p:cNvPr id="9" name="object 9"/>
            <p:cNvPicPr/>
            <p:nvPr/>
          </p:nvPicPr>
          <p:blipFill>
            <a:blip r:embed="rId3" cstate="print"/>
            <a:stretch>
              <a:fillRect/>
            </a:stretch>
          </p:blipFill>
          <p:spPr>
            <a:xfrm>
              <a:off x="984389" y="1139189"/>
              <a:ext cx="487680" cy="240029"/>
            </a:xfrm>
            <a:prstGeom prst="rect">
              <a:avLst/>
            </a:prstGeom>
          </p:spPr>
        </p:pic>
        <p:pic>
          <p:nvPicPr>
            <p:cNvPr id="10" name="object 10"/>
            <p:cNvPicPr/>
            <p:nvPr/>
          </p:nvPicPr>
          <p:blipFill>
            <a:blip r:embed="rId4" cstate="print"/>
            <a:stretch>
              <a:fillRect/>
            </a:stretch>
          </p:blipFill>
          <p:spPr>
            <a:xfrm>
              <a:off x="995819" y="1367789"/>
              <a:ext cx="472440" cy="64769"/>
            </a:xfrm>
            <a:prstGeom prst="rect">
              <a:avLst/>
            </a:prstGeom>
          </p:spPr>
        </p:pic>
        <p:pic>
          <p:nvPicPr>
            <p:cNvPr id="11" name="object 11"/>
            <p:cNvPicPr/>
            <p:nvPr/>
          </p:nvPicPr>
          <p:blipFill>
            <a:blip r:embed="rId5" cstate="print"/>
            <a:stretch>
              <a:fillRect/>
            </a:stretch>
          </p:blipFill>
          <p:spPr>
            <a:xfrm>
              <a:off x="984389" y="1421129"/>
              <a:ext cx="487680" cy="240029"/>
            </a:xfrm>
            <a:prstGeom prst="rect">
              <a:avLst/>
            </a:prstGeom>
          </p:spPr>
        </p:pic>
      </p:grpSp>
      <p:grpSp>
        <p:nvGrpSpPr>
          <p:cNvPr id="12" name="object 12"/>
          <p:cNvGrpSpPr/>
          <p:nvPr/>
        </p:nvGrpSpPr>
        <p:grpSpPr>
          <a:xfrm>
            <a:off x="900569" y="383286"/>
            <a:ext cx="8892540" cy="597535"/>
            <a:chOff x="900569" y="383286"/>
            <a:chExt cx="8892540" cy="597535"/>
          </a:xfrm>
        </p:grpSpPr>
        <p:sp>
          <p:nvSpPr>
            <p:cNvPr id="13" name="object 13"/>
            <p:cNvSpPr/>
            <p:nvPr/>
          </p:nvSpPr>
          <p:spPr>
            <a:xfrm>
              <a:off x="906665" y="389382"/>
              <a:ext cx="8880475" cy="585470"/>
            </a:xfrm>
            <a:custGeom>
              <a:avLst/>
              <a:gdLst/>
              <a:ahLst/>
              <a:cxnLst/>
              <a:rect l="l" t="t" r="r" b="b"/>
              <a:pathLst>
                <a:path w="8880475" h="585469">
                  <a:moveTo>
                    <a:pt x="8880348" y="521208"/>
                  </a:moveTo>
                  <a:lnTo>
                    <a:pt x="8880348" y="64008"/>
                  </a:lnTo>
                  <a:lnTo>
                    <a:pt x="8875275" y="39219"/>
                  </a:lnTo>
                  <a:lnTo>
                    <a:pt x="8861488" y="18859"/>
                  </a:lnTo>
                  <a:lnTo>
                    <a:pt x="8841128" y="5072"/>
                  </a:lnTo>
                  <a:lnTo>
                    <a:pt x="8816340" y="0"/>
                  </a:lnTo>
                  <a:lnTo>
                    <a:pt x="64008" y="0"/>
                  </a:lnTo>
                  <a:lnTo>
                    <a:pt x="38897" y="5072"/>
                  </a:lnTo>
                  <a:lnTo>
                    <a:pt x="18573" y="18859"/>
                  </a:lnTo>
                  <a:lnTo>
                    <a:pt x="4964" y="39219"/>
                  </a:lnTo>
                  <a:lnTo>
                    <a:pt x="0" y="64008"/>
                  </a:lnTo>
                  <a:lnTo>
                    <a:pt x="0" y="521208"/>
                  </a:lnTo>
                  <a:lnTo>
                    <a:pt x="4964" y="545996"/>
                  </a:lnTo>
                  <a:lnTo>
                    <a:pt x="18573" y="566356"/>
                  </a:lnTo>
                  <a:lnTo>
                    <a:pt x="38897" y="580143"/>
                  </a:lnTo>
                  <a:lnTo>
                    <a:pt x="64008" y="585216"/>
                  </a:lnTo>
                  <a:lnTo>
                    <a:pt x="8816340" y="585216"/>
                  </a:lnTo>
                  <a:lnTo>
                    <a:pt x="8841128" y="580143"/>
                  </a:lnTo>
                  <a:lnTo>
                    <a:pt x="8861488" y="566356"/>
                  </a:lnTo>
                  <a:lnTo>
                    <a:pt x="8875275" y="545996"/>
                  </a:lnTo>
                  <a:lnTo>
                    <a:pt x="8880348" y="521208"/>
                  </a:lnTo>
                  <a:close/>
                </a:path>
              </a:pathLst>
            </a:custGeom>
            <a:solidFill>
              <a:srgbClr val="EDDCFF"/>
            </a:solidFill>
          </p:spPr>
          <p:txBody>
            <a:bodyPr wrap="square" lIns="0" tIns="0" rIns="0" bIns="0" rtlCol="0"/>
            <a:lstStyle/>
            <a:p>
              <a:endParaRPr/>
            </a:p>
          </p:txBody>
        </p:sp>
        <p:sp>
          <p:nvSpPr>
            <p:cNvPr id="14" name="object 14"/>
            <p:cNvSpPr/>
            <p:nvPr/>
          </p:nvSpPr>
          <p:spPr>
            <a:xfrm>
              <a:off x="900569" y="383286"/>
              <a:ext cx="8892540" cy="597535"/>
            </a:xfrm>
            <a:custGeom>
              <a:avLst/>
              <a:gdLst/>
              <a:ahLst/>
              <a:cxnLst/>
              <a:rect l="l" t="t" r="r" b="b"/>
              <a:pathLst>
                <a:path w="8892540" h="597535">
                  <a:moveTo>
                    <a:pt x="8892540" y="534924"/>
                  </a:moveTo>
                  <a:lnTo>
                    <a:pt x="8892540" y="63246"/>
                  </a:lnTo>
                  <a:lnTo>
                    <a:pt x="8891016" y="55626"/>
                  </a:lnTo>
                  <a:lnTo>
                    <a:pt x="8869456" y="18102"/>
                  </a:lnTo>
                  <a:lnTo>
                    <a:pt x="8830056" y="762"/>
                  </a:lnTo>
                  <a:lnTo>
                    <a:pt x="8822436" y="0"/>
                  </a:lnTo>
                  <a:lnTo>
                    <a:pt x="69342" y="0"/>
                  </a:lnTo>
                  <a:lnTo>
                    <a:pt x="27936" y="13963"/>
                  </a:lnTo>
                  <a:lnTo>
                    <a:pt x="3047" y="49530"/>
                  </a:lnTo>
                  <a:lnTo>
                    <a:pt x="0" y="63246"/>
                  </a:lnTo>
                  <a:lnTo>
                    <a:pt x="0" y="534924"/>
                  </a:lnTo>
                  <a:lnTo>
                    <a:pt x="12192" y="567545"/>
                  </a:lnTo>
                  <a:lnTo>
                    <a:pt x="12192" y="70104"/>
                  </a:lnTo>
                  <a:lnTo>
                    <a:pt x="12954" y="64008"/>
                  </a:lnTo>
                  <a:lnTo>
                    <a:pt x="12954" y="64770"/>
                  </a:lnTo>
                  <a:lnTo>
                    <a:pt x="13716" y="57912"/>
                  </a:lnTo>
                  <a:lnTo>
                    <a:pt x="13716" y="58674"/>
                  </a:lnTo>
                  <a:lnTo>
                    <a:pt x="15240" y="52578"/>
                  </a:lnTo>
                  <a:lnTo>
                    <a:pt x="15240" y="53340"/>
                  </a:lnTo>
                  <a:lnTo>
                    <a:pt x="16764" y="47244"/>
                  </a:lnTo>
                  <a:lnTo>
                    <a:pt x="16764" y="48006"/>
                  </a:lnTo>
                  <a:lnTo>
                    <a:pt x="19049" y="44005"/>
                  </a:lnTo>
                  <a:lnTo>
                    <a:pt x="19049" y="42672"/>
                  </a:lnTo>
                  <a:lnTo>
                    <a:pt x="22097" y="38100"/>
                  </a:lnTo>
                  <a:lnTo>
                    <a:pt x="25145" y="34442"/>
                  </a:lnTo>
                  <a:lnTo>
                    <a:pt x="25145" y="33528"/>
                  </a:lnTo>
                  <a:lnTo>
                    <a:pt x="29718" y="28956"/>
                  </a:lnTo>
                  <a:lnTo>
                    <a:pt x="29718" y="29083"/>
                  </a:lnTo>
                  <a:lnTo>
                    <a:pt x="32765" y="26543"/>
                  </a:lnTo>
                  <a:lnTo>
                    <a:pt x="32765" y="25908"/>
                  </a:lnTo>
                  <a:lnTo>
                    <a:pt x="38099" y="22098"/>
                  </a:lnTo>
                  <a:lnTo>
                    <a:pt x="38099" y="22424"/>
                  </a:lnTo>
                  <a:lnTo>
                    <a:pt x="41909" y="20247"/>
                  </a:lnTo>
                  <a:lnTo>
                    <a:pt x="41909" y="19812"/>
                  </a:lnTo>
                  <a:lnTo>
                    <a:pt x="48006" y="16764"/>
                  </a:lnTo>
                  <a:lnTo>
                    <a:pt x="48006" y="17240"/>
                  </a:lnTo>
                  <a:lnTo>
                    <a:pt x="52577" y="15525"/>
                  </a:lnTo>
                  <a:lnTo>
                    <a:pt x="52577" y="15240"/>
                  </a:lnTo>
                  <a:lnTo>
                    <a:pt x="57912" y="13906"/>
                  </a:lnTo>
                  <a:lnTo>
                    <a:pt x="57912" y="13716"/>
                  </a:lnTo>
                  <a:lnTo>
                    <a:pt x="63246" y="13049"/>
                  </a:lnTo>
                  <a:lnTo>
                    <a:pt x="8828532" y="12954"/>
                  </a:lnTo>
                  <a:lnTo>
                    <a:pt x="8834628" y="13716"/>
                  </a:lnTo>
                  <a:lnTo>
                    <a:pt x="8834628" y="13906"/>
                  </a:lnTo>
                  <a:lnTo>
                    <a:pt x="8839962" y="15240"/>
                  </a:lnTo>
                  <a:lnTo>
                    <a:pt x="8839962" y="15525"/>
                  </a:lnTo>
                  <a:lnTo>
                    <a:pt x="8844534" y="17240"/>
                  </a:lnTo>
                  <a:lnTo>
                    <a:pt x="8844534" y="16764"/>
                  </a:lnTo>
                  <a:lnTo>
                    <a:pt x="8854440" y="22424"/>
                  </a:lnTo>
                  <a:lnTo>
                    <a:pt x="8854440" y="22098"/>
                  </a:lnTo>
                  <a:lnTo>
                    <a:pt x="8862822" y="29083"/>
                  </a:lnTo>
                  <a:lnTo>
                    <a:pt x="8862822" y="28956"/>
                  </a:lnTo>
                  <a:lnTo>
                    <a:pt x="8867394" y="33528"/>
                  </a:lnTo>
                  <a:lnTo>
                    <a:pt x="8867394" y="34442"/>
                  </a:lnTo>
                  <a:lnTo>
                    <a:pt x="8870442" y="38100"/>
                  </a:lnTo>
                  <a:lnTo>
                    <a:pt x="8870442" y="39014"/>
                  </a:lnTo>
                  <a:lnTo>
                    <a:pt x="8873490" y="42672"/>
                  </a:lnTo>
                  <a:lnTo>
                    <a:pt x="8873490" y="44005"/>
                  </a:lnTo>
                  <a:lnTo>
                    <a:pt x="8875776" y="48006"/>
                  </a:lnTo>
                  <a:lnTo>
                    <a:pt x="8875776" y="49275"/>
                  </a:lnTo>
                  <a:lnTo>
                    <a:pt x="8877300" y="53340"/>
                  </a:lnTo>
                  <a:lnTo>
                    <a:pt x="8877300" y="52578"/>
                  </a:lnTo>
                  <a:lnTo>
                    <a:pt x="8878824" y="58674"/>
                  </a:lnTo>
                  <a:lnTo>
                    <a:pt x="8878824" y="57912"/>
                  </a:lnTo>
                  <a:lnTo>
                    <a:pt x="8879586" y="64770"/>
                  </a:lnTo>
                  <a:lnTo>
                    <a:pt x="8879586" y="566701"/>
                  </a:lnTo>
                  <a:lnTo>
                    <a:pt x="8886436" y="556182"/>
                  </a:lnTo>
                  <a:lnTo>
                    <a:pt x="8892540" y="534924"/>
                  </a:lnTo>
                  <a:close/>
                </a:path>
                <a:path w="8892540" h="597535">
                  <a:moveTo>
                    <a:pt x="19812" y="555498"/>
                  </a:moveTo>
                  <a:lnTo>
                    <a:pt x="16764" y="549402"/>
                  </a:lnTo>
                  <a:lnTo>
                    <a:pt x="16764" y="550164"/>
                  </a:lnTo>
                  <a:lnTo>
                    <a:pt x="15240" y="544068"/>
                  </a:lnTo>
                  <a:lnTo>
                    <a:pt x="15240" y="544830"/>
                  </a:lnTo>
                  <a:lnTo>
                    <a:pt x="13716" y="538734"/>
                  </a:lnTo>
                  <a:lnTo>
                    <a:pt x="13716" y="539496"/>
                  </a:lnTo>
                  <a:lnTo>
                    <a:pt x="12192" y="527304"/>
                  </a:lnTo>
                  <a:lnTo>
                    <a:pt x="12192" y="567545"/>
                  </a:lnTo>
                  <a:lnTo>
                    <a:pt x="13492" y="569523"/>
                  </a:lnTo>
                  <a:lnTo>
                    <a:pt x="18026" y="574365"/>
                  </a:lnTo>
                  <a:lnTo>
                    <a:pt x="19050" y="575377"/>
                  </a:lnTo>
                  <a:lnTo>
                    <a:pt x="19050" y="554736"/>
                  </a:lnTo>
                  <a:lnTo>
                    <a:pt x="19812" y="555498"/>
                  </a:lnTo>
                  <a:close/>
                </a:path>
                <a:path w="8892540" h="597535">
                  <a:moveTo>
                    <a:pt x="19811" y="42672"/>
                  </a:moveTo>
                  <a:lnTo>
                    <a:pt x="19049" y="42672"/>
                  </a:lnTo>
                  <a:lnTo>
                    <a:pt x="19049" y="44005"/>
                  </a:lnTo>
                  <a:lnTo>
                    <a:pt x="19811" y="42672"/>
                  </a:lnTo>
                  <a:close/>
                </a:path>
                <a:path w="8892540" h="597535">
                  <a:moveTo>
                    <a:pt x="25907" y="564642"/>
                  </a:moveTo>
                  <a:lnTo>
                    <a:pt x="22098" y="559308"/>
                  </a:lnTo>
                  <a:lnTo>
                    <a:pt x="22098" y="560070"/>
                  </a:lnTo>
                  <a:lnTo>
                    <a:pt x="19050" y="554736"/>
                  </a:lnTo>
                  <a:lnTo>
                    <a:pt x="19050" y="575377"/>
                  </a:lnTo>
                  <a:lnTo>
                    <a:pt x="25146" y="581406"/>
                  </a:lnTo>
                  <a:lnTo>
                    <a:pt x="25146" y="563880"/>
                  </a:lnTo>
                  <a:lnTo>
                    <a:pt x="25907" y="564642"/>
                  </a:lnTo>
                  <a:close/>
                </a:path>
                <a:path w="8892540" h="597535">
                  <a:moveTo>
                    <a:pt x="25907" y="33528"/>
                  </a:moveTo>
                  <a:lnTo>
                    <a:pt x="25145" y="33528"/>
                  </a:lnTo>
                  <a:lnTo>
                    <a:pt x="25145" y="34442"/>
                  </a:lnTo>
                  <a:lnTo>
                    <a:pt x="25907" y="33528"/>
                  </a:lnTo>
                  <a:close/>
                </a:path>
                <a:path w="8892540" h="597535">
                  <a:moveTo>
                    <a:pt x="33528" y="587502"/>
                  </a:moveTo>
                  <a:lnTo>
                    <a:pt x="33528" y="572262"/>
                  </a:lnTo>
                  <a:lnTo>
                    <a:pt x="25146" y="563880"/>
                  </a:lnTo>
                  <a:lnTo>
                    <a:pt x="25146" y="581406"/>
                  </a:lnTo>
                  <a:lnTo>
                    <a:pt x="30480" y="585978"/>
                  </a:lnTo>
                  <a:lnTo>
                    <a:pt x="33528" y="587502"/>
                  </a:lnTo>
                  <a:close/>
                </a:path>
                <a:path w="8892540" h="597535">
                  <a:moveTo>
                    <a:pt x="29718" y="29083"/>
                  </a:moveTo>
                  <a:lnTo>
                    <a:pt x="29718" y="28956"/>
                  </a:lnTo>
                  <a:lnTo>
                    <a:pt x="28955" y="29718"/>
                  </a:lnTo>
                  <a:lnTo>
                    <a:pt x="29718" y="29083"/>
                  </a:lnTo>
                  <a:close/>
                </a:path>
                <a:path w="8892540" h="597535">
                  <a:moveTo>
                    <a:pt x="33528" y="25908"/>
                  </a:moveTo>
                  <a:lnTo>
                    <a:pt x="32765" y="25908"/>
                  </a:lnTo>
                  <a:lnTo>
                    <a:pt x="32765" y="26543"/>
                  </a:lnTo>
                  <a:lnTo>
                    <a:pt x="33528" y="25908"/>
                  </a:lnTo>
                  <a:close/>
                </a:path>
                <a:path w="8892540" h="597535">
                  <a:moveTo>
                    <a:pt x="38100" y="575310"/>
                  </a:moveTo>
                  <a:lnTo>
                    <a:pt x="32765" y="571500"/>
                  </a:lnTo>
                  <a:lnTo>
                    <a:pt x="33528" y="572262"/>
                  </a:lnTo>
                  <a:lnTo>
                    <a:pt x="33528" y="587502"/>
                  </a:lnTo>
                  <a:lnTo>
                    <a:pt x="37338" y="589400"/>
                  </a:lnTo>
                  <a:lnTo>
                    <a:pt x="37338" y="575310"/>
                  </a:lnTo>
                  <a:lnTo>
                    <a:pt x="38100" y="575310"/>
                  </a:lnTo>
                  <a:close/>
                </a:path>
                <a:path w="8892540" h="597535">
                  <a:moveTo>
                    <a:pt x="38099" y="22424"/>
                  </a:moveTo>
                  <a:lnTo>
                    <a:pt x="38099" y="22098"/>
                  </a:lnTo>
                  <a:lnTo>
                    <a:pt x="37337" y="22860"/>
                  </a:lnTo>
                  <a:lnTo>
                    <a:pt x="38099" y="22424"/>
                  </a:lnTo>
                  <a:close/>
                </a:path>
                <a:path w="8892540" h="597535">
                  <a:moveTo>
                    <a:pt x="42672" y="592018"/>
                  </a:moveTo>
                  <a:lnTo>
                    <a:pt x="42672" y="578358"/>
                  </a:lnTo>
                  <a:lnTo>
                    <a:pt x="37338" y="575310"/>
                  </a:lnTo>
                  <a:lnTo>
                    <a:pt x="37338" y="589400"/>
                  </a:lnTo>
                  <a:lnTo>
                    <a:pt x="42672" y="592018"/>
                  </a:lnTo>
                  <a:close/>
                </a:path>
                <a:path w="8892540" h="597535">
                  <a:moveTo>
                    <a:pt x="42671" y="19812"/>
                  </a:moveTo>
                  <a:lnTo>
                    <a:pt x="41909" y="19812"/>
                  </a:lnTo>
                  <a:lnTo>
                    <a:pt x="41909" y="20247"/>
                  </a:lnTo>
                  <a:lnTo>
                    <a:pt x="42671" y="19812"/>
                  </a:lnTo>
                  <a:close/>
                </a:path>
                <a:path w="8892540" h="597535">
                  <a:moveTo>
                    <a:pt x="58674" y="583692"/>
                  </a:moveTo>
                  <a:lnTo>
                    <a:pt x="52578" y="582168"/>
                  </a:lnTo>
                  <a:lnTo>
                    <a:pt x="52578" y="581977"/>
                  </a:lnTo>
                  <a:lnTo>
                    <a:pt x="47244" y="580644"/>
                  </a:lnTo>
                  <a:lnTo>
                    <a:pt x="47244" y="580263"/>
                  </a:lnTo>
                  <a:lnTo>
                    <a:pt x="41910" y="577596"/>
                  </a:lnTo>
                  <a:lnTo>
                    <a:pt x="42672" y="578358"/>
                  </a:lnTo>
                  <a:lnTo>
                    <a:pt x="42672" y="592018"/>
                  </a:lnTo>
                  <a:lnTo>
                    <a:pt x="43406" y="592378"/>
                  </a:lnTo>
                  <a:lnTo>
                    <a:pt x="47244" y="593615"/>
                  </a:lnTo>
                  <a:lnTo>
                    <a:pt x="47244" y="580644"/>
                  </a:lnTo>
                  <a:lnTo>
                    <a:pt x="48006" y="580644"/>
                  </a:lnTo>
                  <a:lnTo>
                    <a:pt x="48006" y="593860"/>
                  </a:lnTo>
                  <a:lnTo>
                    <a:pt x="52578" y="595329"/>
                  </a:lnTo>
                  <a:lnTo>
                    <a:pt x="52578" y="582168"/>
                  </a:lnTo>
                  <a:lnTo>
                    <a:pt x="53340" y="582168"/>
                  </a:lnTo>
                  <a:lnTo>
                    <a:pt x="53340" y="595483"/>
                  </a:lnTo>
                  <a:lnTo>
                    <a:pt x="57912" y="596409"/>
                  </a:lnTo>
                  <a:lnTo>
                    <a:pt x="57912" y="583692"/>
                  </a:lnTo>
                  <a:lnTo>
                    <a:pt x="58674" y="583692"/>
                  </a:lnTo>
                  <a:close/>
                </a:path>
                <a:path w="8892540" h="597535">
                  <a:moveTo>
                    <a:pt x="48006" y="17240"/>
                  </a:moveTo>
                  <a:lnTo>
                    <a:pt x="48006" y="16764"/>
                  </a:lnTo>
                  <a:lnTo>
                    <a:pt x="47243" y="17526"/>
                  </a:lnTo>
                  <a:lnTo>
                    <a:pt x="48006" y="17240"/>
                  </a:lnTo>
                  <a:close/>
                </a:path>
                <a:path w="8892540" h="597535">
                  <a:moveTo>
                    <a:pt x="53340" y="15240"/>
                  </a:moveTo>
                  <a:lnTo>
                    <a:pt x="52577" y="15240"/>
                  </a:lnTo>
                  <a:lnTo>
                    <a:pt x="52577" y="15525"/>
                  </a:lnTo>
                  <a:lnTo>
                    <a:pt x="53340" y="15240"/>
                  </a:lnTo>
                  <a:close/>
                </a:path>
                <a:path w="8892540" h="597535">
                  <a:moveTo>
                    <a:pt x="58674" y="13716"/>
                  </a:moveTo>
                  <a:lnTo>
                    <a:pt x="57912" y="13716"/>
                  </a:lnTo>
                  <a:lnTo>
                    <a:pt x="57912" y="13906"/>
                  </a:lnTo>
                  <a:lnTo>
                    <a:pt x="58674" y="13716"/>
                  </a:lnTo>
                  <a:close/>
                </a:path>
                <a:path w="8892540" h="597535">
                  <a:moveTo>
                    <a:pt x="8834628" y="596392"/>
                  </a:moveTo>
                  <a:lnTo>
                    <a:pt x="8834628" y="583692"/>
                  </a:lnTo>
                  <a:lnTo>
                    <a:pt x="8822436" y="585216"/>
                  </a:lnTo>
                  <a:lnTo>
                    <a:pt x="69342" y="585131"/>
                  </a:lnTo>
                  <a:lnTo>
                    <a:pt x="63246" y="584454"/>
                  </a:lnTo>
                  <a:lnTo>
                    <a:pt x="57912" y="583692"/>
                  </a:lnTo>
                  <a:lnTo>
                    <a:pt x="57912" y="596409"/>
                  </a:lnTo>
                  <a:lnTo>
                    <a:pt x="61882" y="597212"/>
                  </a:lnTo>
                  <a:lnTo>
                    <a:pt x="69342" y="597408"/>
                  </a:lnTo>
                  <a:lnTo>
                    <a:pt x="8830056" y="597408"/>
                  </a:lnTo>
                  <a:lnTo>
                    <a:pt x="8834628" y="596392"/>
                  </a:lnTo>
                  <a:close/>
                </a:path>
                <a:path w="8892540" h="597535">
                  <a:moveTo>
                    <a:pt x="64007" y="12954"/>
                  </a:moveTo>
                  <a:lnTo>
                    <a:pt x="63246" y="12954"/>
                  </a:lnTo>
                  <a:lnTo>
                    <a:pt x="64007" y="12954"/>
                  </a:lnTo>
                  <a:close/>
                </a:path>
                <a:path w="8892540" h="597535">
                  <a:moveTo>
                    <a:pt x="64007" y="584454"/>
                  </a:moveTo>
                  <a:lnTo>
                    <a:pt x="63246" y="584358"/>
                  </a:lnTo>
                  <a:lnTo>
                    <a:pt x="64007" y="584454"/>
                  </a:lnTo>
                  <a:close/>
                </a:path>
                <a:path w="8892540" h="597535">
                  <a:moveTo>
                    <a:pt x="8834628" y="13906"/>
                  </a:moveTo>
                  <a:lnTo>
                    <a:pt x="8834628" y="13716"/>
                  </a:lnTo>
                  <a:lnTo>
                    <a:pt x="8833866" y="13716"/>
                  </a:lnTo>
                  <a:lnTo>
                    <a:pt x="8834628" y="13906"/>
                  </a:lnTo>
                  <a:close/>
                </a:path>
                <a:path w="8892540" h="597535">
                  <a:moveTo>
                    <a:pt x="8839962" y="594770"/>
                  </a:moveTo>
                  <a:lnTo>
                    <a:pt x="8839962" y="582168"/>
                  </a:lnTo>
                  <a:lnTo>
                    <a:pt x="8833866" y="583692"/>
                  </a:lnTo>
                  <a:lnTo>
                    <a:pt x="8834628" y="583692"/>
                  </a:lnTo>
                  <a:lnTo>
                    <a:pt x="8834628" y="596392"/>
                  </a:lnTo>
                  <a:lnTo>
                    <a:pt x="8836914" y="595884"/>
                  </a:lnTo>
                  <a:lnTo>
                    <a:pt x="8839962" y="594770"/>
                  </a:lnTo>
                  <a:close/>
                </a:path>
                <a:path w="8892540" h="597535">
                  <a:moveTo>
                    <a:pt x="8839962" y="15525"/>
                  </a:moveTo>
                  <a:lnTo>
                    <a:pt x="8839962" y="15240"/>
                  </a:lnTo>
                  <a:lnTo>
                    <a:pt x="8839200" y="15240"/>
                  </a:lnTo>
                  <a:lnTo>
                    <a:pt x="8839962" y="15525"/>
                  </a:lnTo>
                  <a:close/>
                </a:path>
                <a:path w="8892540" h="597535">
                  <a:moveTo>
                    <a:pt x="8845296" y="592820"/>
                  </a:moveTo>
                  <a:lnTo>
                    <a:pt x="8845296" y="580644"/>
                  </a:lnTo>
                  <a:lnTo>
                    <a:pt x="8839200" y="582168"/>
                  </a:lnTo>
                  <a:lnTo>
                    <a:pt x="8839962" y="582168"/>
                  </a:lnTo>
                  <a:lnTo>
                    <a:pt x="8839962" y="594770"/>
                  </a:lnTo>
                  <a:lnTo>
                    <a:pt x="8845296" y="592820"/>
                  </a:lnTo>
                  <a:close/>
                </a:path>
                <a:path w="8892540" h="597535">
                  <a:moveTo>
                    <a:pt x="8845296" y="17526"/>
                  </a:moveTo>
                  <a:lnTo>
                    <a:pt x="8844534" y="16764"/>
                  </a:lnTo>
                  <a:lnTo>
                    <a:pt x="8844534" y="17240"/>
                  </a:lnTo>
                  <a:lnTo>
                    <a:pt x="8845296" y="17526"/>
                  </a:lnTo>
                  <a:close/>
                </a:path>
                <a:path w="8892540" h="597535">
                  <a:moveTo>
                    <a:pt x="8855202" y="589200"/>
                  </a:moveTo>
                  <a:lnTo>
                    <a:pt x="8855202" y="575310"/>
                  </a:lnTo>
                  <a:lnTo>
                    <a:pt x="8849868" y="578358"/>
                  </a:lnTo>
                  <a:lnTo>
                    <a:pt x="8849868" y="577596"/>
                  </a:lnTo>
                  <a:lnTo>
                    <a:pt x="8844534" y="580644"/>
                  </a:lnTo>
                  <a:lnTo>
                    <a:pt x="8845296" y="580644"/>
                  </a:lnTo>
                  <a:lnTo>
                    <a:pt x="8845296" y="592820"/>
                  </a:lnTo>
                  <a:lnTo>
                    <a:pt x="8855202" y="589200"/>
                  </a:lnTo>
                  <a:close/>
                </a:path>
                <a:path w="8892540" h="597535">
                  <a:moveTo>
                    <a:pt x="8855202" y="22860"/>
                  </a:moveTo>
                  <a:lnTo>
                    <a:pt x="8854440" y="22098"/>
                  </a:lnTo>
                  <a:lnTo>
                    <a:pt x="8854440" y="22424"/>
                  </a:lnTo>
                  <a:lnTo>
                    <a:pt x="8855202" y="22860"/>
                  </a:lnTo>
                  <a:close/>
                </a:path>
                <a:path w="8892540" h="597535">
                  <a:moveTo>
                    <a:pt x="8867394" y="580334"/>
                  </a:moveTo>
                  <a:lnTo>
                    <a:pt x="8867394" y="563880"/>
                  </a:lnTo>
                  <a:lnTo>
                    <a:pt x="8859012" y="572262"/>
                  </a:lnTo>
                  <a:lnTo>
                    <a:pt x="8859012" y="571500"/>
                  </a:lnTo>
                  <a:lnTo>
                    <a:pt x="8854440" y="575310"/>
                  </a:lnTo>
                  <a:lnTo>
                    <a:pt x="8855202" y="575310"/>
                  </a:lnTo>
                  <a:lnTo>
                    <a:pt x="8855202" y="589200"/>
                  </a:lnTo>
                  <a:lnTo>
                    <a:pt x="8857669" y="588298"/>
                  </a:lnTo>
                  <a:lnTo>
                    <a:pt x="8867394" y="580334"/>
                  </a:lnTo>
                  <a:close/>
                </a:path>
                <a:path w="8892540" h="597535">
                  <a:moveTo>
                    <a:pt x="8863584" y="29718"/>
                  </a:moveTo>
                  <a:lnTo>
                    <a:pt x="8862822" y="28956"/>
                  </a:lnTo>
                  <a:lnTo>
                    <a:pt x="8862822" y="29083"/>
                  </a:lnTo>
                  <a:lnTo>
                    <a:pt x="8863584" y="29718"/>
                  </a:lnTo>
                  <a:close/>
                </a:path>
                <a:path w="8892540" h="597535">
                  <a:moveTo>
                    <a:pt x="8867394" y="34442"/>
                  </a:moveTo>
                  <a:lnTo>
                    <a:pt x="8867394" y="33528"/>
                  </a:lnTo>
                  <a:lnTo>
                    <a:pt x="8866631" y="33528"/>
                  </a:lnTo>
                  <a:lnTo>
                    <a:pt x="8867394" y="34442"/>
                  </a:lnTo>
                  <a:close/>
                </a:path>
                <a:path w="8892540" h="597535">
                  <a:moveTo>
                    <a:pt x="8870442" y="577838"/>
                  </a:moveTo>
                  <a:lnTo>
                    <a:pt x="8870442" y="559308"/>
                  </a:lnTo>
                  <a:lnTo>
                    <a:pt x="8866631" y="564642"/>
                  </a:lnTo>
                  <a:lnTo>
                    <a:pt x="8867394" y="563880"/>
                  </a:lnTo>
                  <a:lnTo>
                    <a:pt x="8867394" y="580334"/>
                  </a:lnTo>
                  <a:lnTo>
                    <a:pt x="8870442" y="577838"/>
                  </a:lnTo>
                  <a:close/>
                </a:path>
                <a:path w="8892540" h="597535">
                  <a:moveTo>
                    <a:pt x="8870442" y="39014"/>
                  </a:moveTo>
                  <a:lnTo>
                    <a:pt x="8870442" y="38100"/>
                  </a:lnTo>
                  <a:lnTo>
                    <a:pt x="8869680" y="38100"/>
                  </a:lnTo>
                  <a:lnTo>
                    <a:pt x="8870442" y="39014"/>
                  </a:lnTo>
                  <a:close/>
                </a:path>
                <a:path w="8892540" h="597535">
                  <a:moveTo>
                    <a:pt x="8873490" y="575342"/>
                  </a:moveTo>
                  <a:lnTo>
                    <a:pt x="8873490" y="554736"/>
                  </a:lnTo>
                  <a:lnTo>
                    <a:pt x="8869680" y="560070"/>
                  </a:lnTo>
                  <a:lnTo>
                    <a:pt x="8870442" y="559308"/>
                  </a:lnTo>
                  <a:lnTo>
                    <a:pt x="8870442" y="577838"/>
                  </a:lnTo>
                  <a:lnTo>
                    <a:pt x="8873490" y="575342"/>
                  </a:lnTo>
                  <a:close/>
                </a:path>
                <a:path w="8892540" h="597535">
                  <a:moveTo>
                    <a:pt x="8873490" y="44005"/>
                  </a:moveTo>
                  <a:lnTo>
                    <a:pt x="8873490" y="42672"/>
                  </a:lnTo>
                  <a:lnTo>
                    <a:pt x="8872728" y="42672"/>
                  </a:lnTo>
                  <a:lnTo>
                    <a:pt x="8873490" y="44005"/>
                  </a:lnTo>
                  <a:close/>
                </a:path>
                <a:path w="8892540" h="597535">
                  <a:moveTo>
                    <a:pt x="8875776" y="572552"/>
                  </a:moveTo>
                  <a:lnTo>
                    <a:pt x="8875776" y="549402"/>
                  </a:lnTo>
                  <a:lnTo>
                    <a:pt x="8872728" y="555498"/>
                  </a:lnTo>
                  <a:lnTo>
                    <a:pt x="8873490" y="554736"/>
                  </a:lnTo>
                  <a:lnTo>
                    <a:pt x="8873490" y="575342"/>
                  </a:lnTo>
                  <a:lnTo>
                    <a:pt x="8874494" y="574519"/>
                  </a:lnTo>
                  <a:lnTo>
                    <a:pt x="8875776" y="572552"/>
                  </a:lnTo>
                  <a:close/>
                </a:path>
                <a:path w="8892540" h="597535">
                  <a:moveTo>
                    <a:pt x="8875776" y="49275"/>
                  </a:moveTo>
                  <a:lnTo>
                    <a:pt x="8875776" y="48006"/>
                  </a:lnTo>
                  <a:lnTo>
                    <a:pt x="8875014" y="47244"/>
                  </a:lnTo>
                  <a:lnTo>
                    <a:pt x="8875776" y="49275"/>
                  </a:lnTo>
                  <a:close/>
                </a:path>
                <a:path w="8892540" h="597535">
                  <a:moveTo>
                    <a:pt x="8879586" y="566701"/>
                  </a:moveTo>
                  <a:lnTo>
                    <a:pt x="8879586" y="533400"/>
                  </a:lnTo>
                  <a:lnTo>
                    <a:pt x="8878824" y="539496"/>
                  </a:lnTo>
                  <a:lnTo>
                    <a:pt x="8878824" y="538734"/>
                  </a:lnTo>
                  <a:lnTo>
                    <a:pt x="8877300" y="544830"/>
                  </a:lnTo>
                  <a:lnTo>
                    <a:pt x="8877300" y="544068"/>
                  </a:lnTo>
                  <a:lnTo>
                    <a:pt x="8875014" y="550164"/>
                  </a:lnTo>
                  <a:lnTo>
                    <a:pt x="8875776" y="549402"/>
                  </a:lnTo>
                  <a:lnTo>
                    <a:pt x="8875776" y="572552"/>
                  </a:lnTo>
                  <a:lnTo>
                    <a:pt x="8879586" y="566701"/>
                  </a:lnTo>
                  <a:close/>
                </a:path>
              </a:pathLst>
            </a:custGeom>
            <a:solidFill>
              <a:srgbClr val="BEBEBE"/>
            </a:solidFill>
          </p:spPr>
          <p:txBody>
            <a:bodyPr wrap="square" lIns="0" tIns="0" rIns="0" bIns="0" rtlCol="0"/>
            <a:lstStyle/>
            <a:p>
              <a:endParaRPr/>
            </a:p>
          </p:txBody>
        </p:sp>
      </p:grpSp>
      <p:sp>
        <p:nvSpPr>
          <p:cNvPr id="15" name="object 15"/>
          <p:cNvSpPr txBox="1">
            <a:spLocks noGrp="1"/>
          </p:cNvSpPr>
          <p:nvPr>
            <p:ph type="title"/>
          </p:nvPr>
        </p:nvSpPr>
        <p:spPr>
          <a:prstGeom prst="rect">
            <a:avLst/>
          </a:prstGeom>
        </p:spPr>
        <p:txBody>
          <a:bodyPr vert="horz" wrap="square" lIns="0" tIns="12700" rIns="0" bIns="0" rtlCol="0">
            <a:spAutoFit/>
          </a:bodyPr>
          <a:lstStyle/>
          <a:p>
            <a:pPr marL="100965">
              <a:lnSpc>
                <a:spcPct val="100000"/>
              </a:lnSpc>
              <a:spcBef>
                <a:spcPts val="100"/>
              </a:spcBef>
            </a:pPr>
            <a:r>
              <a:rPr spc="-5" dirty="0">
                <a:solidFill>
                  <a:srgbClr val="3F3F3F"/>
                </a:solidFill>
              </a:rPr>
              <a:t>貳、111學年度考招制度調整</a:t>
            </a:r>
            <a:r>
              <a:rPr dirty="0">
                <a:solidFill>
                  <a:srgbClr val="3F3F3F"/>
                </a:solidFill>
              </a:rPr>
              <a:t>-</a:t>
            </a:r>
            <a:r>
              <a:rPr spc="-5" dirty="0"/>
              <a:t>備審資料參採學生學習歷程(3/6)</a:t>
            </a:r>
          </a:p>
        </p:txBody>
      </p:sp>
      <p:grpSp>
        <p:nvGrpSpPr>
          <p:cNvPr id="16" name="object 16"/>
          <p:cNvGrpSpPr/>
          <p:nvPr/>
        </p:nvGrpSpPr>
        <p:grpSpPr>
          <a:xfrm>
            <a:off x="8467229" y="1257300"/>
            <a:ext cx="1414780" cy="4910455"/>
            <a:chOff x="8467229" y="1257300"/>
            <a:chExt cx="1414780" cy="4910455"/>
          </a:xfrm>
        </p:grpSpPr>
        <p:sp>
          <p:nvSpPr>
            <p:cNvPr id="17" name="object 17"/>
            <p:cNvSpPr/>
            <p:nvPr/>
          </p:nvSpPr>
          <p:spPr>
            <a:xfrm>
              <a:off x="8486279" y="1276350"/>
              <a:ext cx="1376680" cy="4872355"/>
            </a:xfrm>
            <a:custGeom>
              <a:avLst/>
              <a:gdLst/>
              <a:ahLst/>
              <a:cxnLst/>
              <a:rect l="l" t="t" r="r" b="b"/>
              <a:pathLst>
                <a:path w="1376679" h="4872355">
                  <a:moveTo>
                    <a:pt x="1376172" y="4872228"/>
                  </a:moveTo>
                  <a:lnTo>
                    <a:pt x="1376172" y="0"/>
                  </a:lnTo>
                  <a:lnTo>
                    <a:pt x="0" y="0"/>
                  </a:lnTo>
                  <a:lnTo>
                    <a:pt x="0" y="4872228"/>
                  </a:lnTo>
                  <a:lnTo>
                    <a:pt x="1376172" y="4872228"/>
                  </a:lnTo>
                  <a:close/>
                </a:path>
              </a:pathLst>
            </a:custGeom>
            <a:solidFill>
              <a:srgbClr val="997339"/>
            </a:solidFill>
          </p:spPr>
          <p:txBody>
            <a:bodyPr wrap="square" lIns="0" tIns="0" rIns="0" bIns="0" rtlCol="0"/>
            <a:lstStyle/>
            <a:p>
              <a:endParaRPr/>
            </a:p>
          </p:txBody>
        </p:sp>
        <p:sp>
          <p:nvSpPr>
            <p:cNvPr id="18" name="object 18"/>
            <p:cNvSpPr/>
            <p:nvPr/>
          </p:nvSpPr>
          <p:spPr>
            <a:xfrm>
              <a:off x="8467229" y="1257300"/>
              <a:ext cx="1414780" cy="4910455"/>
            </a:xfrm>
            <a:custGeom>
              <a:avLst/>
              <a:gdLst/>
              <a:ahLst/>
              <a:cxnLst/>
              <a:rect l="l" t="t" r="r" b="b"/>
              <a:pathLst>
                <a:path w="1414779" h="4910455">
                  <a:moveTo>
                    <a:pt x="1414272" y="4891278"/>
                  </a:moveTo>
                  <a:lnTo>
                    <a:pt x="1414272" y="19049"/>
                  </a:lnTo>
                  <a:lnTo>
                    <a:pt x="1395222" y="0"/>
                  </a:lnTo>
                  <a:lnTo>
                    <a:pt x="19050" y="0"/>
                  </a:lnTo>
                  <a:lnTo>
                    <a:pt x="11572" y="1476"/>
                  </a:lnTo>
                  <a:lnTo>
                    <a:pt x="5524" y="5524"/>
                  </a:lnTo>
                  <a:lnTo>
                    <a:pt x="1476" y="11572"/>
                  </a:lnTo>
                  <a:lnTo>
                    <a:pt x="0" y="19050"/>
                  </a:lnTo>
                  <a:lnTo>
                    <a:pt x="0" y="4891278"/>
                  </a:lnTo>
                  <a:lnTo>
                    <a:pt x="1476" y="4898433"/>
                  </a:lnTo>
                  <a:lnTo>
                    <a:pt x="5524" y="4904517"/>
                  </a:lnTo>
                  <a:lnTo>
                    <a:pt x="11572" y="4908744"/>
                  </a:lnTo>
                  <a:lnTo>
                    <a:pt x="19050" y="4910328"/>
                  </a:lnTo>
                  <a:lnTo>
                    <a:pt x="19050" y="38100"/>
                  </a:lnTo>
                  <a:lnTo>
                    <a:pt x="38100" y="19049"/>
                  </a:lnTo>
                  <a:lnTo>
                    <a:pt x="38100" y="38100"/>
                  </a:lnTo>
                  <a:lnTo>
                    <a:pt x="1376172" y="38099"/>
                  </a:lnTo>
                  <a:lnTo>
                    <a:pt x="1376172" y="19049"/>
                  </a:lnTo>
                  <a:lnTo>
                    <a:pt x="1395222" y="38099"/>
                  </a:lnTo>
                  <a:lnTo>
                    <a:pt x="1395222" y="4910328"/>
                  </a:lnTo>
                  <a:lnTo>
                    <a:pt x="1402699" y="4908744"/>
                  </a:lnTo>
                  <a:lnTo>
                    <a:pt x="1408747" y="4904517"/>
                  </a:lnTo>
                  <a:lnTo>
                    <a:pt x="1412795" y="4898433"/>
                  </a:lnTo>
                  <a:lnTo>
                    <a:pt x="1414272" y="4891278"/>
                  </a:lnTo>
                  <a:close/>
                </a:path>
                <a:path w="1414779" h="4910455">
                  <a:moveTo>
                    <a:pt x="38100" y="38100"/>
                  </a:moveTo>
                  <a:lnTo>
                    <a:pt x="38100" y="19049"/>
                  </a:lnTo>
                  <a:lnTo>
                    <a:pt x="19050" y="38100"/>
                  </a:lnTo>
                  <a:lnTo>
                    <a:pt x="38100" y="38100"/>
                  </a:lnTo>
                  <a:close/>
                </a:path>
                <a:path w="1414779" h="4910455">
                  <a:moveTo>
                    <a:pt x="38100" y="4872228"/>
                  </a:moveTo>
                  <a:lnTo>
                    <a:pt x="38100" y="38100"/>
                  </a:lnTo>
                  <a:lnTo>
                    <a:pt x="19050" y="38100"/>
                  </a:lnTo>
                  <a:lnTo>
                    <a:pt x="19050" y="4872228"/>
                  </a:lnTo>
                  <a:lnTo>
                    <a:pt x="38100" y="4872228"/>
                  </a:lnTo>
                  <a:close/>
                </a:path>
                <a:path w="1414779" h="4910455">
                  <a:moveTo>
                    <a:pt x="1395222" y="4872228"/>
                  </a:moveTo>
                  <a:lnTo>
                    <a:pt x="19050" y="4872228"/>
                  </a:lnTo>
                  <a:lnTo>
                    <a:pt x="38100" y="4891278"/>
                  </a:lnTo>
                  <a:lnTo>
                    <a:pt x="38100" y="4910328"/>
                  </a:lnTo>
                  <a:lnTo>
                    <a:pt x="1376172" y="4910328"/>
                  </a:lnTo>
                  <a:lnTo>
                    <a:pt x="1376172" y="4891278"/>
                  </a:lnTo>
                  <a:lnTo>
                    <a:pt x="1395222" y="4872228"/>
                  </a:lnTo>
                  <a:close/>
                </a:path>
                <a:path w="1414779" h="4910455">
                  <a:moveTo>
                    <a:pt x="38100" y="4910328"/>
                  </a:moveTo>
                  <a:lnTo>
                    <a:pt x="38100" y="4891278"/>
                  </a:lnTo>
                  <a:lnTo>
                    <a:pt x="19050" y="4872228"/>
                  </a:lnTo>
                  <a:lnTo>
                    <a:pt x="19050" y="4910328"/>
                  </a:lnTo>
                  <a:lnTo>
                    <a:pt x="38100" y="4910328"/>
                  </a:lnTo>
                  <a:close/>
                </a:path>
                <a:path w="1414779" h="4910455">
                  <a:moveTo>
                    <a:pt x="1395222" y="38099"/>
                  </a:moveTo>
                  <a:lnTo>
                    <a:pt x="1376172" y="19049"/>
                  </a:lnTo>
                  <a:lnTo>
                    <a:pt x="1376172" y="38099"/>
                  </a:lnTo>
                  <a:lnTo>
                    <a:pt x="1395222" y="38099"/>
                  </a:lnTo>
                  <a:close/>
                </a:path>
                <a:path w="1414779" h="4910455">
                  <a:moveTo>
                    <a:pt x="1395222" y="4872228"/>
                  </a:moveTo>
                  <a:lnTo>
                    <a:pt x="1395222" y="38099"/>
                  </a:lnTo>
                  <a:lnTo>
                    <a:pt x="1376172" y="38099"/>
                  </a:lnTo>
                  <a:lnTo>
                    <a:pt x="1376172" y="4872228"/>
                  </a:lnTo>
                  <a:lnTo>
                    <a:pt x="1395222" y="4872228"/>
                  </a:lnTo>
                  <a:close/>
                </a:path>
                <a:path w="1414779" h="4910455">
                  <a:moveTo>
                    <a:pt x="1395222" y="4910328"/>
                  </a:moveTo>
                  <a:lnTo>
                    <a:pt x="1395222" y="4872228"/>
                  </a:lnTo>
                  <a:lnTo>
                    <a:pt x="1376172" y="4891278"/>
                  </a:lnTo>
                  <a:lnTo>
                    <a:pt x="1376172" y="4910328"/>
                  </a:lnTo>
                  <a:lnTo>
                    <a:pt x="1395222" y="4910328"/>
                  </a:lnTo>
                  <a:close/>
                </a:path>
              </a:pathLst>
            </a:custGeom>
            <a:solidFill>
              <a:srgbClr val="FFFFFF"/>
            </a:solidFill>
          </p:spPr>
          <p:txBody>
            <a:bodyPr wrap="square" lIns="0" tIns="0" rIns="0" bIns="0" rtlCol="0"/>
            <a:lstStyle/>
            <a:p>
              <a:endParaRPr/>
            </a:p>
          </p:txBody>
        </p:sp>
      </p:grpSp>
      <p:sp>
        <p:nvSpPr>
          <p:cNvPr id="19" name="object 19"/>
          <p:cNvSpPr txBox="1"/>
          <p:nvPr/>
        </p:nvSpPr>
        <p:spPr>
          <a:xfrm>
            <a:off x="8772785" y="2458815"/>
            <a:ext cx="866140" cy="770255"/>
          </a:xfrm>
          <a:prstGeom prst="rect">
            <a:avLst/>
          </a:prstGeom>
        </p:spPr>
        <p:txBody>
          <a:bodyPr vert="horz" wrap="square" lIns="0" tIns="10160" rIns="0" bIns="0" rtlCol="0">
            <a:spAutoFit/>
          </a:bodyPr>
          <a:lstStyle/>
          <a:p>
            <a:pPr algn="just">
              <a:lnSpc>
                <a:spcPct val="102299"/>
              </a:lnSpc>
              <a:spcBef>
                <a:spcPts val="80"/>
              </a:spcBef>
            </a:pPr>
            <a:r>
              <a:rPr sz="1600" b="1" spc="100" dirty="0">
                <a:solidFill>
                  <a:srgbClr val="FFFFFF"/>
                </a:solidFill>
                <a:latin typeface="微軟正黑體"/>
                <a:cs typeface="微軟正黑體"/>
              </a:rPr>
              <a:t>高級中等 教育階段 學生學習</a:t>
            </a:r>
            <a:endParaRPr sz="1600">
              <a:latin typeface="微軟正黑體"/>
              <a:cs typeface="微軟正黑體"/>
            </a:endParaRPr>
          </a:p>
        </p:txBody>
      </p:sp>
      <p:sp>
        <p:nvSpPr>
          <p:cNvPr id="20" name="object 20"/>
          <p:cNvSpPr txBox="1"/>
          <p:nvPr/>
        </p:nvSpPr>
        <p:spPr>
          <a:xfrm>
            <a:off x="8677788" y="3204466"/>
            <a:ext cx="1042669" cy="269875"/>
          </a:xfrm>
          <a:prstGeom prst="rect">
            <a:avLst/>
          </a:prstGeom>
        </p:spPr>
        <p:txBody>
          <a:bodyPr vert="horz" wrap="square" lIns="0" tIns="12700" rIns="0" bIns="0" rtlCol="0">
            <a:spAutoFit/>
          </a:bodyPr>
          <a:lstStyle/>
          <a:p>
            <a:pPr marL="12700">
              <a:lnSpc>
                <a:spcPct val="100000"/>
              </a:lnSpc>
              <a:spcBef>
                <a:spcPts val="100"/>
              </a:spcBef>
            </a:pPr>
            <a:r>
              <a:rPr sz="1600" b="1" dirty="0">
                <a:solidFill>
                  <a:srgbClr val="FFFFFF"/>
                </a:solidFill>
                <a:latin typeface="微軟正黑體"/>
                <a:cs typeface="微軟正黑體"/>
              </a:rPr>
              <a:t>歷程資料庫</a:t>
            </a:r>
            <a:endParaRPr sz="1600">
              <a:latin typeface="微軟正黑體"/>
              <a:cs typeface="微軟正黑體"/>
            </a:endParaRPr>
          </a:p>
        </p:txBody>
      </p:sp>
      <p:sp>
        <p:nvSpPr>
          <p:cNvPr id="21" name="object 21"/>
          <p:cNvSpPr txBox="1"/>
          <p:nvPr/>
        </p:nvSpPr>
        <p:spPr>
          <a:xfrm>
            <a:off x="8641980" y="4515097"/>
            <a:ext cx="1114425" cy="513715"/>
          </a:xfrm>
          <a:prstGeom prst="rect">
            <a:avLst/>
          </a:prstGeom>
        </p:spPr>
        <p:txBody>
          <a:bodyPr vert="horz" wrap="square" lIns="0" tIns="12700" rIns="0" bIns="0" rtlCol="0">
            <a:spAutoFit/>
          </a:bodyPr>
          <a:lstStyle/>
          <a:p>
            <a:pPr marL="12700" marR="5080" indent="75565">
              <a:lnSpc>
                <a:spcPct val="100000"/>
              </a:lnSpc>
              <a:spcBef>
                <a:spcPts val="100"/>
              </a:spcBef>
            </a:pPr>
            <a:r>
              <a:rPr sz="1600" b="1" dirty="0">
                <a:solidFill>
                  <a:srgbClr val="FFFF00"/>
                </a:solidFill>
                <a:latin typeface="微軟正黑體"/>
                <a:cs typeface="微軟正黑體"/>
              </a:rPr>
              <a:t>(學習歷程 中央資料庫)</a:t>
            </a:r>
            <a:endParaRPr sz="1600">
              <a:latin typeface="微軟正黑體"/>
              <a:cs typeface="微軟正黑體"/>
            </a:endParaRPr>
          </a:p>
        </p:txBody>
      </p:sp>
      <p:pic>
        <p:nvPicPr>
          <p:cNvPr id="22" name="object 22"/>
          <p:cNvPicPr/>
          <p:nvPr/>
        </p:nvPicPr>
        <p:blipFill>
          <a:blip r:embed="rId6" cstate="print"/>
          <a:stretch>
            <a:fillRect/>
          </a:stretch>
        </p:blipFill>
        <p:spPr>
          <a:xfrm>
            <a:off x="8343024" y="1404365"/>
            <a:ext cx="1575815" cy="1779270"/>
          </a:xfrm>
          <a:prstGeom prst="rect">
            <a:avLst/>
          </a:prstGeom>
        </p:spPr>
      </p:pic>
      <p:sp>
        <p:nvSpPr>
          <p:cNvPr id="23" name="object 23"/>
          <p:cNvSpPr txBox="1"/>
          <p:nvPr/>
        </p:nvSpPr>
        <p:spPr>
          <a:xfrm>
            <a:off x="8843143" y="1362709"/>
            <a:ext cx="772795" cy="1031240"/>
          </a:xfrm>
          <a:prstGeom prst="rect">
            <a:avLst/>
          </a:prstGeom>
        </p:spPr>
        <p:txBody>
          <a:bodyPr vert="horz" wrap="square" lIns="0" tIns="12700" rIns="0" bIns="0" rtlCol="0">
            <a:spAutoFit/>
          </a:bodyPr>
          <a:lstStyle/>
          <a:p>
            <a:pPr marL="12700">
              <a:lnSpc>
                <a:spcPct val="100000"/>
              </a:lnSpc>
              <a:spcBef>
                <a:spcPts val="100"/>
              </a:spcBef>
            </a:pPr>
            <a:r>
              <a:rPr sz="6600" dirty="0">
                <a:solidFill>
                  <a:srgbClr val="664C25"/>
                </a:solidFill>
                <a:latin typeface="Wingdings"/>
                <a:cs typeface="Wingdings"/>
              </a:rPr>
              <a:t></a:t>
            </a:r>
            <a:endParaRPr sz="6600">
              <a:latin typeface="Wingdings"/>
              <a:cs typeface="Wingdings"/>
            </a:endParaRPr>
          </a:p>
        </p:txBody>
      </p:sp>
      <p:grpSp>
        <p:nvGrpSpPr>
          <p:cNvPr id="24" name="object 24"/>
          <p:cNvGrpSpPr/>
          <p:nvPr/>
        </p:nvGrpSpPr>
        <p:grpSpPr>
          <a:xfrm>
            <a:off x="1743341" y="3444240"/>
            <a:ext cx="3987800" cy="2749550"/>
            <a:chOff x="1743341" y="3444240"/>
            <a:chExt cx="3987800" cy="2749550"/>
          </a:xfrm>
        </p:grpSpPr>
        <p:sp>
          <p:nvSpPr>
            <p:cNvPr id="25" name="object 25"/>
            <p:cNvSpPr/>
            <p:nvPr/>
          </p:nvSpPr>
          <p:spPr>
            <a:xfrm>
              <a:off x="1743341" y="5519928"/>
              <a:ext cx="3987800" cy="673735"/>
            </a:xfrm>
            <a:custGeom>
              <a:avLst/>
              <a:gdLst/>
              <a:ahLst/>
              <a:cxnLst/>
              <a:rect l="l" t="t" r="r" b="b"/>
              <a:pathLst>
                <a:path w="3987800" h="673735">
                  <a:moveTo>
                    <a:pt x="3987546" y="336803"/>
                  </a:moveTo>
                  <a:lnTo>
                    <a:pt x="3651504" y="0"/>
                  </a:lnTo>
                  <a:lnTo>
                    <a:pt x="3651504" y="168401"/>
                  </a:lnTo>
                  <a:lnTo>
                    <a:pt x="0" y="168401"/>
                  </a:lnTo>
                  <a:lnTo>
                    <a:pt x="0" y="505205"/>
                  </a:lnTo>
                  <a:lnTo>
                    <a:pt x="3651504" y="505205"/>
                  </a:lnTo>
                  <a:lnTo>
                    <a:pt x="3651504" y="673607"/>
                  </a:lnTo>
                  <a:lnTo>
                    <a:pt x="3987546" y="336803"/>
                  </a:lnTo>
                  <a:close/>
                </a:path>
              </a:pathLst>
            </a:custGeom>
            <a:solidFill>
              <a:srgbClr val="4DA4D7"/>
            </a:solidFill>
          </p:spPr>
          <p:txBody>
            <a:bodyPr wrap="square" lIns="0" tIns="0" rIns="0" bIns="0" rtlCol="0"/>
            <a:lstStyle/>
            <a:p>
              <a:endParaRPr/>
            </a:p>
          </p:txBody>
        </p:sp>
        <p:pic>
          <p:nvPicPr>
            <p:cNvPr id="26" name="object 26"/>
            <p:cNvPicPr/>
            <p:nvPr/>
          </p:nvPicPr>
          <p:blipFill>
            <a:blip r:embed="rId7" cstate="print"/>
            <a:stretch>
              <a:fillRect/>
            </a:stretch>
          </p:blipFill>
          <p:spPr>
            <a:xfrm>
              <a:off x="1743341" y="3444240"/>
              <a:ext cx="3945636" cy="672084"/>
            </a:xfrm>
            <a:prstGeom prst="rect">
              <a:avLst/>
            </a:prstGeom>
          </p:spPr>
        </p:pic>
      </p:grpSp>
      <p:pic>
        <p:nvPicPr>
          <p:cNvPr id="27" name="object 27"/>
          <p:cNvPicPr/>
          <p:nvPr/>
        </p:nvPicPr>
        <p:blipFill>
          <a:blip r:embed="rId8" cstate="print"/>
          <a:stretch>
            <a:fillRect/>
          </a:stretch>
        </p:blipFill>
        <p:spPr>
          <a:xfrm>
            <a:off x="1011059" y="3470375"/>
            <a:ext cx="632895" cy="1297164"/>
          </a:xfrm>
          <a:prstGeom prst="rect">
            <a:avLst/>
          </a:prstGeom>
        </p:spPr>
      </p:pic>
      <p:pic>
        <p:nvPicPr>
          <p:cNvPr id="28" name="object 28"/>
          <p:cNvPicPr/>
          <p:nvPr/>
        </p:nvPicPr>
        <p:blipFill>
          <a:blip r:embed="rId9" cstate="print"/>
          <a:stretch>
            <a:fillRect/>
          </a:stretch>
        </p:blipFill>
        <p:spPr>
          <a:xfrm>
            <a:off x="1139837" y="5515105"/>
            <a:ext cx="525018" cy="1098156"/>
          </a:xfrm>
          <a:prstGeom prst="rect">
            <a:avLst/>
          </a:prstGeom>
        </p:spPr>
      </p:pic>
      <p:pic>
        <p:nvPicPr>
          <p:cNvPr id="29" name="object 29"/>
          <p:cNvPicPr/>
          <p:nvPr/>
        </p:nvPicPr>
        <p:blipFill>
          <a:blip r:embed="rId10" cstate="print"/>
          <a:stretch>
            <a:fillRect/>
          </a:stretch>
        </p:blipFill>
        <p:spPr>
          <a:xfrm>
            <a:off x="1069737" y="1774426"/>
            <a:ext cx="465855" cy="1163981"/>
          </a:xfrm>
          <a:prstGeom prst="rect">
            <a:avLst/>
          </a:prstGeom>
        </p:spPr>
      </p:pic>
      <p:sp>
        <p:nvSpPr>
          <p:cNvPr id="30" name="object 30"/>
          <p:cNvSpPr txBox="1"/>
          <p:nvPr/>
        </p:nvSpPr>
        <p:spPr>
          <a:xfrm>
            <a:off x="2196228" y="2233239"/>
            <a:ext cx="3380740" cy="976630"/>
          </a:xfrm>
          <a:prstGeom prst="rect">
            <a:avLst/>
          </a:prstGeom>
        </p:spPr>
        <p:txBody>
          <a:bodyPr vert="horz" wrap="square" lIns="0" tIns="85725" rIns="0" bIns="0" rtlCol="0">
            <a:spAutoFit/>
          </a:bodyPr>
          <a:lstStyle/>
          <a:p>
            <a:pPr marL="298450" indent="-285750">
              <a:lnSpc>
                <a:spcPct val="100000"/>
              </a:lnSpc>
              <a:spcBef>
                <a:spcPts val="675"/>
              </a:spcBef>
              <a:buFont typeface="Wingdings"/>
              <a:buChar char=""/>
              <a:tabLst>
                <a:tab pos="297815" algn="l"/>
                <a:tab pos="298450" algn="l"/>
              </a:tabLst>
            </a:pPr>
            <a:r>
              <a:rPr sz="1600" b="1" dirty="0">
                <a:solidFill>
                  <a:srgbClr val="0000FF"/>
                </a:solidFill>
                <a:latin typeface="微軟正黑體"/>
                <a:cs typeface="微軟正黑體"/>
              </a:rPr>
              <a:t>登錄</a:t>
            </a:r>
            <a:r>
              <a:rPr sz="1600" b="1" spc="-80" dirty="0">
                <a:solidFill>
                  <a:srgbClr val="0000FF"/>
                </a:solidFill>
                <a:latin typeface="微軟正黑體"/>
                <a:cs typeface="微軟正黑體"/>
              </a:rPr>
              <a:t> </a:t>
            </a:r>
            <a:r>
              <a:rPr sz="1600" dirty="0">
                <a:latin typeface="微軟正黑體"/>
                <a:cs typeface="微軟正黑體"/>
              </a:rPr>
              <a:t>學生基本資料、修課紀錄</a:t>
            </a:r>
            <a:endParaRPr sz="1600">
              <a:latin typeface="微軟正黑體"/>
              <a:cs typeface="微軟正黑體"/>
            </a:endParaRPr>
          </a:p>
          <a:p>
            <a:pPr marL="298450" indent="-285750">
              <a:lnSpc>
                <a:spcPct val="100000"/>
              </a:lnSpc>
              <a:spcBef>
                <a:spcPts val="575"/>
              </a:spcBef>
              <a:buFont typeface="Wingdings"/>
              <a:buChar char=""/>
              <a:tabLst>
                <a:tab pos="297815" algn="l"/>
                <a:tab pos="298450" algn="l"/>
              </a:tabLst>
            </a:pPr>
            <a:r>
              <a:rPr sz="1600" b="1" dirty="0">
                <a:solidFill>
                  <a:srgbClr val="EF7E08"/>
                </a:solidFill>
                <a:latin typeface="微軟正黑體"/>
                <a:cs typeface="微軟正黑體"/>
              </a:rPr>
              <a:t>提交</a:t>
            </a:r>
            <a:r>
              <a:rPr sz="1600" b="1" spc="-80" dirty="0">
                <a:solidFill>
                  <a:srgbClr val="EF7E08"/>
                </a:solidFill>
                <a:latin typeface="微軟正黑體"/>
                <a:cs typeface="微軟正黑體"/>
              </a:rPr>
              <a:t> </a:t>
            </a:r>
            <a:r>
              <a:rPr sz="1600" dirty="0">
                <a:latin typeface="微軟正黑體"/>
                <a:cs typeface="微軟正黑體"/>
              </a:rPr>
              <a:t>學生基本資料、修課紀錄</a:t>
            </a:r>
            <a:endParaRPr sz="1600">
              <a:latin typeface="微軟正黑體"/>
              <a:cs typeface="微軟正黑體"/>
            </a:endParaRPr>
          </a:p>
          <a:p>
            <a:pPr marL="723265">
              <a:lnSpc>
                <a:spcPct val="100000"/>
              </a:lnSpc>
              <a:spcBef>
                <a:spcPts val="575"/>
              </a:spcBef>
            </a:pPr>
            <a:r>
              <a:rPr sz="1600" spc="-5" dirty="0">
                <a:latin typeface="微軟正黑體"/>
                <a:cs typeface="微軟正黑體"/>
              </a:rPr>
              <a:t>學生課程學習成果、多元表現</a:t>
            </a:r>
            <a:endParaRPr sz="1600">
              <a:latin typeface="微軟正黑體"/>
              <a:cs typeface="微軟正黑體"/>
            </a:endParaRPr>
          </a:p>
        </p:txBody>
      </p:sp>
      <p:sp>
        <p:nvSpPr>
          <p:cNvPr id="31" name="object 31"/>
          <p:cNvSpPr/>
          <p:nvPr/>
        </p:nvSpPr>
        <p:spPr>
          <a:xfrm>
            <a:off x="2095385" y="6047232"/>
            <a:ext cx="3277870" cy="1012825"/>
          </a:xfrm>
          <a:custGeom>
            <a:avLst/>
            <a:gdLst/>
            <a:ahLst/>
            <a:cxnLst/>
            <a:rect l="l" t="t" r="r" b="b"/>
            <a:pathLst>
              <a:path w="3277870" h="1012825">
                <a:moveTo>
                  <a:pt x="3277362" y="1012697"/>
                </a:moveTo>
                <a:lnTo>
                  <a:pt x="3277362" y="0"/>
                </a:lnTo>
                <a:lnTo>
                  <a:pt x="0" y="0"/>
                </a:lnTo>
                <a:lnTo>
                  <a:pt x="0" y="1012697"/>
                </a:lnTo>
                <a:lnTo>
                  <a:pt x="3277362" y="1012697"/>
                </a:lnTo>
                <a:close/>
              </a:path>
            </a:pathLst>
          </a:custGeom>
          <a:solidFill>
            <a:srgbClr val="FFFFFF"/>
          </a:solidFill>
        </p:spPr>
        <p:txBody>
          <a:bodyPr wrap="square" lIns="0" tIns="0" rIns="0" bIns="0" rtlCol="0"/>
          <a:lstStyle/>
          <a:p>
            <a:endParaRPr/>
          </a:p>
        </p:txBody>
      </p:sp>
      <p:sp>
        <p:nvSpPr>
          <p:cNvPr id="32" name="object 32"/>
          <p:cNvSpPr txBox="1"/>
          <p:nvPr/>
        </p:nvSpPr>
        <p:spPr>
          <a:xfrm>
            <a:off x="2173357" y="6036192"/>
            <a:ext cx="3089275" cy="943610"/>
          </a:xfrm>
          <a:prstGeom prst="rect">
            <a:avLst/>
          </a:prstGeom>
        </p:spPr>
        <p:txBody>
          <a:bodyPr vert="horz" wrap="square" lIns="0" tIns="92075" rIns="0" bIns="0" rtlCol="0">
            <a:spAutoFit/>
          </a:bodyPr>
          <a:lstStyle/>
          <a:p>
            <a:pPr marL="298450" indent="-285750">
              <a:lnSpc>
                <a:spcPct val="100000"/>
              </a:lnSpc>
              <a:spcBef>
                <a:spcPts val="725"/>
              </a:spcBef>
              <a:buFont typeface="Wingdings"/>
              <a:buChar char=""/>
              <a:tabLst>
                <a:tab pos="297815" algn="l"/>
                <a:tab pos="298450" algn="l"/>
              </a:tabLst>
            </a:pPr>
            <a:r>
              <a:rPr sz="1600" b="1" dirty="0">
                <a:solidFill>
                  <a:srgbClr val="0000FF"/>
                </a:solidFill>
                <a:latin typeface="微軟正黑體"/>
                <a:cs typeface="微軟正黑體"/>
              </a:rPr>
              <a:t>登錄</a:t>
            </a:r>
            <a:r>
              <a:rPr sz="1600" b="1" spc="-80" dirty="0">
                <a:solidFill>
                  <a:srgbClr val="0000FF"/>
                </a:solidFill>
                <a:latin typeface="微軟正黑體"/>
                <a:cs typeface="微軟正黑體"/>
              </a:rPr>
              <a:t> </a:t>
            </a:r>
            <a:r>
              <a:rPr sz="1600" dirty="0">
                <a:latin typeface="微軟正黑體"/>
                <a:cs typeface="微軟正黑體"/>
              </a:rPr>
              <a:t>學生修習科目之學業成績</a:t>
            </a:r>
            <a:endParaRPr sz="1600">
              <a:latin typeface="微軟正黑體"/>
              <a:cs typeface="微軟正黑體"/>
            </a:endParaRPr>
          </a:p>
          <a:p>
            <a:pPr marL="298450">
              <a:lnSpc>
                <a:spcPct val="100000"/>
              </a:lnSpc>
              <a:spcBef>
                <a:spcPts val="540"/>
              </a:spcBef>
            </a:pPr>
            <a:r>
              <a:rPr sz="1400" spc="-5" dirty="0">
                <a:latin typeface="微軟正黑體"/>
                <a:cs typeface="微軟正黑體"/>
              </a:rPr>
              <a:t>(課程諮詢教師</a:t>
            </a:r>
            <a:r>
              <a:rPr sz="1400" spc="-10" dirty="0">
                <a:latin typeface="微軟正黑體"/>
                <a:cs typeface="微軟正黑體"/>
              </a:rPr>
              <a:t>：</a:t>
            </a:r>
            <a:r>
              <a:rPr sz="1400" b="1" spc="-5" dirty="0">
                <a:solidFill>
                  <a:srgbClr val="EF7E08"/>
                </a:solidFill>
                <a:latin typeface="微軟正黑體"/>
                <a:cs typeface="微軟正黑體"/>
              </a:rPr>
              <a:t>登錄</a:t>
            </a:r>
            <a:r>
              <a:rPr sz="1400" spc="-5" dirty="0">
                <a:latin typeface="微軟正黑體"/>
                <a:cs typeface="微軟正黑體"/>
              </a:rPr>
              <a:t>課程諮詢紀錄)</a:t>
            </a:r>
            <a:endParaRPr sz="1400">
              <a:latin typeface="微軟正黑體"/>
              <a:cs typeface="微軟正黑體"/>
            </a:endParaRPr>
          </a:p>
          <a:p>
            <a:pPr marL="298450" indent="-285750">
              <a:lnSpc>
                <a:spcPct val="100000"/>
              </a:lnSpc>
              <a:spcBef>
                <a:spcPts val="540"/>
              </a:spcBef>
              <a:buFont typeface="Wingdings"/>
              <a:buChar char=""/>
              <a:tabLst>
                <a:tab pos="297815" algn="l"/>
                <a:tab pos="298450" algn="l"/>
              </a:tabLst>
            </a:pPr>
            <a:r>
              <a:rPr sz="1600" b="1" dirty="0">
                <a:solidFill>
                  <a:srgbClr val="C00000"/>
                </a:solidFill>
                <a:latin typeface="微軟正黑體"/>
                <a:cs typeface="微軟正黑體"/>
              </a:rPr>
              <a:t>認證</a:t>
            </a:r>
            <a:r>
              <a:rPr sz="1600" b="1" spc="-85" dirty="0">
                <a:solidFill>
                  <a:srgbClr val="C00000"/>
                </a:solidFill>
                <a:latin typeface="微軟正黑體"/>
                <a:cs typeface="微軟正黑體"/>
              </a:rPr>
              <a:t> </a:t>
            </a:r>
            <a:r>
              <a:rPr sz="1600" dirty="0">
                <a:latin typeface="微軟正黑體"/>
                <a:cs typeface="微軟正黑體"/>
              </a:rPr>
              <a:t>學生課程學習成果</a:t>
            </a:r>
            <a:endParaRPr sz="1600">
              <a:latin typeface="微軟正黑體"/>
              <a:cs typeface="微軟正黑體"/>
            </a:endParaRPr>
          </a:p>
        </p:txBody>
      </p:sp>
      <p:grpSp>
        <p:nvGrpSpPr>
          <p:cNvPr id="33" name="object 33"/>
          <p:cNvGrpSpPr/>
          <p:nvPr/>
        </p:nvGrpSpPr>
        <p:grpSpPr>
          <a:xfrm>
            <a:off x="1808111" y="1640585"/>
            <a:ext cx="3930015" cy="734695"/>
            <a:chOff x="1808111" y="1640585"/>
            <a:chExt cx="3930015" cy="734695"/>
          </a:xfrm>
        </p:grpSpPr>
        <p:sp>
          <p:nvSpPr>
            <p:cNvPr id="34" name="object 34"/>
            <p:cNvSpPr/>
            <p:nvPr/>
          </p:nvSpPr>
          <p:spPr>
            <a:xfrm>
              <a:off x="1821065" y="1671065"/>
              <a:ext cx="3899535" cy="673100"/>
            </a:xfrm>
            <a:custGeom>
              <a:avLst/>
              <a:gdLst/>
              <a:ahLst/>
              <a:cxnLst/>
              <a:rect l="l" t="t" r="r" b="b"/>
              <a:pathLst>
                <a:path w="3899535" h="673100">
                  <a:moveTo>
                    <a:pt x="3899154" y="336803"/>
                  </a:moveTo>
                  <a:lnTo>
                    <a:pt x="3562350" y="0"/>
                  </a:lnTo>
                  <a:lnTo>
                    <a:pt x="3562350" y="168401"/>
                  </a:lnTo>
                  <a:lnTo>
                    <a:pt x="0" y="168401"/>
                  </a:lnTo>
                  <a:lnTo>
                    <a:pt x="0" y="505205"/>
                  </a:lnTo>
                  <a:lnTo>
                    <a:pt x="3562350" y="505205"/>
                  </a:lnTo>
                  <a:lnTo>
                    <a:pt x="3562350" y="672845"/>
                  </a:lnTo>
                  <a:lnTo>
                    <a:pt x="3899154" y="336803"/>
                  </a:lnTo>
                  <a:close/>
                </a:path>
              </a:pathLst>
            </a:custGeom>
            <a:solidFill>
              <a:srgbClr val="FFFFFF"/>
            </a:solidFill>
          </p:spPr>
          <p:txBody>
            <a:bodyPr wrap="square" lIns="0" tIns="0" rIns="0" bIns="0" rtlCol="0"/>
            <a:lstStyle/>
            <a:p>
              <a:endParaRPr/>
            </a:p>
          </p:txBody>
        </p:sp>
        <p:sp>
          <p:nvSpPr>
            <p:cNvPr id="35" name="object 35"/>
            <p:cNvSpPr/>
            <p:nvPr/>
          </p:nvSpPr>
          <p:spPr>
            <a:xfrm>
              <a:off x="1808111" y="1640585"/>
              <a:ext cx="3930015" cy="734695"/>
            </a:xfrm>
            <a:custGeom>
              <a:avLst/>
              <a:gdLst/>
              <a:ahLst/>
              <a:cxnLst/>
              <a:rect l="l" t="t" r="r" b="b"/>
              <a:pathLst>
                <a:path w="3930015" h="734694">
                  <a:moveTo>
                    <a:pt x="3575304" y="185928"/>
                  </a:moveTo>
                  <a:lnTo>
                    <a:pt x="0" y="185928"/>
                  </a:lnTo>
                  <a:lnTo>
                    <a:pt x="0" y="547878"/>
                  </a:lnTo>
                  <a:lnTo>
                    <a:pt x="12954" y="547878"/>
                  </a:lnTo>
                  <a:lnTo>
                    <a:pt x="12954" y="211074"/>
                  </a:lnTo>
                  <a:lnTo>
                    <a:pt x="25146" y="198882"/>
                  </a:lnTo>
                  <a:lnTo>
                    <a:pt x="25146" y="211074"/>
                  </a:lnTo>
                  <a:lnTo>
                    <a:pt x="3562350" y="211074"/>
                  </a:lnTo>
                  <a:lnTo>
                    <a:pt x="3562350" y="198882"/>
                  </a:lnTo>
                  <a:lnTo>
                    <a:pt x="3575304" y="185928"/>
                  </a:lnTo>
                  <a:close/>
                </a:path>
                <a:path w="3930015" h="734694">
                  <a:moveTo>
                    <a:pt x="25146" y="211074"/>
                  </a:moveTo>
                  <a:lnTo>
                    <a:pt x="25146" y="198882"/>
                  </a:lnTo>
                  <a:lnTo>
                    <a:pt x="12954" y="211074"/>
                  </a:lnTo>
                  <a:lnTo>
                    <a:pt x="25146" y="211074"/>
                  </a:lnTo>
                  <a:close/>
                </a:path>
                <a:path w="3930015" h="734694">
                  <a:moveTo>
                    <a:pt x="25146" y="522732"/>
                  </a:moveTo>
                  <a:lnTo>
                    <a:pt x="25146" y="211074"/>
                  </a:lnTo>
                  <a:lnTo>
                    <a:pt x="12954" y="211074"/>
                  </a:lnTo>
                  <a:lnTo>
                    <a:pt x="12954" y="522732"/>
                  </a:lnTo>
                  <a:lnTo>
                    <a:pt x="25146" y="522732"/>
                  </a:lnTo>
                  <a:close/>
                </a:path>
                <a:path w="3930015" h="734694">
                  <a:moveTo>
                    <a:pt x="3588258" y="672846"/>
                  </a:moveTo>
                  <a:lnTo>
                    <a:pt x="3588258" y="522732"/>
                  </a:lnTo>
                  <a:lnTo>
                    <a:pt x="12954" y="522732"/>
                  </a:lnTo>
                  <a:lnTo>
                    <a:pt x="25146" y="535686"/>
                  </a:lnTo>
                  <a:lnTo>
                    <a:pt x="25146" y="547878"/>
                  </a:lnTo>
                  <a:lnTo>
                    <a:pt x="3562350" y="547878"/>
                  </a:lnTo>
                  <a:lnTo>
                    <a:pt x="3562350" y="535686"/>
                  </a:lnTo>
                  <a:lnTo>
                    <a:pt x="3575304" y="547878"/>
                  </a:lnTo>
                  <a:lnTo>
                    <a:pt x="3575304" y="685800"/>
                  </a:lnTo>
                  <a:lnTo>
                    <a:pt x="3588258" y="672846"/>
                  </a:lnTo>
                  <a:close/>
                </a:path>
                <a:path w="3930015" h="734694">
                  <a:moveTo>
                    <a:pt x="25146" y="547878"/>
                  </a:moveTo>
                  <a:lnTo>
                    <a:pt x="25146" y="535686"/>
                  </a:lnTo>
                  <a:lnTo>
                    <a:pt x="12954" y="522732"/>
                  </a:lnTo>
                  <a:lnTo>
                    <a:pt x="12954" y="547878"/>
                  </a:lnTo>
                  <a:lnTo>
                    <a:pt x="25146" y="547878"/>
                  </a:lnTo>
                  <a:close/>
                </a:path>
                <a:path w="3930015" h="734694">
                  <a:moveTo>
                    <a:pt x="3929634" y="367284"/>
                  </a:moveTo>
                  <a:lnTo>
                    <a:pt x="3562350" y="0"/>
                  </a:lnTo>
                  <a:lnTo>
                    <a:pt x="3562350" y="185928"/>
                  </a:lnTo>
                  <a:lnTo>
                    <a:pt x="3566160" y="185928"/>
                  </a:lnTo>
                  <a:lnTo>
                    <a:pt x="3566160" y="39624"/>
                  </a:lnTo>
                  <a:lnTo>
                    <a:pt x="3588258" y="30480"/>
                  </a:lnTo>
                  <a:lnTo>
                    <a:pt x="3588258" y="61672"/>
                  </a:lnTo>
                  <a:lnTo>
                    <a:pt x="3894191" y="366912"/>
                  </a:lnTo>
                  <a:lnTo>
                    <a:pt x="3902964" y="358140"/>
                  </a:lnTo>
                  <a:lnTo>
                    <a:pt x="3902964" y="393954"/>
                  </a:lnTo>
                  <a:lnTo>
                    <a:pt x="3929634" y="367284"/>
                  </a:lnTo>
                  <a:close/>
                </a:path>
                <a:path w="3930015" h="734694">
                  <a:moveTo>
                    <a:pt x="3575304" y="211074"/>
                  </a:moveTo>
                  <a:lnTo>
                    <a:pt x="3575304" y="185928"/>
                  </a:lnTo>
                  <a:lnTo>
                    <a:pt x="3562350" y="198882"/>
                  </a:lnTo>
                  <a:lnTo>
                    <a:pt x="3562350" y="211074"/>
                  </a:lnTo>
                  <a:lnTo>
                    <a:pt x="3575304" y="211074"/>
                  </a:lnTo>
                  <a:close/>
                </a:path>
                <a:path w="3930015" h="734694">
                  <a:moveTo>
                    <a:pt x="3575304" y="547878"/>
                  </a:moveTo>
                  <a:lnTo>
                    <a:pt x="3562350" y="535686"/>
                  </a:lnTo>
                  <a:lnTo>
                    <a:pt x="3562350" y="547878"/>
                  </a:lnTo>
                  <a:lnTo>
                    <a:pt x="3575304" y="547878"/>
                  </a:lnTo>
                  <a:close/>
                </a:path>
                <a:path w="3930015" h="734694">
                  <a:moveTo>
                    <a:pt x="3575304" y="685800"/>
                  </a:moveTo>
                  <a:lnTo>
                    <a:pt x="3575304" y="547878"/>
                  </a:lnTo>
                  <a:lnTo>
                    <a:pt x="3562350" y="547878"/>
                  </a:lnTo>
                  <a:lnTo>
                    <a:pt x="3562350" y="734568"/>
                  </a:lnTo>
                  <a:lnTo>
                    <a:pt x="3566160" y="730758"/>
                  </a:lnTo>
                  <a:lnTo>
                    <a:pt x="3566160" y="694944"/>
                  </a:lnTo>
                  <a:lnTo>
                    <a:pt x="3575304" y="685800"/>
                  </a:lnTo>
                  <a:close/>
                </a:path>
                <a:path w="3930015" h="734694">
                  <a:moveTo>
                    <a:pt x="3588258" y="61672"/>
                  </a:moveTo>
                  <a:lnTo>
                    <a:pt x="3588258" y="30480"/>
                  </a:lnTo>
                  <a:lnTo>
                    <a:pt x="3566160" y="39624"/>
                  </a:lnTo>
                  <a:lnTo>
                    <a:pt x="3588258" y="61672"/>
                  </a:lnTo>
                  <a:close/>
                </a:path>
                <a:path w="3930015" h="734694">
                  <a:moveTo>
                    <a:pt x="3588258" y="211074"/>
                  </a:moveTo>
                  <a:lnTo>
                    <a:pt x="3588258" y="61672"/>
                  </a:lnTo>
                  <a:lnTo>
                    <a:pt x="3566160" y="39624"/>
                  </a:lnTo>
                  <a:lnTo>
                    <a:pt x="3566160" y="185928"/>
                  </a:lnTo>
                  <a:lnTo>
                    <a:pt x="3575304" y="185928"/>
                  </a:lnTo>
                  <a:lnTo>
                    <a:pt x="3575304" y="211074"/>
                  </a:lnTo>
                  <a:lnTo>
                    <a:pt x="3588258" y="211074"/>
                  </a:lnTo>
                  <a:close/>
                </a:path>
                <a:path w="3930015" h="734694">
                  <a:moveTo>
                    <a:pt x="3902964" y="393954"/>
                  </a:moveTo>
                  <a:lnTo>
                    <a:pt x="3902964" y="375666"/>
                  </a:lnTo>
                  <a:lnTo>
                    <a:pt x="3894191" y="366912"/>
                  </a:lnTo>
                  <a:lnTo>
                    <a:pt x="3566160" y="694944"/>
                  </a:lnTo>
                  <a:lnTo>
                    <a:pt x="3588258" y="703326"/>
                  </a:lnTo>
                  <a:lnTo>
                    <a:pt x="3588258" y="708660"/>
                  </a:lnTo>
                  <a:lnTo>
                    <a:pt x="3902964" y="393954"/>
                  </a:lnTo>
                  <a:close/>
                </a:path>
                <a:path w="3930015" h="734694">
                  <a:moveTo>
                    <a:pt x="3588258" y="708660"/>
                  </a:moveTo>
                  <a:lnTo>
                    <a:pt x="3588258" y="703326"/>
                  </a:lnTo>
                  <a:lnTo>
                    <a:pt x="3566160" y="694944"/>
                  </a:lnTo>
                  <a:lnTo>
                    <a:pt x="3566160" y="730758"/>
                  </a:lnTo>
                  <a:lnTo>
                    <a:pt x="3588258" y="708660"/>
                  </a:lnTo>
                  <a:close/>
                </a:path>
                <a:path w="3930015" h="734694">
                  <a:moveTo>
                    <a:pt x="3902964" y="375666"/>
                  </a:moveTo>
                  <a:lnTo>
                    <a:pt x="3902964" y="358140"/>
                  </a:lnTo>
                  <a:lnTo>
                    <a:pt x="3894191" y="366912"/>
                  </a:lnTo>
                  <a:lnTo>
                    <a:pt x="3902964" y="375666"/>
                  </a:lnTo>
                  <a:close/>
                </a:path>
              </a:pathLst>
            </a:custGeom>
            <a:solidFill>
              <a:srgbClr val="F8B167"/>
            </a:solidFill>
          </p:spPr>
          <p:txBody>
            <a:bodyPr wrap="square" lIns="0" tIns="0" rIns="0" bIns="0" rtlCol="0"/>
            <a:lstStyle/>
            <a:p>
              <a:endParaRPr/>
            </a:p>
          </p:txBody>
        </p:sp>
      </p:grpSp>
      <p:sp>
        <p:nvSpPr>
          <p:cNvPr id="36" name="object 36"/>
          <p:cNvSpPr txBox="1"/>
          <p:nvPr/>
        </p:nvSpPr>
        <p:spPr>
          <a:xfrm>
            <a:off x="1508131" y="1208786"/>
            <a:ext cx="4111625" cy="934719"/>
          </a:xfrm>
          <a:prstGeom prst="rect">
            <a:avLst/>
          </a:prstGeom>
        </p:spPr>
        <p:txBody>
          <a:bodyPr vert="horz" wrap="square" lIns="0" tIns="12065" rIns="0" bIns="0" rtlCol="0">
            <a:spAutoFit/>
          </a:bodyPr>
          <a:lstStyle/>
          <a:p>
            <a:pPr marL="12700">
              <a:lnSpc>
                <a:spcPct val="100000"/>
              </a:lnSpc>
              <a:spcBef>
                <a:spcPts val="95"/>
              </a:spcBef>
            </a:pPr>
            <a:r>
              <a:rPr sz="2300" b="1" spc="-5" dirty="0">
                <a:solidFill>
                  <a:srgbClr val="3F3F3F"/>
                </a:solidFill>
                <a:latin typeface="微軟正黑體"/>
                <a:cs typeface="微軟正黑體"/>
              </a:rPr>
              <a:t>學生學習歷程檔案如何蒐集資料</a:t>
            </a:r>
            <a:endParaRPr sz="2300">
              <a:latin typeface="微軟正黑體"/>
              <a:cs typeface="微軟正黑體"/>
            </a:endParaRPr>
          </a:p>
          <a:p>
            <a:pPr marL="429895">
              <a:lnSpc>
                <a:spcPct val="100000"/>
              </a:lnSpc>
              <a:spcBef>
                <a:spcPts val="2240"/>
              </a:spcBef>
            </a:pPr>
            <a:r>
              <a:rPr sz="1800" dirty="0">
                <a:solidFill>
                  <a:srgbClr val="3A6330"/>
                </a:solidFill>
                <a:latin typeface="微軟正黑體"/>
                <a:cs typeface="微軟正黑體"/>
              </a:rPr>
              <a:t>學校行政人員</a:t>
            </a:r>
            <a:endParaRPr sz="1800">
              <a:latin typeface="微軟正黑體"/>
              <a:cs typeface="微軟正黑體"/>
            </a:endParaRPr>
          </a:p>
        </p:txBody>
      </p:sp>
      <p:sp>
        <p:nvSpPr>
          <p:cNvPr id="37" name="object 37"/>
          <p:cNvSpPr txBox="1"/>
          <p:nvPr/>
        </p:nvSpPr>
        <p:spPr>
          <a:xfrm>
            <a:off x="5727839" y="6262878"/>
            <a:ext cx="3796665" cy="784860"/>
          </a:xfrm>
          <a:prstGeom prst="rect">
            <a:avLst/>
          </a:prstGeom>
          <a:solidFill>
            <a:srgbClr val="FFF1CB"/>
          </a:solidFill>
        </p:spPr>
        <p:txBody>
          <a:bodyPr vert="horz" wrap="square" lIns="0" tIns="39369" rIns="0" bIns="0" rtlCol="0">
            <a:spAutoFit/>
          </a:bodyPr>
          <a:lstStyle/>
          <a:p>
            <a:pPr marL="90170">
              <a:lnSpc>
                <a:spcPct val="100000"/>
              </a:lnSpc>
              <a:spcBef>
                <a:spcPts val="309"/>
              </a:spcBef>
            </a:pPr>
            <a:r>
              <a:rPr sz="1400" b="1" spc="-5" dirty="0">
                <a:solidFill>
                  <a:srgbClr val="EF7E08"/>
                </a:solidFill>
                <a:latin typeface="微軟正黑體"/>
                <a:cs typeface="微軟正黑體"/>
              </a:rPr>
              <a:t>【註】</a:t>
            </a:r>
            <a:r>
              <a:rPr sz="1400" b="1" spc="-5" dirty="0">
                <a:latin typeface="微軟正黑體"/>
                <a:cs typeface="微軟正黑體"/>
              </a:rPr>
              <a:t>學習歷程學校平臺之架構形式：</a:t>
            </a:r>
            <a:endParaRPr sz="1400">
              <a:latin typeface="微軟正黑體"/>
              <a:cs typeface="微軟正黑體"/>
            </a:endParaRPr>
          </a:p>
          <a:p>
            <a:pPr marL="267970" indent="-178435">
              <a:lnSpc>
                <a:spcPct val="100000"/>
              </a:lnSpc>
              <a:spcBef>
                <a:spcPts val="120"/>
              </a:spcBef>
              <a:buFont typeface="Wingdings"/>
              <a:buChar char=""/>
              <a:tabLst>
                <a:tab pos="268605" algn="l"/>
              </a:tabLst>
            </a:pPr>
            <a:r>
              <a:rPr sz="1400" b="1" spc="-5" dirty="0">
                <a:solidFill>
                  <a:srgbClr val="4D8541"/>
                </a:solidFill>
                <a:latin typeface="微軟正黑體"/>
                <a:cs typeface="微軟正黑體"/>
              </a:rPr>
              <a:t>校務行政系統</a:t>
            </a:r>
            <a:r>
              <a:rPr sz="1400" b="1" spc="-10" dirty="0">
                <a:solidFill>
                  <a:srgbClr val="4D8541"/>
                </a:solidFill>
                <a:latin typeface="微軟正黑體"/>
                <a:cs typeface="微軟正黑體"/>
              </a:rPr>
              <a:t> </a:t>
            </a:r>
            <a:r>
              <a:rPr sz="1400" b="1" spc="-5" dirty="0">
                <a:solidFill>
                  <a:srgbClr val="4D8541"/>
                </a:solidFill>
                <a:latin typeface="微軟正黑體"/>
                <a:cs typeface="微軟正黑體"/>
              </a:rPr>
              <a:t>+</a:t>
            </a:r>
            <a:r>
              <a:rPr sz="1400" b="1" spc="-20" dirty="0">
                <a:solidFill>
                  <a:srgbClr val="4D8541"/>
                </a:solidFill>
                <a:latin typeface="微軟正黑體"/>
                <a:cs typeface="微軟正黑體"/>
              </a:rPr>
              <a:t> </a:t>
            </a:r>
            <a:r>
              <a:rPr sz="1400" b="1" spc="-5" dirty="0">
                <a:solidFill>
                  <a:srgbClr val="4D8541"/>
                </a:solidFill>
                <a:latin typeface="微軟正黑體"/>
                <a:cs typeface="微軟正黑體"/>
              </a:rPr>
              <a:t>校內學生學習歷程紀錄模組</a:t>
            </a:r>
            <a:endParaRPr sz="1400">
              <a:latin typeface="微軟正黑體"/>
              <a:cs typeface="微軟正黑體"/>
            </a:endParaRPr>
          </a:p>
          <a:p>
            <a:pPr marL="267970" indent="-178435">
              <a:lnSpc>
                <a:spcPct val="100000"/>
              </a:lnSpc>
              <a:spcBef>
                <a:spcPts val="120"/>
              </a:spcBef>
              <a:buFont typeface="Wingdings"/>
              <a:buChar char=""/>
              <a:tabLst>
                <a:tab pos="268605" algn="l"/>
              </a:tabLst>
            </a:pPr>
            <a:r>
              <a:rPr sz="1400" b="1" spc="-5" dirty="0">
                <a:solidFill>
                  <a:srgbClr val="4D8541"/>
                </a:solidFill>
                <a:latin typeface="微軟正黑體"/>
                <a:cs typeface="微軟正黑體"/>
              </a:rPr>
              <a:t>直接整合於校務行政系統</a:t>
            </a:r>
            <a:endParaRPr sz="1400">
              <a:latin typeface="微軟正黑體"/>
              <a:cs typeface="微軟正黑體"/>
            </a:endParaRPr>
          </a:p>
        </p:txBody>
      </p:sp>
      <p:grpSp>
        <p:nvGrpSpPr>
          <p:cNvPr id="38" name="object 38"/>
          <p:cNvGrpSpPr/>
          <p:nvPr/>
        </p:nvGrpSpPr>
        <p:grpSpPr>
          <a:xfrm>
            <a:off x="5745365" y="1257300"/>
            <a:ext cx="3133090" cy="4820920"/>
            <a:chOff x="5745365" y="1257300"/>
            <a:chExt cx="3133090" cy="4820920"/>
          </a:xfrm>
        </p:grpSpPr>
        <p:sp>
          <p:nvSpPr>
            <p:cNvPr id="39" name="object 39"/>
            <p:cNvSpPr/>
            <p:nvPr/>
          </p:nvSpPr>
          <p:spPr>
            <a:xfrm>
              <a:off x="5764415" y="1276350"/>
              <a:ext cx="3094990" cy="4782820"/>
            </a:xfrm>
            <a:custGeom>
              <a:avLst/>
              <a:gdLst/>
              <a:ahLst/>
              <a:cxnLst/>
              <a:rect l="l" t="t" r="r" b="b"/>
              <a:pathLst>
                <a:path w="3094990" h="4782820">
                  <a:moveTo>
                    <a:pt x="2049018" y="12446"/>
                  </a:moveTo>
                  <a:lnTo>
                    <a:pt x="2049018" y="0"/>
                  </a:lnTo>
                  <a:lnTo>
                    <a:pt x="0" y="0"/>
                  </a:lnTo>
                  <a:lnTo>
                    <a:pt x="0" y="4782312"/>
                  </a:lnTo>
                  <a:lnTo>
                    <a:pt x="0" y="12446"/>
                  </a:lnTo>
                  <a:lnTo>
                    <a:pt x="2049018" y="12446"/>
                  </a:lnTo>
                  <a:close/>
                </a:path>
                <a:path w="3094990" h="4782820">
                  <a:moveTo>
                    <a:pt x="2670797" y="2146046"/>
                  </a:moveTo>
                  <a:lnTo>
                    <a:pt x="2670797" y="2136648"/>
                  </a:lnTo>
                  <a:lnTo>
                    <a:pt x="2049018" y="2136648"/>
                  </a:lnTo>
                  <a:lnTo>
                    <a:pt x="2049018" y="12446"/>
                  </a:lnTo>
                  <a:lnTo>
                    <a:pt x="2049005" y="2146046"/>
                  </a:lnTo>
                  <a:lnTo>
                    <a:pt x="2670797" y="2146046"/>
                  </a:lnTo>
                  <a:close/>
                </a:path>
                <a:path w="3094990" h="4782820">
                  <a:moveTo>
                    <a:pt x="2049018" y="4782312"/>
                  </a:moveTo>
                  <a:lnTo>
                    <a:pt x="2049018" y="2654046"/>
                  </a:lnTo>
                  <a:lnTo>
                    <a:pt x="2049005" y="4782312"/>
                  </a:lnTo>
                  <a:close/>
                </a:path>
                <a:path w="3094990" h="4782820">
                  <a:moveTo>
                    <a:pt x="2674537" y="1904746"/>
                  </a:moveTo>
                  <a:lnTo>
                    <a:pt x="2670810" y="1900427"/>
                  </a:lnTo>
                  <a:lnTo>
                    <a:pt x="2670810" y="1904746"/>
                  </a:lnTo>
                  <a:lnTo>
                    <a:pt x="2674537" y="1904746"/>
                  </a:lnTo>
                  <a:close/>
                </a:path>
                <a:path w="3094990" h="4782820">
                  <a:moveTo>
                    <a:pt x="2751290" y="1993646"/>
                  </a:moveTo>
                  <a:lnTo>
                    <a:pt x="2674537" y="1904746"/>
                  </a:lnTo>
                  <a:lnTo>
                    <a:pt x="2671559" y="1904746"/>
                  </a:lnTo>
                  <a:lnTo>
                    <a:pt x="2675382" y="1917446"/>
                  </a:lnTo>
                  <a:lnTo>
                    <a:pt x="2685288" y="1917446"/>
                  </a:lnTo>
                  <a:lnTo>
                    <a:pt x="2689085" y="1930146"/>
                  </a:lnTo>
                  <a:lnTo>
                    <a:pt x="2695181" y="1930146"/>
                  </a:lnTo>
                  <a:lnTo>
                    <a:pt x="2699004" y="1942846"/>
                  </a:lnTo>
                  <a:lnTo>
                    <a:pt x="2704338" y="1942846"/>
                  </a:lnTo>
                  <a:lnTo>
                    <a:pt x="2708897" y="1955546"/>
                  </a:lnTo>
                  <a:lnTo>
                    <a:pt x="2718054" y="1955546"/>
                  </a:lnTo>
                  <a:lnTo>
                    <a:pt x="2718054" y="1968246"/>
                  </a:lnTo>
                  <a:lnTo>
                    <a:pt x="2728709" y="1968246"/>
                  </a:lnTo>
                  <a:lnTo>
                    <a:pt x="2732532" y="1980946"/>
                  </a:lnTo>
                  <a:lnTo>
                    <a:pt x="2737866" y="1980946"/>
                  </a:lnTo>
                  <a:lnTo>
                    <a:pt x="2742438" y="1993646"/>
                  </a:lnTo>
                  <a:lnTo>
                    <a:pt x="2751290" y="1993646"/>
                  </a:lnTo>
                  <a:close/>
                </a:path>
                <a:path w="3094990" h="4782820">
                  <a:moveTo>
                    <a:pt x="2828042" y="2082546"/>
                  </a:moveTo>
                  <a:lnTo>
                    <a:pt x="2751582" y="1993984"/>
                  </a:lnTo>
                  <a:lnTo>
                    <a:pt x="2751582" y="2006346"/>
                  </a:lnTo>
                  <a:lnTo>
                    <a:pt x="2762250" y="2006346"/>
                  </a:lnTo>
                  <a:lnTo>
                    <a:pt x="2766047" y="2019046"/>
                  </a:lnTo>
                  <a:lnTo>
                    <a:pt x="2772156" y="2019046"/>
                  </a:lnTo>
                  <a:lnTo>
                    <a:pt x="2775966" y="2031746"/>
                  </a:lnTo>
                  <a:lnTo>
                    <a:pt x="2781300" y="2031746"/>
                  </a:lnTo>
                  <a:lnTo>
                    <a:pt x="2785097" y="2044446"/>
                  </a:lnTo>
                  <a:lnTo>
                    <a:pt x="2795016" y="2044446"/>
                  </a:lnTo>
                  <a:lnTo>
                    <a:pt x="2795016" y="2057146"/>
                  </a:lnTo>
                  <a:lnTo>
                    <a:pt x="2805671" y="2057146"/>
                  </a:lnTo>
                  <a:lnTo>
                    <a:pt x="2809481" y="2069846"/>
                  </a:lnTo>
                  <a:lnTo>
                    <a:pt x="2814828" y="2069846"/>
                  </a:lnTo>
                  <a:lnTo>
                    <a:pt x="2819400" y="2082546"/>
                  </a:lnTo>
                  <a:lnTo>
                    <a:pt x="2828042" y="2082546"/>
                  </a:lnTo>
                  <a:close/>
                </a:path>
                <a:path w="3094990" h="4782820">
                  <a:moveTo>
                    <a:pt x="2871900" y="2133346"/>
                  </a:moveTo>
                  <a:lnTo>
                    <a:pt x="2828531" y="2083112"/>
                  </a:lnTo>
                  <a:lnTo>
                    <a:pt x="2828531" y="2095246"/>
                  </a:lnTo>
                  <a:lnTo>
                    <a:pt x="2838450" y="2095246"/>
                  </a:lnTo>
                  <a:lnTo>
                    <a:pt x="2838450" y="2107946"/>
                  </a:lnTo>
                  <a:lnTo>
                    <a:pt x="2848356" y="2107946"/>
                  </a:lnTo>
                  <a:lnTo>
                    <a:pt x="2852928" y="2120646"/>
                  </a:lnTo>
                  <a:lnTo>
                    <a:pt x="2858262" y="2120646"/>
                  </a:lnTo>
                  <a:lnTo>
                    <a:pt x="2862059" y="2133346"/>
                  </a:lnTo>
                  <a:lnTo>
                    <a:pt x="2871900" y="2133346"/>
                  </a:lnTo>
                  <a:close/>
                </a:path>
                <a:path w="3094990" h="4782820">
                  <a:moveTo>
                    <a:pt x="2948652" y="2222246"/>
                  </a:moveTo>
                  <a:lnTo>
                    <a:pt x="2871978" y="2133435"/>
                  </a:lnTo>
                  <a:lnTo>
                    <a:pt x="2871978" y="2146046"/>
                  </a:lnTo>
                  <a:lnTo>
                    <a:pt x="2882633" y="2146046"/>
                  </a:lnTo>
                  <a:lnTo>
                    <a:pt x="2886456" y="2158746"/>
                  </a:lnTo>
                  <a:lnTo>
                    <a:pt x="2891790" y="2158746"/>
                  </a:lnTo>
                  <a:lnTo>
                    <a:pt x="2895600" y="2171446"/>
                  </a:lnTo>
                  <a:lnTo>
                    <a:pt x="2901683" y="2171446"/>
                  </a:lnTo>
                  <a:lnTo>
                    <a:pt x="2905506" y="2184146"/>
                  </a:lnTo>
                  <a:lnTo>
                    <a:pt x="2915412" y="2184146"/>
                  </a:lnTo>
                  <a:lnTo>
                    <a:pt x="2915412" y="2196846"/>
                  </a:lnTo>
                  <a:lnTo>
                    <a:pt x="2925305" y="2196846"/>
                  </a:lnTo>
                  <a:lnTo>
                    <a:pt x="2929890" y="2209546"/>
                  </a:lnTo>
                  <a:lnTo>
                    <a:pt x="2935211" y="2209546"/>
                  </a:lnTo>
                  <a:lnTo>
                    <a:pt x="2939034" y="2222246"/>
                  </a:lnTo>
                  <a:lnTo>
                    <a:pt x="2948652" y="2222246"/>
                  </a:lnTo>
                  <a:close/>
                </a:path>
                <a:path w="3094990" h="4782820">
                  <a:moveTo>
                    <a:pt x="3025405" y="2311146"/>
                  </a:moveTo>
                  <a:lnTo>
                    <a:pt x="2948940" y="2222578"/>
                  </a:lnTo>
                  <a:lnTo>
                    <a:pt x="2948940" y="2234946"/>
                  </a:lnTo>
                  <a:lnTo>
                    <a:pt x="2958833" y="2234946"/>
                  </a:lnTo>
                  <a:lnTo>
                    <a:pt x="2963405" y="2247646"/>
                  </a:lnTo>
                  <a:lnTo>
                    <a:pt x="2968752" y="2247646"/>
                  </a:lnTo>
                  <a:lnTo>
                    <a:pt x="2972562" y="2260346"/>
                  </a:lnTo>
                  <a:lnTo>
                    <a:pt x="2978658" y="2260346"/>
                  </a:lnTo>
                  <a:lnTo>
                    <a:pt x="2982455" y="2273046"/>
                  </a:lnTo>
                  <a:lnTo>
                    <a:pt x="2992361" y="2273046"/>
                  </a:lnTo>
                  <a:lnTo>
                    <a:pt x="2996933" y="2285746"/>
                  </a:lnTo>
                  <a:lnTo>
                    <a:pt x="3002280" y="2285746"/>
                  </a:lnTo>
                  <a:lnTo>
                    <a:pt x="3006090" y="2298446"/>
                  </a:lnTo>
                  <a:lnTo>
                    <a:pt x="3012173" y="2298446"/>
                  </a:lnTo>
                  <a:lnTo>
                    <a:pt x="3015983" y="2311146"/>
                  </a:lnTo>
                  <a:lnTo>
                    <a:pt x="3025405" y="2311146"/>
                  </a:lnTo>
                  <a:close/>
                </a:path>
                <a:path w="3094990" h="4782820">
                  <a:moveTo>
                    <a:pt x="3094482" y="2391155"/>
                  </a:moveTo>
                  <a:lnTo>
                    <a:pt x="3025902" y="2311721"/>
                  </a:lnTo>
                  <a:lnTo>
                    <a:pt x="3025902" y="2323846"/>
                  </a:lnTo>
                  <a:lnTo>
                    <a:pt x="3035808" y="2323846"/>
                  </a:lnTo>
                  <a:lnTo>
                    <a:pt x="3040380" y="2336546"/>
                  </a:lnTo>
                  <a:lnTo>
                    <a:pt x="3045714" y="2336546"/>
                  </a:lnTo>
                  <a:lnTo>
                    <a:pt x="3049511" y="2349246"/>
                  </a:lnTo>
                  <a:lnTo>
                    <a:pt x="3054858" y="2349246"/>
                  </a:lnTo>
                  <a:lnTo>
                    <a:pt x="3059430" y="2361946"/>
                  </a:lnTo>
                  <a:lnTo>
                    <a:pt x="3068561" y="2361946"/>
                  </a:lnTo>
                  <a:lnTo>
                    <a:pt x="3068561" y="2374646"/>
                  </a:lnTo>
                  <a:lnTo>
                    <a:pt x="3079229" y="2374646"/>
                  </a:lnTo>
                  <a:lnTo>
                    <a:pt x="3083052" y="2387346"/>
                  </a:lnTo>
                  <a:lnTo>
                    <a:pt x="3089135" y="2387346"/>
                  </a:lnTo>
                  <a:lnTo>
                    <a:pt x="3091369" y="2394767"/>
                  </a:lnTo>
                  <a:lnTo>
                    <a:pt x="3094482" y="2391155"/>
                  </a:lnTo>
                  <a:close/>
                </a:path>
                <a:path w="3094990" h="4782820">
                  <a:moveTo>
                    <a:pt x="2771655" y="2765657"/>
                  </a:moveTo>
                  <a:lnTo>
                    <a:pt x="2768912" y="2768346"/>
                  </a:lnTo>
                  <a:lnTo>
                    <a:pt x="2733651" y="2809745"/>
                  </a:lnTo>
                  <a:lnTo>
                    <a:pt x="2771655" y="2765657"/>
                  </a:lnTo>
                  <a:close/>
                </a:path>
              </a:pathLst>
            </a:custGeom>
            <a:solidFill>
              <a:srgbClr val="EF7E08"/>
            </a:solidFill>
          </p:spPr>
          <p:txBody>
            <a:bodyPr wrap="square" lIns="0" tIns="0" rIns="0" bIns="0" rtlCol="0"/>
            <a:lstStyle/>
            <a:p>
              <a:endParaRPr/>
            </a:p>
          </p:txBody>
        </p:sp>
        <p:sp>
          <p:nvSpPr>
            <p:cNvPr id="40" name="object 40"/>
            <p:cNvSpPr/>
            <p:nvPr/>
          </p:nvSpPr>
          <p:spPr>
            <a:xfrm>
              <a:off x="5745365" y="1257300"/>
              <a:ext cx="3133090" cy="4806950"/>
            </a:xfrm>
            <a:custGeom>
              <a:avLst/>
              <a:gdLst/>
              <a:ahLst/>
              <a:cxnLst/>
              <a:rect l="l" t="t" r="r" b="b"/>
              <a:pathLst>
                <a:path w="3133090" h="4806950">
                  <a:moveTo>
                    <a:pt x="2087118" y="31496"/>
                  </a:moveTo>
                  <a:lnTo>
                    <a:pt x="2087118" y="19049"/>
                  </a:lnTo>
                  <a:lnTo>
                    <a:pt x="2085641" y="11572"/>
                  </a:lnTo>
                  <a:lnTo>
                    <a:pt x="2081593" y="5524"/>
                  </a:lnTo>
                  <a:lnTo>
                    <a:pt x="2075545" y="1476"/>
                  </a:lnTo>
                  <a:lnTo>
                    <a:pt x="2068068" y="0"/>
                  </a:lnTo>
                  <a:lnTo>
                    <a:pt x="19050" y="0"/>
                  </a:lnTo>
                  <a:lnTo>
                    <a:pt x="11572" y="1476"/>
                  </a:lnTo>
                  <a:lnTo>
                    <a:pt x="5524" y="5524"/>
                  </a:lnTo>
                  <a:lnTo>
                    <a:pt x="1476" y="11572"/>
                  </a:lnTo>
                  <a:lnTo>
                    <a:pt x="0" y="19050"/>
                  </a:lnTo>
                  <a:lnTo>
                    <a:pt x="19050" y="62771"/>
                  </a:lnTo>
                  <a:lnTo>
                    <a:pt x="19050" y="31496"/>
                  </a:lnTo>
                  <a:lnTo>
                    <a:pt x="25653" y="31496"/>
                  </a:lnTo>
                  <a:lnTo>
                    <a:pt x="38100" y="19049"/>
                  </a:lnTo>
                  <a:lnTo>
                    <a:pt x="38100" y="31496"/>
                  </a:lnTo>
                  <a:lnTo>
                    <a:pt x="2049017" y="31496"/>
                  </a:lnTo>
                  <a:lnTo>
                    <a:pt x="2049017" y="19049"/>
                  </a:lnTo>
                  <a:lnTo>
                    <a:pt x="2061464" y="31496"/>
                  </a:lnTo>
                  <a:lnTo>
                    <a:pt x="2087118" y="31496"/>
                  </a:lnTo>
                  <a:close/>
                </a:path>
                <a:path w="3133090" h="4806950">
                  <a:moveTo>
                    <a:pt x="2068055" y="4806696"/>
                  </a:moveTo>
                  <a:lnTo>
                    <a:pt x="2068055" y="4765363"/>
                  </a:lnTo>
                  <a:lnTo>
                    <a:pt x="19050" y="62771"/>
                  </a:lnTo>
                  <a:lnTo>
                    <a:pt x="19050" y="4806696"/>
                  </a:lnTo>
                  <a:lnTo>
                    <a:pt x="2068055" y="4806696"/>
                  </a:lnTo>
                  <a:close/>
                </a:path>
                <a:path w="3133090" h="4806950">
                  <a:moveTo>
                    <a:pt x="38100" y="31496"/>
                  </a:moveTo>
                  <a:lnTo>
                    <a:pt x="38100" y="19049"/>
                  </a:lnTo>
                  <a:lnTo>
                    <a:pt x="25653" y="31496"/>
                  </a:lnTo>
                  <a:lnTo>
                    <a:pt x="38100" y="31496"/>
                  </a:lnTo>
                  <a:close/>
                </a:path>
                <a:path w="3133090" h="4806950">
                  <a:moveTo>
                    <a:pt x="2061464" y="31496"/>
                  </a:moveTo>
                  <a:lnTo>
                    <a:pt x="2049017" y="19049"/>
                  </a:lnTo>
                  <a:lnTo>
                    <a:pt x="2049017" y="31496"/>
                  </a:lnTo>
                  <a:lnTo>
                    <a:pt x="2061464" y="31496"/>
                  </a:lnTo>
                  <a:close/>
                </a:path>
                <a:path w="3133090" h="4806950">
                  <a:moveTo>
                    <a:pt x="2087118" y="2136648"/>
                  </a:moveTo>
                  <a:lnTo>
                    <a:pt x="2087118" y="31496"/>
                  </a:lnTo>
                  <a:lnTo>
                    <a:pt x="2068055" y="31496"/>
                  </a:lnTo>
                  <a:lnTo>
                    <a:pt x="2068055" y="38099"/>
                  </a:lnTo>
                  <a:lnTo>
                    <a:pt x="2068068" y="2136648"/>
                  </a:lnTo>
                  <a:lnTo>
                    <a:pt x="2087118" y="2136648"/>
                  </a:lnTo>
                  <a:close/>
                </a:path>
                <a:path w="3133090" h="4806950">
                  <a:moveTo>
                    <a:pt x="2087118" y="2165096"/>
                  </a:moveTo>
                  <a:lnTo>
                    <a:pt x="2087118" y="2155698"/>
                  </a:lnTo>
                  <a:lnTo>
                    <a:pt x="2068068" y="2136648"/>
                  </a:lnTo>
                  <a:lnTo>
                    <a:pt x="2068068" y="38099"/>
                  </a:lnTo>
                  <a:lnTo>
                    <a:pt x="2068055" y="2165096"/>
                  </a:lnTo>
                  <a:lnTo>
                    <a:pt x="2087118" y="2165096"/>
                  </a:lnTo>
                  <a:close/>
                </a:path>
                <a:path w="3133090" h="4806950">
                  <a:moveTo>
                    <a:pt x="2079497" y="2673096"/>
                  </a:moveTo>
                  <a:lnTo>
                    <a:pt x="2068055" y="2673096"/>
                  </a:lnTo>
                  <a:lnTo>
                    <a:pt x="2068068" y="4765392"/>
                  </a:lnTo>
                  <a:lnTo>
                    <a:pt x="2068068" y="2684526"/>
                  </a:lnTo>
                  <a:lnTo>
                    <a:pt x="2079497" y="2673096"/>
                  </a:lnTo>
                  <a:close/>
                </a:path>
                <a:path w="3133090" h="4806950">
                  <a:moveTo>
                    <a:pt x="2689847" y="2165096"/>
                  </a:moveTo>
                  <a:lnTo>
                    <a:pt x="2689847" y="2136660"/>
                  </a:lnTo>
                  <a:lnTo>
                    <a:pt x="2670810" y="2155698"/>
                  </a:lnTo>
                  <a:lnTo>
                    <a:pt x="2670810" y="2136648"/>
                  </a:lnTo>
                  <a:lnTo>
                    <a:pt x="2068068" y="2136648"/>
                  </a:lnTo>
                  <a:lnTo>
                    <a:pt x="2087118" y="2155698"/>
                  </a:lnTo>
                  <a:lnTo>
                    <a:pt x="2087118" y="2165096"/>
                  </a:lnTo>
                  <a:lnTo>
                    <a:pt x="2689847" y="2165096"/>
                  </a:lnTo>
                  <a:close/>
                </a:path>
                <a:path w="3133090" h="4806950">
                  <a:moveTo>
                    <a:pt x="2689847" y="2684526"/>
                  </a:moveTo>
                  <a:lnTo>
                    <a:pt x="2079497" y="2673096"/>
                  </a:lnTo>
                  <a:lnTo>
                    <a:pt x="2068068" y="2684526"/>
                  </a:lnTo>
                  <a:lnTo>
                    <a:pt x="2689847" y="2684526"/>
                  </a:lnTo>
                  <a:close/>
                </a:path>
                <a:path w="3133090" h="4806950">
                  <a:moveTo>
                    <a:pt x="2087118" y="4801362"/>
                  </a:moveTo>
                  <a:lnTo>
                    <a:pt x="2087118" y="2684526"/>
                  </a:lnTo>
                  <a:lnTo>
                    <a:pt x="2068068" y="2684526"/>
                  </a:lnTo>
                  <a:lnTo>
                    <a:pt x="2068068" y="4765392"/>
                  </a:lnTo>
                  <a:lnTo>
                    <a:pt x="2086064" y="4806696"/>
                  </a:lnTo>
                  <a:lnTo>
                    <a:pt x="2087118" y="4801362"/>
                  </a:lnTo>
                  <a:close/>
                </a:path>
                <a:path w="3133090" h="4806950">
                  <a:moveTo>
                    <a:pt x="2087118" y="2673238"/>
                  </a:moveTo>
                  <a:lnTo>
                    <a:pt x="2087118" y="2673096"/>
                  </a:lnTo>
                  <a:lnTo>
                    <a:pt x="2079497" y="2673096"/>
                  </a:lnTo>
                  <a:lnTo>
                    <a:pt x="2087118" y="2673238"/>
                  </a:lnTo>
                  <a:close/>
                </a:path>
                <a:path w="3133090" h="4806950">
                  <a:moveTo>
                    <a:pt x="2719226" y="1923796"/>
                  </a:moveTo>
                  <a:lnTo>
                    <a:pt x="2704338" y="1906524"/>
                  </a:lnTo>
                  <a:lnTo>
                    <a:pt x="2699004" y="1900427"/>
                  </a:lnTo>
                  <a:lnTo>
                    <a:pt x="2690609" y="1898907"/>
                  </a:lnTo>
                  <a:lnTo>
                    <a:pt x="2683002" y="1901189"/>
                  </a:lnTo>
                  <a:lnTo>
                    <a:pt x="2675382" y="1904238"/>
                  </a:lnTo>
                  <a:lnTo>
                    <a:pt x="2670810" y="1911095"/>
                  </a:lnTo>
                  <a:lnTo>
                    <a:pt x="2670810" y="2136648"/>
                  </a:lnTo>
                  <a:lnTo>
                    <a:pt x="2675382" y="2136648"/>
                  </a:lnTo>
                  <a:lnTo>
                    <a:pt x="2675382" y="1931670"/>
                  </a:lnTo>
                  <a:lnTo>
                    <a:pt x="2689847" y="1926409"/>
                  </a:lnTo>
                  <a:lnTo>
                    <a:pt x="2689847" y="1923796"/>
                  </a:lnTo>
                  <a:lnTo>
                    <a:pt x="2697035" y="1923796"/>
                  </a:lnTo>
                  <a:lnTo>
                    <a:pt x="2708910" y="1919477"/>
                  </a:lnTo>
                  <a:lnTo>
                    <a:pt x="2708910" y="1923796"/>
                  </a:lnTo>
                  <a:lnTo>
                    <a:pt x="2719226" y="1923796"/>
                  </a:lnTo>
                  <a:close/>
                </a:path>
                <a:path w="3133090" h="4806950">
                  <a:moveTo>
                    <a:pt x="2689847" y="2684526"/>
                  </a:moveTo>
                  <a:lnTo>
                    <a:pt x="2678430" y="2673096"/>
                  </a:lnTo>
                  <a:lnTo>
                    <a:pt x="2670810" y="2673096"/>
                  </a:lnTo>
                  <a:lnTo>
                    <a:pt x="2670810" y="2684169"/>
                  </a:lnTo>
                  <a:lnTo>
                    <a:pt x="2689847" y="2684526"/>
                  </a:lnTo>
                  <a:close/>
                </a:path>
                <a:path w="3133090" h="4806950">
                  <a:moveTo>
                    <a:pt x="2689847" y="2871987"/>
                  </a:moveTo>
                  <a:lnTo>
                    <a:pt x="2689847" y="2684526"/>
                  </a:lnTo>
                  <a:lnTo>
                    <a:pt x="2670810" y="2684526"/>
                  </a:lnTo>
                  <a:lnTo>
                    <a:pt x="2670810" y="2909316"/>
                  </a:lnTo>
                  <a:lnTo>
                    <a:pt x="2675382" y="2916174"/>
                  </a:lnTo>
                  <a:lnTo>
                    <a:pt x="2675382" y="2888742"/>
                  </a:lnTo>
                  <a:lnTo>
                    <a:pt x="2689847" y="2871987"/>
                  </a:lnTo>
                  <a:close/>
                </a:path>
                <a:path w="3133090" h="4806950">
                  <a:moveTo>
                    <a:pt x="2689847" y="2136648"/>
                  </a:moveTo>
                  <a:lnTo>
                    <a:pt x="2689847" y="1948424"/>
                  </a:lnTo>
                  <a:lnTo>
                    <a:pt x="2675382" y="1931670"/>
                  </a:lnTo>
                  <a:lnTo>
                    <a:pt x="2675382" y="2136648"/>
                  </a:lnTo>
                  <a:lnTo>
                    <a:pt x="2689847" y="2136648"/>
                  </a:lnTo>
                  <a:close/>
                </a:path>
                <a:path w="3133090" h="4806950">
                  <a:moveTo>
                    <a:pt x="2689847" y="2894330"/>
                  </a:moveTo>
                  <a:lnTo>
                    <a:pt x="2689847" y="2871987"/>
                  </a:lnTo>
                  <a:lnTo>
                    <a:pt x="2675382" y="2888742"/>
                  </a:lnTo>
                  <a:lnTo>
                    <a:pt x="2689847" y="2894330"/>
                  </a:lnTo>
                  <a:close/>
                </a:path>
                <a:path w="3133090" h="4806950">
                  <a:moveTo>
                    <a:pt x="2714847" y="2901696"/>
                  </a:moveTo>
                  <a:lnTo>
                    <a:pt x="2689847" y="2901696"/>
                  </a:lnTo>
                  <a:lnTo>
                    <a:pt x="2689847" y="2894330"/>
                  </a:lnTo>
                  <a:lnTo>
                    <a:pt x="2675382" y="2888742"/>
                  </a:lnTo>
                  <a:lnTo>
                    <a:pt x="2675382" y="2916174"/>
                  </a:lnTo>
                  <a:lnTo>
                    <a:pt x="2690622" y="2922270"/>
                  </a:lnTo>
                  <a:lnTo>
                    <a:pt x="2699004" y="2919984"/>
                  </a:lnTo>
                  <a:lnTo>
                    <a:pt x="2704338" y="2913887"/>
                  </a:lnTo>
                  <a:lnTo>
                    <a:pt x="2714847" y="2901696"/>
                  </a:lnTo>
                  <a:close/>
                </a:path>
                <a:path w="3133090" h="4806950">
                  <a:moveTo>
                    <a:pt x="2689847" y="2684513"/>
                  </a:moveTo>
                  <a:lnTo>
                    <a:pt x="2689847" y="2673096"/>
                  </a:lnTo>
                  <a:lnTo>
                    <a:pt x="2678430" y="2673096"/>
                  </a:lnTo>
                  <a:lnTo>
                    <a:pt x="2689847" y="2684513"/>
                  </a:lnTo>
                  <a:close/>
                </a:path>
                <a:path w="3133090" h="4806950">
                  <a:moveTo>
                    <a:pt x="2697035" y="1923796"/>
                  </a:moveTo>
                  <a:lnTo>
                    <a:pt x="2690609" y="1923796"/>
                  </a:lnTo>
                  <a:lnTo>
                    <a:pt x="2691243" y="1925902"/>
                  </a:lnTo>
                  <a:lnTo>
                    <a:pt x="2697035" y="1923796"/>
                  </a:lnTo>
                  <a:close/>
                </a:path>
                <a:path w="3133090" h="4806950">
                  <a:moveTo>
                    <a:pt x="2708910" y="2901696"/>
                  </a:moveTo>
                  <a:lnTo>
                    <a:pt x="2695140" y="2896376"/>
                  </a:lnTo>
                  <a:lnTo>
                    <a:pt x="2690609" y="2901696"/>
                  </a:lnTo>
                  <a:lnTo>
                    <a:pt x="2708910" y="2901696"/>
                  </a:lnTo>
                  <a:close/>
                </a:path>
                <a:path w="3133090" h="4806950">
                  <a:moveTo>
                    <a:pt x="3132582" y="2410205"/>
                  </a:moveTo>
                  <a:lnTo>
                    <a:pt x="3131439" y="2403752"/>
                  </a:lnTo>
                  <a:lnTo>
                    <a:pt x="3128010" y="2398013"/>
                  </a:lnTo>
                  <a:lnTo>
                    <a:pt x="2719226" y="1923796"/>
                  </a:lnTo>
                  <a:lnTo>
                    <a:pt x="2697035" y="1923796"/>
                  </a:lnTo>
                  <a:lnTo>
                    <a:pt x="2691243" y="1925902"/>
                  </a:lnTo>
                  <a:lnTo>
                    <a:pt x="2694432" y="1936496"/>
                  </a:lnTo>
                  <a:lnTo>
                    <a:pt x="2704338" y="1936496"/>
                  </a:lnTo>
                  <a:lnTo>
                    <a:pt x="2708135" y="1949196"/>
                  </a:lnTo>
                  <a:lnTo>
                    <a:pt x="2714231" y="1949196"/>
                  </a:lnTo>
                  <a:lnTo>
                    <a:pt x="2718054" y="1961896"/>
                  </a:lnTo>
                  <a:lnTo>
                    <a:pt x="2723388" y="1961896"/>
                  </a:lnTo>
                  <a:lnTo>
                    <a:pt x="2727947" y="1974596"/>
                  </a:lnTo>
                  <a:lnTo>
                    <a:pt x="2737104" y="1974596"/>
                  </a:lnTo>
                  <a:lnTo>
                    <a:pt x="2737104" y="1987296"/>
                  </a:lnTo>
                  <a:lnTo>
                    <a:pt x="2747759" y="1987296"/>
                  </a:lnTo>
                  <a:lnTo>
                    <a:pt x="2751582" y="1999996"/>
                  </a:lnTo>
                  <a:lnTo>
                    <a:pt x="2756916" y="1999996"/>
                  </a:lnTo>
                  <a:lnTo>
                    <a:pt x="2761488" y="2012696"/>
                  </a:lnTo>
                  <a:lnTo>
                    <a:pt x="2770632" y="2012696"/>
                  </a:lnTo>
                  <a:lnTo>
                    <a:pt x="2770632" y="2025396"/>
                  </a:lnTo>
                  <a:lnTo>
                    <a:pt x="2781300" y="2025396"/>
                  </a:lnTo>
                  <a:lnTo>
                    <a:pt x="2785097" y="2038096"/>
                  </a:lnTo>
                  <a:lnTo>
                    <a:pt x="2791206" y="2038096"/>
                  </a:lnTo>
                  <a:lnTo>
                    <a:pt x="2795016" y="2050796"/>
                  </a:lnTo>
                  <a:lnTo>
                    <a:pt x="2800350" y="2050796"/>
                  </a:lnTo>
                  <a:lnTo>
                    <a:pt x="2804147" y="2063496"/>
                  </a:lnTo>
                  <a:lnTo>
                    <a:pt x="2814066" y="2063496"/>
                  </a:lnTo>
                  <a:lnTo>
                    <a:pt x="2814066" y="2076196"/>
                  </a:lnTo>
                  <a:lnTo>
                    <a:pt x="2824721" y="2076196"/>
                  </a:lnTo>
                  <a:lnTo>
                    <a:pt x="2828531" y="2088896"/>
                  </a:lnTo>
                  <a:lnTo>
                    <a:pt x="2833878" y="2088896"/>
                  </a:lnTo>
                  <a:lnTo>
                    <a:pt x="2838450" y="2101596"/>
                  </a:lnTo>
                  <a:lnTo>
                    <a:pt x="2847581" y="2101596"/>
                  </a:lnTo>
                  <a:lnTo>
                    <a:pt x="2847581" y="2114296"/>
                  </a:lnTo>
                  <a:lnTo>
                    <a:pt x="2857500" y="2114296"/>
                  </a:lnTo>
                  <a:lnTo>
                    <a:pt x="2857500" y="2126996"/>
                  </a:lnTo>
                  <a:lnTo>
                    <a:pt x="2867406" y="2126996"/>
                  </a:lnTo>
                  <a:lnTo>
                    <a:pt x="2871978" y="2139696"/>
                  </a:lnTo>
                  <a:lnTo>
                    <a:pt x="2877312" y="2139696"/>
                  </a:lnTo>
                  <a:lnTo>
                    <a:pt x="2881109" y="2152396"/>
                  </a:lnTo>
                  <a:lnTo>
                    <a:pt x="2891028" y="2152396"/>
                  </a:lnTo>
                  <a:lnTo>
                    <a:pt x="2891028" y="2165096"/>
                  </a:lnTo>
                  <a:lnTo>
                    <a:pt x="2901683" y="2165096"/>
                  </a:lnTo>
                  <a:lnTo>
                    <a:pt x="2905506" y="2177796"/>
                  </a:lnTo>
                  <a:lnTo>
                    <a:pt x="2910840" y="2177796"/>
                  </a:lnTo>
                  <a:lnTo>
                    <a:pt x="2914650" y="2190496"/>
                  </a:lnTo>
                  <a:lnTo>
                    <a:pt x="2920733" y="2190496"/>
                  </a:lnTo>
                  <a:lnTo>
                    <a:pt x="2924556" y="2203196"/>
                  </a:lnTo>
                  <a:lnTo>
                    <a:pt x="2934462" y="2203196"/>
                  </a:lnTo>
                  <a:lnTo>
                    <a:pt x="2934462" y="2215896"/>
                  </a:lnTo>
                  <a:lnTo>
                    <a:pt x="2944355" y="2215896"/>
                  </a:lnTo>
                  <a:lnTo>
                    <a:pt x="2948940" y="2228596"/>
                  </a:lnTo>
                  <a:lnTo>
                    <a:pt x="2954261" y="2228596"/>
                  </a:lnTo>
                  <a:lnTo>
                    <a:pt x="2958084" y="2241296"/>
                  </a:lnTo>
                  <a:lnTo>
                    <a:pt x="2967990" y="2241296"/>
                  </a:lnTo>
                  <a:lnTo>
                    <a:pt x="2967990" y="2253996"/>
                  </a:lnTo>
                  <a:lnTo>
                    <a:pt x="2977883" y="2253996"/>
                  </a:lnTo>
                  <a:lnTo>
                    <a:pt x="2982455" y="2266696"/>
                  </a:lnTo>
                  <a:lnTo>
                    <a:pt x="2987802" y="2266696"/>
                  </a:lnTo>
                  <a:lnTo>
                    <a:pt x="2991612" y="2279396"/>
                  </a:lnTo>
                  <a:lnTo>
                    <a:pt x="2997708" y="2279396"/>
                  </a:lnTo>
                  <a:lnTo>
                    <a:pt x="3001505" y="2292096"/>
                  </a:lnTo>
                  <a:lnTo>
                    <a:pt x="3011411" y="2292096"/>
                  </a:lnTo>
                  <a:lnTo>
                    <a:pt x="3015983" y="2304796"/>
                  </a:lnTo>
                  <a:lnTo>
                    <a:pt x="3021330" y="2304796"/>
                  </a:lnTo>
                  <a:lnTo>
                    <a:pt x="3025140" y="2317496"/>
                  </a:lnTo>
                  <a:lnTo>
                    <a:pt x="3031223" y="2317496"/>
                  </a:lnTo>
                  <a:lnTo>
                    <a:pt x="3035033" y="2330196"/>
                  </a:lnTo>
                  <a:lnTo>
                    <a:pt x="3044952" y="2330196"/>
                  </a:lnTo>
                  <a:lnTo>
                    <a:pt x="3044952" y="2342896"/>
                  </a:lnTo>
                  <a:lnTo>
                    <a:pt x="3054858" y="2342896"/>
                  </a:lnTo>
                  <a:lnTo>
                    <a:pt x="3059430" y="2355596"/>
                  </a:lnTo>
                  <a:lnTo>
                    <a:pt x="3064764" y="2355596"/>
                  </a:lnTo>
                  <a:lnTo>
                    <a:pt x="3068561" y="2368296"/>
                  </a:lnTo>
                  <a:lnTo>
                    <a:pt x="3073908" y="2368296"/>
                  </a:lnTo>
                  <a:lnTo>
                    <a:pt x="3078480" y="2380996"/>
                  </a:lnTo>
                  <a:lnTo>
                    <a:pt x="3087611" y="2380996"/>
                  </a:lnTo>
                  <a:lnTo>
                    <a:pt x="3087611" y="2393696"/>
                  </a:lnTo>
                  <a:lnTo>
                    <a:pt x="3098279" y="2393696"/>
                  </a:lnTo>
                  <a:lnTo>
                    <a:pt x="3102102" y="2406396"/>
                  </a:lnTo>
                  <a:lnTo>
                    <a:pt x="3108185" y="2406396"/>
                  </a:lnTo>
                  <a:lnTo>
                    <a:pt x="3112008" y="2419096"/>
                  </a:lnTo>
                  <a:lnTo>
                    <a:pt x="3112008" y="2440961"/>
                  </a:lnTo>
                  <a:lnTo>
                    <a:pt x="3128010" y="2422397"/>
                  </a:lnTo>
                  <a:lnTo>
                    <a:pt x="3131439" y="2416659"/>
                  </a:lnTo>
                  <a:lnTo>
                    <a:pt x="3132582" y="2410205"/>
                  </a:lnTo>
                  <a:close/>
                </a:path>
                <a:path w="3133090" h="4806950">
                  <a:moveTo>
                    <a:pt x="3112008" y="2440961"/>
                  </a:moveTo>
                  <a:lnTo>
                    <a:pt x="3112008" y="2419096"/>
                  </a:lnTo>
                  <a:lnTo>
                    <a:pt x="2852752" y="2723896"/>
                  </a:lnTo>
                  <a:lnTo>
                    <a:pt x="2787962" y="2787396"/>
                  </a:lnTo>
                  <a:lnTo>
                    <a:pt x="2695140" y="2896376"/>
                  </a:lnTo>
                  <a:lnTo>
                    <a:pt x="2708910" y="2901696"/>
                  </a:lnTo>
                  <a:lnTo>
                    <a:pt x="2714847" y="2901696"/>
                  </a:lnTo>
                  <a:lnTo>
                    <a:pt x="3112008" y="2440961"/>
                  </a:lnTo>
                  <a:close/>
                </a:path>
              </a:pathLst>
            </a:custGeom>
            <a:solidFill>
              <a:srgbClr val="FFFFFF"/>
            </a:solidFill>
          </p:spPr>
          <p:txBody>
            <a:bodyPr wrap="square" lIns="0" tIns="0" rIns="0" bIns="0" rtlCol="0"/>
            <a:lstStyle/>
            <a:p>
              <a:endParaRPr/>
            </a:p>
          </p:txBody>
        </p:sp>
        <p:sp>
          <p:nvSpPr>
            <p:cNvPr id="41" name="object 41"/>
            <p:cNvSpPr/>
            <p:nvPr/>
          </p:nvSpPr>
          <p:spPr>
            <a:xfrm>
              <a:off x="5764415" y="1276350"/>
              <a:ext cx="3094990" cy="4782820"/>
            </a:xfrm>
            <a:custGeom>
              <a:avLst/>
              <a:gdLst/>
              <a:ahLst/>
              <a:cxnLst/>
              <a:rect l="l" t="t" r="r" b="b"/>
              <a:pathLst>
                <a:path w="3094990" h="4782820">
                  <a:moveTo>
                    <a:pt x="3094482" y="2391155"/>
                  </a:moveTo>
                  <a:lnTo>
                    <a:pt x="2670810" y="1900427"/>
                  </a:lnTo>
                  <a:lnTo>
                    <a:pt x="2670810" y="2136648"/>
                  </a:lnTo>
                  <a:lnTo>
                    <a:pt x="2049018" y="2136648"/>
                  </a:lnTo>
                  <a:lnTo>
                    <a:pt x="2049018" y="0"/>
                  </a:lnTo>
                  <a:lnTo>
                    <a:pt x="0" y="0"/>
                  </a:lnTo>
                  <a:lnTo>
                    <a:pt x="0" y="4782312"/>
                  </a:lnTo>
                  <a:lnTo>
                    <a:pt x="2049018" y="4782312"/>
                  </a:lnTo>
                  <a:lnTo>
                    <a:pt x="2049018" y="2646426"/>
                  </a:lnTo>
                  <a:lnTo>
                    <a:pt x="2670810" y="2646426"/>
                  </a:lnTo>
                  <a:lnTo>
                    <a:pt x="2670810" y="2882646"/>
                  </a:lnTo>
                  <a:lnTo>
                    <a:pt x="3094482" y="2391155"/>
                  </a:lnTo>
                  <a:close/>
                </a:path>
              </a:pathLst>
            </a:custGeom>
            <a:solidFill>
              <a:srgbClr val="EF7E08"/>
            </a:solidFill>
          </p:spPr>
          <p:txBody>
            <a:bodyPr wrap="square" lIns="0" tIns="0" rIns="0" bIns="0" rtlCol="0"/>
            <a:lstStyle/>
            <a:p>
              <a:endParaRPr/>
            </a:p>
          </p:txBody>
        </p:sp>
        <p:sp>
          <p:nvSpPr>
            <p:cNvPr id="42" name="object 42"/>
            <p:cNvSpPr/>
            <p:nvPr/>
          </p:nvSpPr>
          <p:spPr>
            <a:xfrm>
              <a:off x="5745365" y="1257300"/>
              <a:ext cx="3133090" cy="4820920"/>
            </a:xfrm>
            <a:custGeom>
              <a:avLst/>
              <a:gdLst/>
              <a:ahLst/>
              <a:cxnLst/>
              <a:rect l="l" t="t" r="r" b="b"/>
              <a:pathLst>
                <a:path w="3133090" h="4820920">
                  <a:moveTo>
                    <a:pt x="2087118" y="2136648"/>
                  </a:moveTo>
                  <a:lnTo>
                    <a:pt x="2087118" y="19049"/>
                  </a:lnTo>
                  <a:lnTo>
                    <a:pt x="2085641" y="11572"/>
                  </a:lnTo>
                  <a:lnTo>
                    <a:pt x="2081593" y="5524"/>
                  </a:lnTo>
                  <a:lnTo>
                    <a:pt x="2075545" y="1476"/>
                  </a:lnTo>
                  <a:lnTo>
                    <a:pt x="2068068" y="0"/>
                  </a:lnTo>
                  <a:lnTo>
                    <a:pt x="19050" y="0"/>
                  </a:lnTo>
                  <a:lnTo>
                    <a:pt x="11572" y="1476"/>
                  </a:lnTo>
                  <a:lnTo>
                    <a:pt x="5524" y="5524"/>
                  </a:lnTo>
                  <a:lnTo>
                    <a:pt x="1476" y="11572"/>
                  </a:lnTo>
                  <a:lnTo>
                    <a:pt x="0" y="19050"/>
                  </a:lnTo>
                  <a:lnTo>
                    <a:pt x="0" y="4801362"/>
                  </a:lnTo>
                  <a:lnTo>
                    <a:pt x="1476" y="4808839"/>
                  </a:lnTo>
                  <a:lnTo>
                    <a:pt x="5524" y="4814887"/>
                  </a:lnTo>
                  <a:lnTo>
                    <a:pt x="11572" y="4818935"/>
                  </a:lnTo>
                  <a:lnTo>
                    <a:pt x="19050" y="4820412"/>
                  </a:lnTo>
                  <a:lnTo>
                    <a:pt x="19050" y="38100"/>
                  </a:lnTo>
                  <a:lnTo>
                    <a:pt x="38100" y="19049"/>
                  </a:lnTo>
                  <a:lnTo>
                    <a:pt x="38100" y="38100"/>
                  </a:lnTo>
                  <a:lnTo>
                    <a:pt x="2049018" y="38099"/>
                  </a:lnTo>
                  <a:lnTo>
                    <a:pt x="2049018" y="19049"/>
                  </a:lnTo>
                  <a:lnTo>
                    <a:pt x="2068068" y="38099"/>
                  </a:lnTo>
                  <a:lnTo>
                    <a:pt x="2068068" y="2136648"/>
                  </a:lnTo>
                  <a:lnTo>
                    <a:pt x="2087118" y="2136648"/>
                  </a:lnTo>
                  <a:close/>
                </a:path>
                <a:path w="3133090" h="4820920">
                  <a:moveTo>
                    <a:pt x="38100" y="38100"/>
                  </a:moveTo>
                  <a:lnTo>
                    <a:pt x="38100" y="19049"/>
                  </a:lnTo>
                  <a:lnTo>
                    <a:pt x="19050" y="38100"/>
                  </a:lnTo>
                  <a:lnTo>
                    <a:pt x="38100" y="38100"/>
                  </a:lnTo>
                  <a:close/>
                </a:path>
                <a:path w="3133090" h="4820920">
                  <a:moveTo>
                    <a:pt x="38100" y="4782312"/>
                  </a:moveTo>
                  <a:lnTo>
                    <a:pt x="38100" y="38100"/>
                  </a:lnTo>
                  <a:lnTo>
                    <a:pt x="19050" y="38100"/>
                  </a:lnTo>
                  <a:lnTo>
                    <a:pt x="19050" y="4782312"/>
                  </a:lnTo>
                  <a:lnTo>
                    <a:pt x="38100" y="4782312"/>
                  </a:lnTo>
                  <a:close/>
                </a:path>
                <a:path w="3133090" h="4820920">
                  <a:moveTo>
                    <a:pt x="2068068" y="4782312"/>
                  </a:moveTo>
                  <a:lnTo>
                    <a:pt x="19050" y="4782312"/>
                  </a:lnTo>
                  <a:lnTo>
                    <a:pt x="38100" y="4801362"/>
                  </a:lnTo>
                  <a:lnTo>
                    <a:pt x="38100" y="4820412"/>
                  </a:lnTo>
                  <a:lnTo>
                    <a:pt x="2049018" y="4820412"/>
                  </a:lnTo>
                  <a:lnTo>
                    <a:pt x="2049018" y="4801362"/>
                  </a:lnTo>
                  <a:lnTo>
                    <a:pt x="2068068" y="4782312"/>
                  </a:lnTo>
                  <a:close/>
                </a:path>
                <a:path w="3133090" h="4820920">
                  <a:moveTo>
                    <a:pt x="38100" y="4820412"/>
                  </a:moveTo>
                  <a:lnTo>
                    <a:pt x="38100" y="4801362"/>
                  </a:lnTo>
                  <a:lnTo>
                    <a:pt x="19050" y="4782312"/>
                  </a:lnTo>
                  <a:lnTo>
                    <a:pt x="19050" y="4820412"/>
                  </a:lnTo>
                  <a:lnTo>
                    <a:pt x="38100" y="4820412"/>
                  </a:lnTo>
                  <a:close/>
                </a:path>
                <a:path w="3133090" h="4820920">
                  <a:moveTo>
                    <a:pt x="2068068" y="38099"/>
                  </a:moveTo>
                  <a:lnTo>
                    <a:pt x="2049018" y="19049"/>
                  </a:lnTo>
                  <a:lnTo>
                    <a:pt x="2049018" y="38099"/>
                  </a:lnTo>
                  <a:lnTo>
                    <a:pt x="2068068" y="38099"/>
                  </a:lnTo>
                  <a:close/>
                </a:path>
                <a:path w="3133090" h="4820920">
                  <a:moveTo>
                    <a:pt x="2087118" y="2174748"/>
                  </a:moveTo>
                  <a:lnTo>
                    <a:pt x="2087118" y="2155698"/>
                  </a:lnTo>
                  <a:lnTo>
                    <a:pt x="2068068" y="2136648"/>
                  </a:lnTo>
                  <a:lnTo>
                    <a:pt x="2068068" y="38099"/>
                  </a:lnTo>
                  <a:lnTo>
                    <a:pt x="2049018" y="38099"/>
                  </a:lnTo>
                  <a:lnTo>
                    <a:pt x="2049018" y="2155698"/>
                  </a:lnTo>
                  <a:lnTo>
                    <a:pt x="2050494" y="2162853"/>
                  </a:lnTo>
                  <a:lnTo>
                    <a:pt x="2054542" y="2168937"/>
                  </a:lnTo>
                  <a:lnTo>
                    <a:pt x="2060590" y="2173164"/>
                  </a:lnTo>
                  <a:lnTo>
                    <a:pt x="2068068" y="2174748"/>
                  </a:lnTo>
                  <a:lnTo>
                    <a:pt x="2087118" y="2174748"/>
                  </a:lnTo>
                  <a:close/>
                </a:path>
                <a:path w="3133090" h="4820920">
                  <a:moveTo>
                    <a:pt x="2708910" y="2849907"/>
                  </a:moveTo>
                  <a:lnTo>
                    <a:pt x="2708910" y="2665476"/>
                  </a:lnTo>
                  <a:lnTo>
                    <a:pt x="2707326" y="2657998"/>
                  </a:lnTo>
                  <a:lnTo>
                    <a:pt x="2703099" y="2651950"/>
                  </a:lnTo>
                  <a:lnTo>
                    <a:pt x="2697015" y="2647902"/>
                  </a:lnTo>
                  <a:lnTo>
                    <a:pt x="2689860" y="2646426"/>
                  </a:lnTo>
                  <a:lnTo>
                    <a:pt x="2068068" y="2646426"/>
                  </a:lnTo>
                  <a:lnTo>
                    <a:pt x="2060590" y="2647902"/>
                  </a:lnTo>
                  <a:lnTo>
                    <a:pt x="2054542" y="2651950"/>
                  </a:lnTo>
                  <a:lnTo>
                    <a:pt x="2050494" y="2657998"/>
                  </a:lnTo>
                  <a:lnTo>
                    <a:pt x="2049018" y="2665476"/>
                  </a:lnTo>
                  <a:lnTo>
                    <a:pt x="2049018" y="4782312"/>
                  </a:lnTo>
                  <a:lnTo>
                    <a:pt x="2068068" y="4782312"/>
                  </a:lnTo>
                  <a:lnTo>
                    <a:pt x="2068068" y="2684526"/>
                  </a:lnTo>
                  <a:lnTo>
                    <a:pt x="2087118" y="2665476"/>
                  </a:lnTo>
                  <a:lnTo>
                    <a:pt x="2087118" y="2684526"/>
                  </a:lnTo>
                  <a:lnTo>
                    <a:pt x="2670810" y="2684526"/>
                  </a:lnTo>
                  <a:lnTo>
                    <a:pt x="2670810" y="2665476"/>
                  </a:lnTo>
                  <a:lnTo>
                    <a:pt x="2689860" y="2684526"/>
                  </a:lnTo>
                  <a:lnTo>
                    <a:pt x="2689860" y="2871972"/>
                  </a:lnTo>
                  <a:lnTo>
                    <a:pt x="2708910" y="2849907"/>
                  </a:lnTo>
                  <a:close/>
                </a:path>
                <a:path w="3133090" h="4820920">
                  <a:moveTo>
                    <a:pt x="2087118" y="4801362"/>
                  </a:moveTo>
                  <a:lnTo>
                    <a:pt x="2087118" y="2684526"/>
                  </a:lnTo>
                  <a:lnTo>
                    <a:pt x="2068068" y="2684526"/>
                  </a:lnTo>
                  <a:lnTo>
                    <a:pt x="2068068" y="4782312"/>
                  </a:lnTo>
                  <a:lnTo>
                    <a:pt x="2049018" y="4801362"/>
                  </a:lnTo>
                  <a:lnTo>
                    <a:pt x="2049018" y="4820412"/>
                  </a:lnTo>
                  <a:lnTo>
                    <a:pt x="2068068" y="4820412"/>
                  </a:lnTo>
                  <a:lnTo>
                    <a:pt x="2075545" y="4818935"/>
                  </a:lnTo>
                  <a:lnTo>
                    <a:pt x="2081593" y="4814887"/>
                  </a:lnTo>
                  <a:lnTo>
                    <a:pt x="2085641" y="4808839"/>
                  </a:lnTo>
                  <a:lnTo>
                    <a:pt x="2087118" y="4801362"/>
                  </a:lnTo>
                  <a:close/>
                </a:path>
                <a:path w="3133090" h="4820920">
                  <a:moveTo>
                    <a:pt x="2689860" y="2136648"/>
                  </a:moveTo>
                  <a:lnTo>
                    <a:pt x="2068068" y="2136648"/>
                  </a:lnTo>
                  <a:lnTo>
                    <a:pt x="2087118" y="2155698"/>
                  </a:lnTo>
                  <a:lnTo>
                    <a:pt x="2087118" y="2174748"/>
                  </a:lnTo>
                  <a:lnTo>
                    <a:pt x="2670810" y="2174748"/>
                  </a:lnTo>
                  <a:lnTo>
                    <a:pt x="2670810" y="2155698"/>
                  </a:lnTo>
                  <a:lnTo>
                    <a:pt x="2689860" y="2136648"/>
                  </a:lnTo>
                  <a:close/>
                </a:path>
                <a:path w="3133090" h="4820920">
                  <a:moveTo>
                    <a:pt x="2087118" y="2684526"/>
                  </a:moveTo>
                  <a:lnTo>
                    <a:pt x="2087118" y="2665476"/>
                  </a:lnTo>
                  <a:lnTo>
                    <a:pt x="2068068" y="2684526"/>
                  </a:lnTo>
                  <a:lnTo>
                    <a:pt x="2087118" y="2684526"/>
                  </a:lnTo>
                  <a:close/>
                </a:path>
                <a:path w="3133090" h="4820920">
                  <a:moveTo>
                    <a:pt x="3132582" y="2410205"/>
                  </a:moveTo>
                  <a:lnTo>
                    <a:pt x="2704338" y="1906524"/>
                  </a:lnTo>
                  <a:lnTo>
                    <a:pt x="2690622" y="1898904"/>
                  </a:lnTo>
                  <a:lnTo>
                    <a:pt x="2683002" y="1901189"/>
                  </a:lnTo>
                  <a:lnTo>
                    <a:pt x="2675382" y="1904238"/>
                  </a:lnTo>
                  <a:lnTo>
                    <a:pt x="2670810" y="1911095"/>
                  </a:lnTo>
                  <a:lnTo>
                    <a:pt x="2670810" y="2136648"/>
                  </a:lnTo>
                  <a:lnTo>
                    <a:pt x="2675382" y="2136648"/>
                  </a:lnTo>
                  <a:lnTo>
                    <a:pt x="2675382" y="1931670"/>
                  </a:lnTo>
                  <a:lnTo>
                    <a:pt x="2708910" y="1919477"/>
                  </a:lnTo>
                  <a:lnTo>
                    <a:pt x="2708910" y="1970504"/>
                  </a:lnTo>
                  <a:lnTo>
                    <a:pt x="3088527" y="2410205"/>
                  </a:lnTo>
                  <a:lnTo>
                    <a:pt x="3099054" y="2398013"/>
                  </a:lnTo>
                  <a:lnTo>
                    <a:pt x="3099054" y="2455989"/>
                  </a:lnTo>
                  <a:lnTo>
                    <a:pt x="3128010" y="2422397"/>
                  </a:lnTo>
                  <a:lnTo>
                    <a:pt x="3131439" y="2416659"/>
                  </a:lnTo>
                  <a:lnTo>
                    <a:pt x="3132582" y="2410205"/>
                  </a:lnTo>
                  <a:close/>
                </a:path>
                <a:path w="3133090" h="4820920">
                  <a:moveTo>
                    <a:pt x="2689860" y="2174748"/>
                  </a:moveTo>
                  <a:lnTo>
                    <a:pt x="2689860" y="2136648"/>
                  </a:lnTo>
                  <a:lnTo>
                    <a:pt x="2670810" y="2155698"/>
                  </a:lnTo>
                  <a:lnTo>
                    <a:pt x="2670810" y="2174748"/>
                  </a:lnTo>
                  <a:lnTo>
                    <a:pt x="2689860" y="2174748"/>
                  </a:lnTo>
                  <a:close/>
                </a:path>
                <a:path w="3133090" h="4820920">
                  <a:moveTo>
                    <a:pt x="2689860" y="2684526"/>
                  </a:moveTo>
                  <a:lnTo>
                    <a:pt x="2670810" y="2665476"/>
                  </a:lnTo>
                  <a:lnTo>
                    <a:pt x="2670810" y="2684526"/>
                  </a:lnTo>
                  <a:lnTo>
                    <a:pt x="2689860" y="2684526"/>
                  </a:lnTo>
                  <a:close/>
                </a:path>
                <a:path w="3133090" h="4820920">
                  <a:moveTo>
                    <a:pt x="2689860" y="2871972"/>
                  </a:moveTo>
                  <a:lnTo>
                    <a:pt x="2689860" y="2684526"/>
                  </a:lnTo>
                  <a:lnTo>
                    <a:pt x="2670810" y="2684526"/>
                  </a:lnTo>
                  <a:lnTo>
                    <a:pt x="2670810" y="2909316"/>
                  </a:lnTo>
                  <a:lnTo>
                    <a:pt x="2675382" y="2916174"/>
                  </a:lnTo>
                  <a:lnTo>
                    <a:pt x="2675382" y="2888742"/>
                  </a:lnTo>
                  <a:lnTo>
                    <a:pt x="2689860" y="2871972"/>
                  </a:lnTo>
                  <a:close/>
                </a:path>
                <a:path w="3133090" h="4820920">
                  <a:moveTo>
                    <a:pt x="2708910" y="1970504"/>
                  </a:moveTo>
                  <a:lnTo>
                    <a:pt x="2708910" y="1919477"/>
                  </a:lnTo>
                  <a:lnTo>
                    <a:pt x="2675382" y="1931670"/>
                  </a:lnTo>
                  <a:lnTo>
                    <a:pt x="2708910" y="1970504"/>
                  </a:lnTo>
                  <a:close/>
                </a:path>
                <a:path w="3133090" h="4820920">
                  <a:moveTo>
                    <a:pt x="2708910" y="2155698"/>
                  </a:moveTo>
                  <a:lnTo>
                    <a:pt x="2708910" y="1970504"/>
                  </a:lnTo>
                  <a:lnTo>
                    <a:pt x="2675382" y="1931670"/>
                  </a:lnTo>
                  <a:lnTo>
                    <a:pt x="2675382" y="2136648"/>
                  </a:lnTo>
                  <a:lnTo>
                    <a:pt x="2689860" y="2136648"/>
                  </a:lnTo>
                  <a:lnTo>
                    <a:pt x="2689860" y="2174748"/>
                  </a:lnTo>
                  <a:lnTo>
                    <a:pt x="2697015" y="2173164"/>
                  </a:lnTo>
                  <a:lnTo>
                    <a:pt x="2703099" y="2168937"/>
                  </a:lnTo>
                  <a:lnTo>
                    <a:pt x="2707326" y="2162853"/>
                  </a:lnTo>
                  <a:lnTo>
                    <a:pt x="2708910" y="2155698"/>
                  </a:lnTo>
                  <a:close/>
                </a:path>
                <a:path w="3133090" h="4820920">
                  <a:moveTo>
                    <a:pt x="3099054" y="2455989"/>
                  </a:moveTo>
                  <a:lnTo>
                    <a:pt x="3099054" y="2422397"/>
                  </a:lnTo>
                  <a:lnTo>
                    <a:pt x="3088527" y="2410205"/>
                  </a:lnTo>
                  <a:lnTo>
                    <a:pt x="2675382" y="2888742"/>
                  </a:lnTo>
                  <a:lnTo>
                    <a:pt x="2708910" y="2901696"/>
                  </a:lnTo>
                  <a:lnTo>
                    <a:pt x="2708910" y="2908584"/>
                  </a:lnTo>
                  <a:lnTo>
                    <a:pt x="3099054" y="2455989"/>
                  </a:lnTo>
                  <a:close/>
                </a:path>
                <a:path w="3133090" h="4820920">
                  <a:moveTo>
                    <a:pt x="2708910" y="2908584"/>
                  </a:moveTo>
                  <a:lnTo>
                    <a:pt x="2708910" y="2901696"/>
                  </a:lnTo>
                  <a:lnTo>
                    <a:pt x="2675382" y="2888742"/>
                  </a:lnTo>
                  <a:lnTo>
                    <a:pt x="2675382" y="2916174"/>
                  </a:lnTo>
                  <a:lnTo>
                    <a:pt x="2690622" y="2922270"/>
                  </a:lnTo>
                  <a:lnTo>
                    <a:pt x="2699004" y="2919984"/>
                  </a:lnTo>
                  <a:lnTo>
                    <a:pt x="2704338" y="2913888"/>
                  </a:lnTo>
                  <a:lnTo>
                    <a:pt x="2708910" y="2908584"/>
                  </a:lnTo>
                  <a:close/>
                </a:path>
                <a:path w="3133090" h="4820920">
                  <a:moveTo>
                    <a:pt x="3099054" y="2422397"/>
                  </a:moveTo>
                  <a:lnTo>
                    <a:pt x="3099054" y="2398013"/>
                  </a:lnTo>
                  <a:lnTo>
                    <a:pt x="3088527" y="2410205"/>
                  </a:lnTo>
                  <a:lnTo>
                    <a:pt x="3099054" y="2422397"/>
                  </a:lnTo>
                  <a:close/>
                </a:path>
              </a:pathLst>
            </a:custGeom>
            <a:solidFill>
              <a:srgbClr val="FFFFFF"/>
            </a:solidFill>
          </p:spPr>
          <p:txBody>
            <a:bodyPr wrap="square" lIns="0" tIns="0" rIns="0" bIns="0" rtlCol="0"/>
            <a:lstStyle/>
            <a:p>
              <a:endParaRPr/>
            </a:p>
          </p:txBody>
        </p:sp>
      </p:grpSp>
      <p:sp>
        <p:nvSpPr>
          <p:cNvPr id="43" name="object 43"/>
          <p:cNvSpPr txBox="1"/>
          <p:nvPr/>
        </p:nvSpPr>
        <p:spPr>
          <a:xfrm>
            <a:off x="5861437" y="2741167"/>
            <a:ext cx="1854200" cy="299720"/>
          </a:xfrm>
          <a:prstGeom prst="rect">
            <a:avLst/>
          </a:prstGeom>
        </p:spPr>
        <p:txBody>
          <a:bodyPr vert="horz" wrap="square" lIns="0" tIns="12700" rIns="0" bIns="0" rtlCol="0">
            <a:spAutoFit/>
          </a:bodyPr>
          <a:lstStyle/>
          <a:p>
            <a:pPr marL="12700">
              <a:lnSpc>
                <a:spcPct val="100000"/>
              </a:lnSpc>
              <a:spcBef>
                <a:spcPts val="100"/>
              </a:spcBef>
            </a:pPr>
            <a:r>
              <a:rPr sz="1800" b="1" dirty="0">
                <a:solidFill>
                  <a:srgbClr val="FFFFFF"/>
                </a:solidFill>
                <a:latin typeface="微軟正黑體"/>
                <a:cs typeface="微軟正黑體"/>
              </a:rPr>
              <a:t>學習歷程學校平臺</a:t>
            </a:r>
            <a:endParaRPr sz="1800">
              <a:latin typeface="微軟正黑體"/>
              <a:cs typeface="微軟正黑體"/>
            </a:endParaRPr>
          </a:p>
        </p:txBody>
      </p:sp>
      <p:sp>
        <p:nvSpPr>
          <p:cNvPr id="44" name="object 44"/>
          <p:cNvSpPr txBox="1"/>
          <p:nvPr/>
        </p:nvSpPr>
        <p:spPr>
          <a:xfrm>
            <a:off x="6509137" y="5625338"/>
            <a:ext cx="558165" cy="238760"/>
          </a:xfrm>
          <a:prstGeom prst="rect">
            <a:avLst/>
          </a:prstGeom>
        </p:spPr>
        <p:txBody>
          <a:bodyPr vert="horz" wrap="square" lIns="0" tIns="12065" rIns="0" bIns="0" rtlCol="0">
            <a:spAutoFit/>
          </a:bodyPr>
          <a:lstStyle/>
          <a:p>
            <a:pPr marL="12700">
              <a:lnSpc>
                <a:spcPct val="100000"/>
              </a:lnSpc>
              <a:spcBef>
                <a:spcPts val="95"/>
              </a:spcBef>
            </a:pPr>
            <a:r>
              <a:rPr sz="1400" b="1" spc="-5" dirty="0">
                <a:solidFill>
                  <a:srgbClr val="FFFFFF"/>
                </a:solidFill>
                <a:latin typeface="微軟正黑體"/>
                <a:cs typeface="微軟正黑體"/>
              </a:rPr>
              <a:t>【註】</a:t>
            </a:r>
            <a:endParaRPr sz="1400">
              <a:latin typeface="微軟正黑體"/>
              <a:cs typeface="微軟正黑體"/>
            </a:endParaRPr>
          </a:p>
        </p:txBody>
      </p:sp>
      <p:grpSp>
        <p:nvGrpSpPr>
          <p:cNvPr id="45" name="object 45"/>
          <p:cNvGrpSpPr/>
          <p:nvPr/>
        </p:nvGrpSpPr>
        <p:grpSpPr>
          <a:xfrm>
            <a:off x="5877191" y="3381755"/>
            <a:ext cx="1752600" cy="628015"/>
            <a:chOff x="5877191" y="3381755"/>
            <a:chExt cx="1752600" cy="628015"/>
          </a:xfrm>
        </p:grpSpPr>
        <p:sp>
          <p:nvSpPr>
            <p:cNvPr id="46" name="object 46"/>
            <p:cNvSpPr/>
            <p:nvPr/>
          </p:nvSpPr>
          <p:spPr>
            <a:xfrm>
              <a:off x="5889383" y="3394709"/>
              <a:ext cx="1727835" cy="603250"/>
            </a:xfrm>
            <a:custGeom>
              <a:avLst/>
              <a:gdLst/>
              <a:ahLst/>
              <a:cxnLst/>
              <a:rect l="l" t="t" r="r" b="b"/>
              <a:pathLst>
                <a:path w="1727834" h="603250">
                  <a:moveTo>
                    <a:pt x="1727454" y="502158"/>
                  </a:moveTo>
                  <a:lnTo>
                    <a:pt x="1727454" y="100584"/>
                  </a:lnTo>
                  <a:lnTo>
                    <a:pt x="1719560" y="61400"/>
                  </a:lnTo>
                  <a:lnTo>
                    <a:pt x="1698021" y="29432"/>
                  </a:lnTo>
                  <a:lnTo>
                    <a:pt x="1666053" y="7893"/>
                  </a:lnTo>
                  <a:lnTo>
                    <a:pt x="1626870" y="0"/>
                  </a:lnTo>
                  <a:lnTo>
                    <a:pt x="100583" y="0"/>
                  </a:lnTo>
                  <a:lnTo>
                    <a:pt x="61400" y="7893"/>
                  </a:lnTo>
                  <a:lnTo>
                    <a:pt x="29432" y="29432"/>
                  </a:lnTo>
                  <a:lnTo>
                    <a:pt x="7893" y="61400"/>
                  </a:lnTo>
                  <a:lnTo>
                    <a:pt x="0" y="100584"/>
                  </a:lnTo>
                  <a:lnTo>
                    <a:pt x="0" y="502158"/>
                  </a:lnTo>
                  <a:lnTo>
                    <a:pt x="7893" y="541341"/>
                  </a:lnTo>
                  <a:lnTo>
                    <a:pt x="29432" y="573309"/>
                  </a:lnTo>
                  <a:lnTo>
                    <a:pt x="61400" y="594848"/>
                  </a:lnTo>
                  <a:lnTo>
                    <a:pt x="100584" y="602742"/>
                  </a:lnTo>
                  <a:lnTo>
                    <a:pt x="1626870" y="602742"/>
                  </a:lnTo>
                  <a:lnTo>
                    <a:pt x="1666053" y="594848"/>
                  </a:lnTo>
                  <a:lnTo>
                    <a:pt x="1698021" y="573309"/>
                  </a:lnTo>
                  <a:lnTo>
                    <a:pt x="1719560" y="541341"/>
                  </a:lnTo>
                  <a:lnTo>
                    <a:pt x="1727454" y="502158"/>
                  </a:lnTo>
                  <a:close/>
                </a:path>
              </a:pathLst>
            </a:custGeom>
            <a:solidFill>
              <a:srgbClr val="FFFFFF"/>
            </a:solidFill>
          </p:spPr>
          <p:txBody>
            <a:bodyPr wrap="square" lIns="0" tIns="0" rIns="0" bIns="0" rtlCol="0"/>
            <a:lstStyle/>
            <a:p>
              <a:endParaRPr/>
            </a:p>
          </p:txBody>
        </p:sp>
        <p:sp>
          <p:nvSpPr>
            <p:cNvPr id="47" name="object 47"/>
            <p:cNvSpPr/>
            <p:nvPr/>
          </p:nvSpPr>
          <p:spPr>
            <a:xfrm>
              <a:off x="5877191" y="3381755"/>
              <a:ext cx="1752600" cy="628015"/>
            </a:xfrm>
            <a:custGeom>
              <a:avLst/>
              <a:gdLst/>
              <a:ahLst/>
              <a:cxnLst/>
              <a:rect l="l" t="t" r="r" b="b"/>
              <a:pathLst>
                <a:path w="1752600" h="628014">
                  <a:moveTo>
                    <a:pt x="1752600" y="515111"/>
                  </a:moveTo>
                  <a:lnTo>
                    <a:pt x="1752600" y="112775"/>
                  </a:lnTo>
                  <a:lnTo>
                    <a:pt x="1751838" y="101345"/>
                  </a:lnTo>
                  <a:lnTo>
                    <a:pt x="1737256" y="56424"/>
                  </a:lnTo>
                  <a:lnTo>
                    <a:pt x="1685180" y="10043"/>
                  </a:lnTo>
                  <a:lnTo>
                    <a:pt x="1639824" y="50"/>
                  </a:lnTo>
                  <a:lnTo>
                    <a:pt x="112014" y="0"/>
                  </a:lnTo>
                  <a:lnTo>
                    <a:pt x="76854" y="5936"/>
                  </a:lnTo>
                  <a:lnTo>
                    <a:pt x="20350" y="48027"/>
                  </a:lnTo>
                  <a:lnTo>
                    <a:pt x="1523" y="91439"/>
                  </a:lnTo>
                  <a:lnTo>
                    <a:pt x="0" y="102107"/>
                  </a:lnTo>
                  <a:lnTo>
                    <a:pt x="0" y="527304"/>
                  </a:lnTo>
                  <a:lnTo>
                    <a:pt x="15609" y="572816"/>
                  </a:lnTo>
                  <a:lnTo>
                    <a:pt x="25146" y="586173"/>
                  </a:lnTo>
                  <a:lnTo>
                    <a:pt x="25146" y="113537"/>
                  </a:lnTo>
                  <a:lnTo>
                    <a:pt x="25908" y="103631"/>
                  </a:lnTo>
                  <a:lnTo>
                    <a:pt x="42933" y="60569"/>
                  </a:lnTo>
                  <a:lnTo>
                    <a:pt x="81348" y="31119"/>
                  </a:lnTo>
                  <a:lnTo>
                    <a:pt x="113538" y="25145"/>
                  </a:lnTo>
                  <a:lnTo>
                    <a:pt x="1648968" y="25907"/>
                  </a:lnTo>
                  <a:lnTo>
                    <a:pt x="1705013" y="55259"/>
                  </a:lnTo>
                  <a:lnTo>
                    <a:pt x="1726692" y="105155"/>
                  </a:lnTo>
                  <a:lnTo>
                    <a:pt x="1727454" y="114299"/>
                  </a:lnTo>
                  <a:lnTo>
                    <a:pt x="1727454" y="584616"/>
                  </a:lnTo>
                  <a:lnTo>
                    <a:pt x="1742501" y="561140"/>
                  </a:lnTo>
                  <a:lnTo>
                    <a:pt x="1751838" y="525779"/>
                  </a:lnTo>
                  <a:lnTo>
                    <a:pt x="1752600" y="515111"/>
                  </a:lnTo>
                  <a:close/>
                </a:path>
                <a:path w="1752600" h="628014">
                  <a:moveTo>
                    <a:pt x="1727454" y="584616"/>
                  </a:moveTo>
                  <a:lnTo>
                    <a:pt x="1727454" y="515111"/>
                  </a:lnTo>
                  <a:lnTo>
                    <a:pt x="1726692" y="524255"/>
                  </a:lnTo>
                  <a:lnTo>
                    <a:pt x="1725168" y="533399"/>
                  </a:lnTo>
                  <a:lnTo>
                    <a:pt x="1697493" y="580563"/>
                  </a:lnTo>
                  <a:lnTo>
                    <a:pt x="1647444" y="601979"/>
                  </a:lnTo>
                  <a:lnTo>
                    <a:pt x="1639824" y="602672"/>
                  </a:lnTo>
                  <a:lnTo>
                    <a:pt x="112014" y="602620"/>
                  </a:lnTo>
                  <a:lnTo>
                    <a:pt x="60364" y="585520"/>
                  </a:lnTo>
                  <a:lnTo>
                    <a:pt x="28956" y="540258"/>
                  </a:lnTo>
                  <a:lnTo>
                    <a:pt x="25146" y="523494"/>
                  </a:lnTo>
                  <a:lnTo>
                    <a:pt x="25146" y="586173"/>
                  </a:lnTo>
                  <a:lnTo>
                    <a:pt x="59436" y="614933"/>
                  </a:lnTo>
                  <a:lnTo>
                    <a:pt x="100298" y="627519"/>
                  </a:lnTo>
                  <a:lnTo>
                    <a:pt x="1639824" y="627887"/>
                  </a:lnTo>
                  <a:lnTo>
                    <a:pt x="1651254" y="627125"/>
                  </a:lnTo>
                  <a:lnTo>
                    <a:pt x="1662683" y="625601"/>
                  </a:lnTo>
                  <a:lnTo>
                    <a:pt x="1696752" y="612301"/>
                  </a:lnTo>
                  <a:lnTo>
                    <a:pt x="1723748" y="590397"/>
                  </a:lnTo>
                  <a:lnTo>
                    <a:pt x="1727454" y="584616"/>
                  </a:lnTo>
                  <a:close/>
                </a:path>
              </a:pathLst>
            </a:custGeom>
            <a:solidFill>
              <a:srgbClr val="9E2835"/>
            </a:solidFill>
          </p:spPr>
          <p:txBody>
            <a:bodyPr wrap="square" lIns="0" tIns="0" rIns="0" bIns="0" rtlCol="0"/>
            <a:lstStyle/>
            <a:p>
              <a:endParaRPr/>
            </a:p>
          </p:txBody>
        </p:sp>
      </p:grpSp>
      <p:sp>
        <p:nvSpPr>
          <p:cNvPr id="48" name="object 48"/>
          <p:cNvSpPr txBox="1"/>
          <p:nvPr/>
        </p:nvSpPr>
        <p:spPr>
          <a:xfrm>
            <a:off x="6054223" y="3448303"/>
            <a:ext cx="1397000" cy="485140"/>
          </a:xfrm>
          <a:prstGeom prst="rect">
            <a:avLst/>
          </a:prstGeom>
        </p:spPr>
        <p:txBody>
          <a:bodyPr vert="horz" wrap="square" lIns="0" tIns="12700" rIns="0" bIns="0" rtlCol="0">
            <a:spAutoFit/>
          </a:bodyPr>
          <a:lstStyle/>
          <a:p>
            <a:pPr algn="ctr">
              <a:lnSpc>
                <a:spcPct val="100000"/>
              </a:lnSpc>
              <a:spcBef>
                <a:spcPts val="100"/>
              </a:spcBef>
            </a:pPr>
            <a:r>
              <a:rPr sz="1800" b="1" dirty="0">
                <a:solidFill>
                  <a:srgbClr val="3232FF"/>
                </a:solidFill>
                <a:latin typeface="微軟正黑體"/>
                <a:cs typeface="微軟正黑體"/>
              </a:rPr>
              <a:t>校務行政系統</a:t>
            </a:r>
            <a:endParaRPr sz="1800">
              <a:latin typeface="微軟正黑體"/>
              <a:cs typeface="微軟正黑體"/>
            </a:endParaRPr>
          </a:p>
          <a:p>
            <a:pPr algn="ctr">
              <a:lnSpc>
                <a:spcPct val="100000"/>
              </a:lnSpc>
              <a:spcBef>
                <a:spcPts val="15"/>
              </a:spcBef>
            </a:pPr>
            <a:r>
              <a:rPr sz="1200" dirty="0">
                <a:solidFill>
                  <a:srgbClr val="0000FF"/>
                </a:solidFill>
                <a:latin typeface="微軟正黑體"/>
                <a:cs typeface="微軟正黑體"/>
              </a:rPr>
              <a:t>(各家系統廠商)</a:t>
            </a:r>
            <a:endParaRPr sz="1200">
              <a:latin typeface="微軟正黑體"/>
              <a:cs typeface="微軟正黑體"/>
            </a:endParaRPr>
          </a:p>
        </p:txBody>
      </p:sp>
      <p:grpSp>
        <p:nvGrpSpPr>
          <p:cNvPr id="49" name="object 49"/>
          <p:cNvGrpSpPr/>
          <p:nvPr/>
        </p:nvGrpSpPr>
        <p:grpSpPr>
          <a:xfrm>
            <a:off x="5864237" y="4484370"/>
            <a:ext cx="1869439" cy="1022985"/>
            <a:chOff x="5864237" y="4484370"/>
            <a:chExt cx="1869439" cy="1022985"/>
          </a:xfrm>
        </p:grpSpPr>
        <p:sp>
          <p:nvSpPr>
            <p:cNvPr id="50" name="object 50"/>
            <p:cNvSpPr/>
            <p:nvPr/>
          </p:nvSpPr>
          <p:spPr>
            <a:xfrm>
              <a:off x="5877191" y="4496562"/>
              <a:ext cx="1843405" cy="997585"/>
            </a:xfrm>
            <a:custGeom>
              <a:avLst/>
              <a:gdLst/>
              <a:ahLst/>
              <a:cxnLst/>
              <a:rect l="l" t="t" r="r" b="b"/>
              <a:pathLst>
                <a:path w="1843404" h="997585">
                  <a:moveTo>
                    <a:pt x="1843277" y="831342"/>
                  </a:moveTo>
                  <a:lnTo>
                    <a:pt x="1843277" y="166878"/>
                  </a:lnTo>
                  <a:lnTo>
                    <a:pt x="1837323" y="122502"/>
                  </a:lnTo>
                  <a:lnTo>
                    <a:pt x="1820530" y="82634"/>
                  </a:lnTo>
                  <a:lnTo>
                    <a:pt x="1794509" y="48863"/>
                  </a:lnTo>
                  <a:lnTo>
                    <a:pt x="1760869" y="22775"/>
                  </a:lnTo>
                  <a:lnTo>
                    <a:pt x="1721216" y="5958"/>
                  </a:lnTo>
                  <a:lnTo>
                    <a:pt x="1677162" y="0"/>
                  </a:lnTo>
                  <a:lnTo>
                    <a:pt x="166116" y="0"/>
                  </a:lnTo>
                  <a:lnTo>
                    <a:pt x="121796" y="5958"/>
                  </a:lnTo>
                  <a:lnTo>
                    <a:pt x="82070" y="22775"/>
                  </a:lnTo>
                  <a:lnTo>
                    <a:pt x="48482" y="48863"/>
                  </a:lnTo>
                  <a:lnTo>
                    <a:pt x="22577" y="82634"/>
                  </a:lnTo>
                  <a:lnTo>
                    <a:pt x="5901" y="122502"/>
                  </a:lnTo>
                  <a:lnTo>
                    <a:pt x="0" y="166878"/>
                  </a:lnTo>
                  <a:lnTo>
                    <a:pt x="0" y="831342"/>
                  </a:lnTo>
                  <a:lnTo>
                    <a:pt x="5901" y="875661"/>
                  </a:lnTo>
                  <a:lnTo>
                    <a:pt x="22577" y="915387"/>
                  </a:lnTo>
                  <a:lnTo>
                    <a:pt x="48482" y="948975"/>
                  </a:lnTo>
                  <a:lnTo>
                    <a:pt x="82070" y="974880"/>
                  </a:lnTo>
                  <a:lnTo>
                    <a:pt x="121796" y="991556"/>
                  </a:lnTo>
                  <a:lnTo>
                    <a:pt x="166116" y="997458"/>
                  </a:lnTo>
                  <a:lnTo>
                    <a:pt x="1677162" y="997458"/>
                  </a:lnTo>
                  <a:lnTo>
                    <a:pt x="1721216" y="991556"/>
                  </a:lnTo>
                  <a:lnTo>
                    <a:pt x="1760869" y="974880"/>
                  </a:lnTo>
                  <a:lnTo>
                    <a:pt x="1794509" y="948975"/>
                  </a:lnTo>
                  <a:lnTo>
                    <a:pt x="1820530" y="915387"/>
                  </a:lnTo>
                  <a:lnTo>
                    <a:pt x="1837323" y="875661"/>
                  </a:lnTo>
                  <a:lnTo>
                    <a:pt x="1843277" y="831342"/>
                  </a:lnTo>
                  <a:close/>
                </a:path>
              </a:pathLst>
            </a:custGeom>
            <a:solidFill>
              <a:srgbClr val="E8FFCC"/>
            </a:solidFill>
          </p:spPr>
          <p:txBody>
            <a:bodyPr wrap="square" lIns="0" tIns="0" rIns="0" bIns="0" rtlCol="0"/>
            <a:lstStyle/>
            <a:p>
              <a:endParaRPr/>
            </a:p>
          </p:txBody>
        </p:sp>
        <p:sp>
          <p:nvSpPr>
            <p:cNvPr id="51" name="object 51"/>
            <p:cNvSpPr/>
            <p:nvPr/>
          </p:nvSpPr>
          <p:spPr>
            <a:xfrm>
              <a:off x="5864237" y="4484370"/>
              <a:ext cx="1869439" cy="1022985"/>
            </a:xfrm>
            <a:custGeom>
              <a:avLst/>
              <a:gdLst/>
              <a:ahLst/>
              <a:cxnLst/>
              <a:rect l="l" t="t" r="r" b="b"/>
              <a:pathLst>
                <a:path w="1869440" h="1022985">
                  <a:moveTo>
                    <a:pt x="1869186" y="843534"/>
                  </a:moveTo>
                  <a:lnTo>
                    <a:pt x="1869186" y="178308"/>
                  </a:lnTo>
                  <a:lnTo>
                    <a:pt x="1868424" y="169164"/>
                  </a:lnTo>
                  <a:lnTo>
                    <a:pt x="1868424" y="160020"/>
                  </a:lnTo>
                  <a:lnTo>
                    <a:pt x="1855149" y="109765"/>
                  </a:lnTo>
                  <a:lnTo>
                    <a:pt x="1829816" y="66846"/>
                  </a:lnTo>
                  <a:lnTo>
                    <a:pt x="1794203" y="33051"/>
                  </a:lnTo>
                  <a:lnTo>
                    <a:pt x="1750092" y="10173"/>
                  </a:lnTo>
                  <a:lnTo>
                    <a:pt x="1699260" y="0"/>
                  </a:lnTo>
                  <a:lnTo>
                    <a:pt x="178308" y="0"/>
                  </a:lnTo>
                  <a:lnTo>
                    <a:pt x="127891" y="7043"/>
                  </a:lnTo>
                  <a:lnTo>
                    <a:pt x="82279" y="28137"/>
                  </a:lnTo>
                  <a:lnTo>
                    <a:pt x="44273" y="60873"/>
                  </a:lnTo>
                  <a:lnTo>
                    <a:pt x="16674" y="102843"/>
                  </a:lnTo>
                  <a:lnTo>
                    <a:pt x="2285" y="151638"/>
                  </a:lnTo>
                  <a:lnTo>
                    <a:pt x="0" y="169926"/>
                  </a:lnTo>
                  <a:lnTo>
                    <a:pt x="0" y="853440"/>
                  </a:lnTo>
                  <a:lnTo>
                    <a:pt x="762" y="862584"/>
                  </a:lnTo>
                  <a:lnTo>
                    <a:pt x="2286" y="870966"/>
                  </a:lnTo>
                  <a:lnTo>
                    <a:pt x="3810" y="880110"/>
                  </a:lnTo>
                  <a:lnTo>
                    <a:pt x="11473" y="907402"/>
                  </a:lnTo>
                  <a:lnTo>
                    <a:pt x="23350" y="932592"/>
                  </a:lnTo>
                  <a:lnTo>
                    <a:pt x="25146" y="935197"/>
                  </a:lnTo>
                  <a:lnTo>
                    <a:pt x="25146" y="179070"/>
                  </a:lnTo>
                  <a:lnTo>
                    <a:pt x="25908" y="170688"/>
                  </a:lnTo>
                  <a:lnTo>
                    <a:pt x="25908" y="162306"/>
                  </a:lnTo>
                  <a:lnTo>
                    <a:pt x="27432" y="154686"/>
                  </a:lnTo>
                  <a:lnTo>
                    <a:pt x="28194" y="147066"/>
                  </a:lnTo>
                  <a:lnTo>
                    <a:pt x="45681" y="102408"/>
                  </a:lnTo>
                  <a:lnTo>
                    <a:pt x="75437" y="64770"/>
                  </a:lnTo>
                  <a:lnTo>
                    <a:pt x="81533" y="60198"/>
                  </a:lnTo>
                  <a:lnTo>
                    <a:pt x="86867" y="55626"/>
                  </a:lnTo>
                  <a:lnTo>
                    <a:pt x="107630" y="42744"/>
                  </a:lnTo>
                  <a:lnTo>
                    <a:pt x="130544" y="32985"/>
                  </a:lnTo>
                  <a:lnTo>
                    <a:pt x="154671" y="26925"/>
                  </a:lnTo>
                  <a:lnTo>
                    <a:pt x="178308" y="25201"/>
                  </a:lnTo>
                  <a:lnTo>
                    <a:pt x="1699260" y="25222"/>
                  </a:lnTo>
                  <a:lnTo>
                    <a:pt x="1748353" y="36235"/>
                  </a:lnTo>
                  <a:lnTo>
                    <a:pt x="1785458" y="58330"/>
                  </a:lnTo>
                  <a:lnTo>
                    <a:pt x="1815162" y="89738"/>
                  </a:lnTo>
                  <a:lnTo>
                    <a:pt x="1835192" y="128008"/>
                  </a:lnTo>
                  <a:lnTo>
                    <a:pt x="1843277" y="170688"/>
                  </a:lnTo>
                  <a:lnTo>
                    <a:pt x="1843277" y="933378"/>
                  </a:lnTo>
                  <a:lnTo>
                    <a:pt x="1859167" y="902913"/>
                  </a:lnTo>
                  <a:lnTo>
                    <a:pt x="1868424" y="852678"/>
                  </a:lnTo>
                  <a:lnTo>
                    <a:pt x="1869186" y="843534"/>
                  </a:lnTo>
                  <a:close/>
                </a:path>
                <a:path w="1869440" h="1022985">
                  <a:moveTo>
                    <a:pt x="1843277" y="933378"/>
                  </a:moveTo>
                  <a:lnTo>
                    <a:pt x="1843277" y="851916"/>
                  </a:lnTo>
                  <a:lnTo>
                    <a:pt x="1842516" y="859536"/>
                  </a:lnTo>
                  <a:lnTo>
                    <a:pt x="1831899" y="902406"/>
                  </a:lnTo>
                  <a:lnTo>
                    <a:pt x="1810141" y="939441"/>
                  </a:lnTo>
                  <a:lnTo>
                    <a:pt x="1779213" y="968832"/>
                  </a:lnTo>
                  <a:lnTo>
                    <a:pt x="1741088" y="988773"/>
                  </a:lnTo>
                  <a:lnTo>
                    <a:pt x="1698498" y="997305"/>
                  </a:lnTo>
                  <a:lnTo>
                    <a:pt x="178308" y="997344"/>
                  </a:lnTo>
                  <a:lnTo>
                    <a:pt x="135133" y="990926"/>
                  </a:lnTo>
                  <a:lnTo>
                    <a:pt x="96102" y="973045"/>
                  </a:lnTo>
                  <a:lnTo>
                    <a:pt x="63798" y="945399"/>
                  </a:lnTo>
                  <a:lnTo>
                    <a:pt x="40047" y="909574"/>
                  </a:lnTo>
                  <a:lnTo>
                    <a:pt x="26670" y="867156"/>
                  </a:lnTo>
                  <a:lnTo>
                    <a:pt x="25146" y="851154"/>
                  </a:lnTo>
                  <a:lnTo>
                    <a:pt x="25146" y="935197"/>
                  </a:lnTo>
                  <a:lnTo>
                    <a:pt x="58733" y="976174"/>
                  </a:lnTo>
                  <a:lnTo>
                    <a:pt x="97186" y="1002947"/>
                  </a:lnTo>
                  <a:lnTo>
                    <a:pt x="149232" y="1020209"/>
                  </a:lnTo>
                  <a:lnTo>
                    <a:pt x="1699260" y="1022604"/>
                  </a:lnTo>
                  <a:lnTo>
                    <a:pt x="1708404" y="1021842"/>
                  </a:lnTo>
                  <a:lnTo>
                    <a:pt x="1757936" y="1009456"/>
                  </a:lnTo>
                  <a:lnTo>
                    <a:pt x="1801314" y="983824"/>
                  </a:lnTo>
                  <a:lnTo>
                    <a:pt x="1835928" y="947470"/>
                  </a:lnTo>
                  <a:lnTo>
                    <a:pt x="1843277" y="933378"/>
                  </a:lnTo>
                  <a:close/>
                </a:path>
              </a:pathLst>
            </a:custGeom>
            <a:solidFill>
              <a:srgbClr val="9E2835"/>
            </a:solidFill>
          </p:spPr>
          <p:txBody>
            <a:bodyPr wrap="square" lIns="0" tIns="0" rIns="0" bIns="0" rtlCol="0"/>
            <a:lstStyle/>
            <a:p>
              <a:endParaRPr/>
            </a:p>
          </p:txBody>
        </p:sp>
      </p:grpSp>
      <p:sp>
        <p:nvSpPr>
          <p:cNvPr id="52" name="object 52"/>
          <p:cNvSpPr txBox="1"/>
          <p:nvPr/>
        </p:nvSpPr>
        <p:spPr>
          <a:xfrm>
            <a:off x="5926207" y="4565396"/>
            <a:ext cx="1744345" cy="850900"/>
          </a:xfrm>
          <a:prstGeom prst="rect">
            <a:avLst/>
          </a:prstGeom>
        </p:spPr>
        <p:txBody>
          <a:bodyPr vert="horz" wrap="square" lIns="0" tIns="12700" rIns="0" bIns="0" rtlCol="0">
            <a:spAutoFit/>
          </a:bodyPr>
          <a:lstStyle/>
          <a:p>
            <a:pPr marL="58419" marR="50165" algn="ctr">
              <a:lnSpc>
                <a:spcPct val="100000"/>
              </a:lnSpc>
              <a:spcBef>
                <a:spcPts val="100"/>
              </a:spcBef>
            </a:pPr>
            <a:r>
              <a:rPr sz="1600" b="1" dirty="0">
                <a:solidFill>
                  <a:srgbClr val="EF7E08"/>
                </a:solidFill>
                <a:latin typeface="微軟正黑體"/>
                <a:cs typeface="微軟正黑體"/>
              </a:rPr>
              <a:t>校內學生學習歷程 檔案紀錄模組</a:t>
            </a:r>
            <a:endParaRPr sz="1600">
              <a:latin typeface="微軟正黑體"/>
              <a:cs typeface="微軟正黑體"/>
            </a:endParaRPr>
          </a:p>
          <a:p>
            <a:pPr marL="12700" marR="5080" algn="ctr">
              <a:lnSpc>
                <a:spcPct val="100000"/>
              </a:lnSpc>
              <a:spcBef>
                <a:spcPts val="15"/>
              </a:spcBef>
            </a:pPr>
            <a:r>
              <a:rPr sz="1100" spc="-5" dirty="0">
                <a:solidFill>
                  <a:srgbClr val="EF7E08"/>
                </a:solidFill>
                <a:latin typeface="微軟正黑體"/>
                <a:cs typeface="微軟正黑體"/>
              </a:rPr>
              <a:t>(國教署委託開發、直轄市委 託開發、各校自行開發)</a:t>
            </a:r>
            <a:endParaRPr sz="1100">
              <a:latin typeface="微軟正黑體"/>
              <a:cs typeface="微軟正黑體"/>
            </a:endParaRPr>
          </a:p>
        </p:txBody>
      </p:sp>
      <p:grpSp>
        <p:nvGrpSpPr>
          <p:cNvPr id="53" name="object 53"/>
          <p:cNvGrpSpPr/>
          <p:nvPr/>
        </p:nvGrpSpPr>
        <p:grpSpPr>
          <a:xfrm>
            <a:off x="1818017" y="1520952"/>
            <a:ext cx="5435600" cy="1112520"/>
            <a:chOff x="1818017" y="1520952"/>
            <a:chExt cx="5435600" cy="1112520"/>
          </a:xfrm>
        </p:grpSpPr>
        <p:pic>
          <p:nvPicPr>
            <p:cNvPr id="54" name="object 54"/>
            <p:cNvPicPr/>
            <p:nvPr/>
          </p:nvPicPr>
          <p:blipFill>
            <a:blip r:embed="rId11" cstate="print"/>
            <a:stretch>
              <a:fillRect/>
            </a:stretch>
          </p:blipFill>
          <p:spPr>
            <a:xfrm>
              <a:off x="6213233" y="1520952"/>
              <a:ext cx="1040130" cy="1112519"/>
            </a:xfrm>
            <a:prstGeom prst="rect">
              <a:avLst/>
            </a:prstGeom>
          </p:spPr>
        </p:pic>
        <p:sp>
          <p:nvSpPr>
            <p:cNvPr id="55" name="object 55"/>
            <p:cNvSpPr/>
            <p:nvPr/>
          </p:nvSpPr>
          <p:spPr>
            <a:xfrm>
              <a:off x="1818017" y="2235708"/>
              <a:ext cx="334645" cy="336550"/>
            </a:xfrm>
            <a:custGeom>
              <a:avLst/>
              <a:gdLst/>
              <a:ahLst/>
              <a:cxnLst/>
              <a:rect l="l" t="t" r="r" b="b"/>
              <a:pathLst>
                <a:path w="334644" h="336550">
                  <a:moveTo>
                    <a:pt x="334518" y="168401"/>
                  </a:moveTo>
                  <a:lnTo>
                    <a:pt x="328556" y="123648"/>
                  </a:lnTo>
                  <a:lnTo>
                    <a:pt x="311714" y="83424"/>
                  </a:lnTo>
                  <a:lnTo>
                    <a:pt x="285559" y="49339"/>
                  </a:lnTo>
                  <a:lnTo>
                    <a:pt x="251657" y="23001"/>
                  </a:lnTo>
                  <a:lnTo>
                    <a:pt x="211574" y="6018"/>
                  </a:lnTo>
                  <a:lnTo>
                    <a:pt x="166878" y="0"/>
                  </a:lnTo>
                  <a:lnTo>
                    <a:pt x="122502" y="6018"/>
                  </a:lnTo>
                  <a:lnTo>
                    <a:pt x="82634" y="23001"/>
                  </a:lnTo>
                  <a:lnTo>
                    <a:pt x="48863" y="49339"/>
                  </a:lnTo>
                  <a:lnTo>
                    <a:pt x="22775" y="83424"/>
                  </a:lnTo>
                  <a:lnTo>
                    <a:pt x="5958" y="123648"/>
                  </a:lnTo>
                  <a:lnTo>
                    <a:pt x="0" y="168401"/>
                  </a:lnTo>
                  <a:lnTo>
                    <a:pt x="5958" y="213098"/>
                  </a:lnTo>
                  <a:lnTo>
                    <a:pt x="22775" y="253181"/>
                  </a:lnTo>
                  <a:lnTo>
                    <a:pt x="48863" y="287083"/>
                  </a:lnTo>
                  <a:lnTo>
                    <a:pt x="82634" y="313238"/>
                  </a:lnTo>
                  <a:lnTo>
                    <a:pt x="122502" y="330080"/>
                  </a:lnTo>
                  <a:lnTo>
                    <a:pt x="166878" y="336041"/>
                  </a:lnTo>
                  <a:lnTo>
                    <a:pt x="211574" y="330080"/>
                  </a:lnTo>
                  <a:lnTo>
                    <a:pt x="251657" y="313238"/>
                  </a:lnTo>
                  <a:lnTo>
                    <a:pt x="285559" y="287083"/>
                  </a:lnTo>
                  <a:lnTo>
                    <a:pt x="311714" y="253181"/>
                  </a:lnTo>
                  <a:lnTo>
                    <a:pt x="328556" y="213098"/>
                  </a:lnTo>
                  <a:lnTo>
                    <a:pt x="334518" y="168401"/>
                  </a:lnTo>
                  <a:close/>
                </a:path>
              </a:pathLst>
            </a:custGeom>
            <a:solidFill>
              <a:srgbClr val="1A577B"/>
            </a:solidFill>
          </p:spPr>
          <p:txBody>
            <a:bodyPr wrap="square" lIns="0" tIns="0" rIns="0" bIns="0" rtlCol="0"/>
            <a:lstStyle/>
            <a:p>
              <a:endParaRPr/>
            </a:p>
          </p:txBody>
        </p:sp>
      </p:grpSp>
      <p:sp>
        <p:nvSpPr>
          <p:cNvPr id="56" name="object 56"/>
          <p:cNvSpPr txBox="1"/>
          <p:nvPr/>
        </p:nvSpPr>
        <p:spPr>
          <a:xfrm>
            <a:off x="1927993" y="2298446"/>
            <a:ext cx="114935" cy="208279"/>
          </a:xfrm>
          <a:prstGeom prst="rect">
            <a:avLst/>
          </a:prstGeom>
        </p:spPr>
        <p:txBody>
          <a:bodyPr vert="horz" wrap="square" lIns="0" tIns="12700" rIns="0" bIns="0" rtlCol="0">
            <a:spAutoFit/>
          </a:bodyPr>
          <a:lstStyle/>
          <a:p>
            <a:pPr marL="12700">
              <a:lnSpc>
                <a:spcPct val="100000"/>
              </a:lnSpc>
              <a:spcBef>
                <a:spcPts val="100"/>
              </a:spcBef>
            </a:pPr>
            <a:r>
              <a:rPr sz="1200" dirty="0">
                <a:solidFill>
                  <a:srgbClr val="FFFFFF"/>
                </a:solidFill>
                <a:latin typeface="Microsoft YaHei"/>
                <a:cs typeface="Microsoft YaHei"/>
              </a:rPr>
              <a:t>1</a:t>
            </a:r>
            <a:endParaRPr sz="1200">
              <a:latin typeface="Microsoft YaHei"/>
              <a:cs typeface="Microsoft YaHei"/>
            </a:endParaRPr>
          </a:p>
        </p:txBody>
      </p:sp>
      <p:sp>
        <p:nvSpPr>
          <p:cNvPr id="57" name="object 57"/>
          <p:cNvSpPr/>
          <p:nvPr/>
        </p:nvSpPr>
        <p:spPr>
          <a:xfrm>
            <a:off x="1828685" y="3995165"/>
            <a:ext cx="330200" cy="332740"/>
          </a:xfrm>
          <a:custGeom>
            <a:avLst/>
            <a:gdLst/>
            <a:ahLst/>
            <a:cxnLst/>
            <a:rect l="l" t="t" r="r" b="b"/>
            <a:pathLst>
              <a:path w="330200" h="332739">
                <a:moveTo>
                  <a:pt x="329946" y="166115"/>
                </a:moveTo>
                <a:lnTo>
                  <a:pt x="324051" y="122061"/>
                </a:lnTo>
                <a:lnTo>
                  <a:pt x="307424" y="82408"/>
                </a:lnTo>
                <a:lnTo>
                  <a:pt x="281654" y="48767"/>
                </a:lnTo>
                <a:lnTo>
                  <a:pt x="248327" y="22747"/>
                </a:lnTo>
                <a:lnTo>
                  <a:pt x="209031" y="5954"/>
                </a:lnTo>
                <a:lnTo>
                  <a:pt x="165354" y="0"/>
                </a:lnTo>
                <a:lnTo>
                  <a:pt x="121355" y="5954"/>
                </a:lnTo>
                <a:lnTo>
                  <a:pt x="81844" y="22747"/>
                </a:lnTo>
                <a:lnTo>
                  <a:pt x="48386" y="48767"/>
                </a:lnTo>
                <a:lnTo>
                  <a:pt x="22549" y="82408"/>
                </a:lnTo>
                <a:lnTo>
                  <a:pt x="5898" y="122061"/>
                </a:lnTo>
                <a:lnTo>
                  <a:pt x="0" y="166115"/>
                </a:lnTo>
                <a:lnTo>
                  <a:pt x="5898" y="210170"/>
                </a:lnTo>
                <a:lnTo>
                  <a:pt x="22549" y="249823"/>
                </a:lnTo>
                <a:lnTo>
                  <a:pt x="48387" y="283463"/>
                </a:lnTo>
                <a:lnTo>
                  <a:pt x="81844" y="309484"/>
                </a:lnTo>
                <a:lnTo>
                  <a:pt x="121355" y="326277"/>
                </a:lnTo>
                <a:lnTo>
                  <a:pt x="165354" y="332231"/>
                </a:lnTo>
                <a:lnTo>
                  <a:pt x="209031" y="326277"/>
                </a:lnTo>
                <a:lnTo>
                  <a:pt x="248327" y="309484"/>
                </a:lnTo>
                <a:lnTo>
                  <a:pt x="281654" y="283463"/>
                </a:lnTo>
                <a:lnTo>
                  <a:pt x="307424" y="249823"/>
                </a:lnTo>
                <a:lnTo>
                  <a:pt x="324051" y="210170"/>
                </a:lnTo>
                <a:lnTo>
                  <a:pt x="329946" y="166115"/>
                </a:lnTo>
                <a:close/>
              </a:path>
            </a:pathLst>
          </a:custGeom>
          <a:solidFill>
            <a:srgbClr val="1A577B"/>
          </a:solidFill>
        </p:spPr>
        <p:txBody>
          <a:bodyPr wrap="square" lIns="0" tIns="0" rIns="0" bIns="0" rtlCol="0"/>
          <a:lstStyle/>
          <a:p>
            <a:endParaRPr/>
          </a:p>
        </p:txBody>
      </p:sp>
      <p:sp>
        <p:nvSpPr>
          <p:cNvPr id="58" name="object 58"/>
          <p:cNvSpPr txBox="1"/>
          <p:nvPr/>
        </p:nvSpPr>
        <p:spPr>
          <a:xfrm>
            <a:off x="1936375" y="3520839"/>
            <a:ext cx="3666490" cy="2482215"/>
          </a:xfrm>
          <a:prstGeom prst="rect">
            <a:avLst/>
          </a:prstGeom>
        </p:spPr>
        <p:txBody>
          <a:bodyPr vert="horz" wrap="square" lIns="0" tIns="128905" rIns="0" bIns="0" rtlCol="0">
            <a:spAutoFit/>
          </a:bodyPr>
          <a:lstStyle/>
          <a:p>
            <a:pPr marL="154940">
              <a:lnSpc>
                <a:spcPct val="100000"/>
              </a:lnSpc>
              <a:spcBef>
                <a:spcPts val="1015"/>
              </a:spcBef>
            </a:pPr>
            <a:r>
              <a:rPr sz="1800" dirty="0">
                <a:solidFill>
                  <a:srgbClr val="3A6330"/>
                </a:solidFill>
                <a:latin typeface="微軟正黑體"/>
                <a:cs typeface="微軟正黑體"/>
              </a:rPr>
              <a:t>學生</a:t>
            </a:r>
            <a:endParaRPr sz="1800">
              <a:latin typeface="微軟正黑體"/>
              <a:cs typeface="微軟正黑體"/>
            </a:endParaRPr>
          </a:p>
          <a:p>
            <a:pPr marL="12700">
              <a:lnSpc>
                <a:spcPct val="100000"/>
              </a:lnSpc>
              <a:spcBef>
                <a:spcPts val="820"/>
              </a:spcBef>
              <a:tabLst>
                <a:tab pos="280035" algn="l"/>
              </a:tabLst>
            </a:pPr>
            <a:r>
              <a:rPr sz="1800" baseline="4629" dirty="0">
                <a:solidFill>
                  <a:srgbClr val="FFFFFF"/>
                </a:solidFill>
                <a:latin typeface="Microsoft YaHei"/>
                <a:cs typeface="Microsoft YaHei"/>
              </a:rPr>
              <a:t>2	</a:t>
            </a:r>
            <a:r>
              <a:rPr sz="1600" dirty="0">
                <a:solidFill>
                  <a:srgbClr val="EF7E08"/>
                </a:solidFill>
                <a:latin typeface="Wingdings"/>
                <a:cs typeface="Wingdings"/>
              </a:rPr>
              <a:t></a:t>
            </a:r>
            <a:r>
              <a:rPr sz="1600" spc="500" dirty="0">
                <a:solidFill>
                  <a:srgbClr val="EF7E08"/>
                </a:solidFill>
                <a:latin typeface="Times New Roman"/>
                <a:cs typeface="Times New Roman"/>
              </a:rPr>
              <a:t> </a:t>
            </a:r>
            <a:r>
              <a:rPr sz="1600" b="1" dirty="0">
                <a:solidFill>
                  <a:srgbClr val="EF7E08"/>
                </a:solidFill>
                <a:latin typeface="微軟正黑體"/>
                <a:cs typeface="微軟正黑體"/>
              </a:rPr>
              <a:t>上傳</a:t>
            </a:r>
            <a:r>
              <a:rPr sz="1600" b="1" spc="-20" dirty="0">
                <a:solidFill>
                  <a:srgbClr val="EF7E08"/>
                </a:solidFill>
                <a:latin typeface="微軟正黑體"/>
                <a:cs typeface="微軟正黑體"/>
              </a:rPr>
              <a:t> </a:t>
            </a:r>
            <a:r>
              <a:rPr sz="1600" spc="-5" dirty="0">
                <a:latin typeface="微軟正黑體"/>
                <a:cs typeface="微軟正黑體"/>
              </a:rPr>
              <a:t>課程學習成果(每學期)</a:t>
            </a:r>
            <a:endParaRPr sz="1600">
              <a:latin typeface="微軟正黑體"/>
              <a:cs typeface="微軟正黑體"/>
            </a:endParaRPr>
          </a:p>
          <a:p>
            <a:pPr marL="1009015">
              <a:lnSpc>
                <a:spcPct val="100000"/>
              </a:lnSpc>
              <a:spcBef>
                <a:spcPts val="575"/>
              </a:spcBef>
            </a:pPr>
            <a:r>
              <a:rPr sz="1600" dirty="0">
                <a:latin typeface="微軟正黑體"/>
                <a:cs typeface="微軟正黑體"/>
              </a:rPr>
              <a:t>多元表現(每學年)</a:t>
            </a:r>
            <a:endParaRPr sz="1600">
              <a:latin typeface="微軟正黑體"/>
              <a:cs typeface="微軟正黑體"/>
            </a:endParaRPr>
          </a:p>
          <a:p>
            <a:pPr marL="552450" marR="5080" indent="-552450">
              <a:lnSpc>
                <a:spcPct val="130000"/>
              </a:lnSpc>
              <a:spcBef>
                <a:spcPts val="600"/>
              </a:spcBef>
              <a:buFont typeface="Wingdings"/>
              <a:buChar char=""/>
              <a:tabLst>
                <a:tab pos="552450" algn="l"/>
              </a:tabLst>
            </a:pPr>
            <a:r>
              <a:rPr sz="1600" b="1" dirty="0">
                <a:solidFill>
                  <a:srgbClr val="EF7E08"/>
                </a:solidFill>
                <a:latin typeface="微軟正黑體"/>
                <a:cs typeface="微軟正黑體"/>
              </a:rPr>
              <a:t>勾選</a:t>
            </a:r>
            <a:r>
              <a:rPr sz="1600" b="1" spc="-65" dirty="0">
                <a:solidFill>
                  <a:srgbClr val="EF7E08"/>
                </a:solidFill>
                <a:latin typeface="微軟正黑體"/>
                <a:cs typeface="微軟正黑體"/>
              </a:rPr>
              <a:t> </a:t>
            </a:r>
            <a:r>
              <a:rPr sz="1600" spc="-5" dirty="0">
                <a:latin typeface="微軟正黑體"/>
                <a:cs typeface="微軟正黑體"/>
              </a:rPr>
              <a:t>要提交至學習歷程中央資料庫 </a:t>
            </a:r>
            <a:r>
              <a:rPr sz="1600" dirty="0">
                <a:latin typeface="微軟正黑體"/>
                <a:cs typeface="微軟正黑體"/>
              </a:rPr>
              <a:t>之課程學習成果、多元表現   </a:t>
            </a:r>
            <a:r>
              <a:rPr sz="1600" spc="320" dirty="0">
                <a:latin typeface="微軟正黑體"/>
                <a:cs typeface="微軟正黑體"/>
              </a:rPr>
              <a:t> </a:t>
            </a:r>
            <a:r>
              <a:rPr sz="1600" dirty="0">
                <a:latin typeface="微軟正黑體"/>
                <a:cs typeface="微軟正黑體"/>
              </a:rPr>
              <a:t>(每學年)</a:t>
            </a:r>
            <a:endParaRPr sz="1600">
              <a:latin typeface="微軟正黑體"/>
              <a:cs typeface="微軟正黑體"/>
            </a:endParaRPr>
          </a:p>
          <a:p>
            <a:pPr marL="146050">
              <a:lnSpc>
                <a:spcPct val="100000"/>
              </a:lnSpc>
              <a:spcBef>
                <a:spcPts val="785"/>
              </a:spcBef>
            </a:pPr>
            <a:r>
              <a:rPr sz="1800" dirty="0">
                <a:solidFill>
                  <a:srgbClr val="FFFFFF"/>
                </a:solidFill>
                <a:latin typeface="微軟正黑體"/>
                <a:cs typeface="微軟正黑體"/>
              </a:rPr>
              <a:t>教師</a:t>
            </a:r>
            <a:endParaRPr sz="1800">
              <a:latin typeface="微軟正黑體"/>
              <a:cs typeface="微軟正黑體"/>
            </a:endParaRPr>
          </a:p>
        </p:txBody>
      </p:sp>
      <p:sp>
        <p:nvSpPr>
          <p:cNvPr id="59" name="object 59"/>
          <p:cNvSpPr/>
          <p:nvPr/>
        </p:nvSpPr>
        <p:spPr>
          <a:xfrm>
            <a:off x="1812683" y="6316979"/>
            <a:ext cx="317500" cy="318770"/>
          </a:xfrm>
          <a:custGeom>
            <a:avLst/>
            <a:gdLst/>
            <a:ahLst/>
            <a:cxnLst/>
            <a:rect l="l" t="t" r="r" b="b"/>
            <a:pathLst>
              <a:path w="317500" h="318770">
                <a:moveTo>
                  <a:pt x="316992" y="159258"/>
                </a:moveTo>
                <a:lnTo>
                  <a:pt x="308920" y="108752"/>
                </a:lnTo>
                <a:lnTo>
                  <a:pt x="286438" y="65013"/>
                </a:lnTo>
                <a:lnTo>
                  <a:pt x="252142" y="30601"/>
                </a:lnTo>
                <a:lnTo>
                  <a:pt x="208629" y="8077"/>
                </a:lnTo>
                <a:lnTo>
                  <a:pt x="158496" y="0"/>
                </a:lnTo>
                <a:lnTo>
                  <a:pt x="108362" y="8077"/>
                </a:lnTo>
                <a:lnTo>
                  <a:pt x="64849" y="30601"/>
                </a:lnTo>
                <a:lnTo>
                  <a:pt x="30553" y="65013"/>
                </a:lnTo>
                <a:lnTo>
                  <a:pt x="8071" y="108752"/>
                </a:lnTo>
                <a:lnTo>
                  <a:pt x="0" y="159258"/>
                </a:lnTo>
                <a:lnTo>
                  <a:pt x="8071" y="209763"/>
                </a:lnTo>
                <a:lnTo>
                  <a:pt x="30553" y="253502"/>
                </a:lnTo>
                <a:lnTo>
                  <a:pt x="64849" y="287914"/>
                </a:lnTo>
                <a:lnTo>
                  <a:pt x="108362" y="310438"/>
                </a:lnTo>
                <a:lnTo>
                  <a:pt x="158496" y="318516"/>
                </a:lnTo>
                <a:lnTo>
                  <a:pt x="208629" y="310438"/>
                </a:lnTo>
                <a:lnTo>
                  <a:pt x="252142" y="287914"/>
                </a:lnTo>
                <a:lnTo>
                  <a:pt x="286438" y="253502"/>
                </a:lnTo>
                <a:lnTo>
                  <a:pt x="308920" y="209763"/>
                </a:lnTo>
                <a:lnTo>
                  <a:pt x="316992" y="159258"/>
                </a:lnTo>
                <a:close/>
              </a:path>
            </a:pathLst>
          </a:custGeom>
          <a:solidFill>
            <a:srgbClr val="1A577B"/>
          </a:solidFill>
        </p:spPr>
        <p:txBody>
          <a:bodyPr wrap="square" lIns="0" tIns="0" rIns="0" bIns="0" rtlCol="0"/>
          <a:lstStyle/>
          <a:p>
            <a:endParaRPr/>
          </a:p>
        </p:txBody>
      </p:sp>
      <p:sp>
        <p:nvSpPr>
          <p:cNvPr id="60" name="object 60"/>
          <p:cNvSpPr txBox="1"/>
          <p:nvPr/>
        </p:nvSpPr>
        <p:spPr>
          <a:xfrm>
            <a:off x="1913515" y="6370572"/>
            <a:ext cx="114935" cy="208279"/>
          </a:xfrm>
          <a:prstGeom prst="rect">
            <a:avLst/>
          </a:prstGeom>
        </p:spPr>
        <p:txBody>
          <a:bodyPr vert="horz" wrap="square" lIns="0" tIns="12700" rIns="0" bIns="0" rtlCol="0">
            <a:spAutoFit/>
          </a:bodyPr>
          <a:lstStyle/>
          <a:p>
            <a:pPr marL="12700">
              <a:lnSpc>
                <a:spcPct val="100000"/>
              </a:lnSpc>
              <a:spcBef>
                <a:spcPts val="100"/>
              </a:spcBef>
            </a:pPr>
            <a:r>
              <a:rPr sz="1200" dirty="0">
                <a:solidFill>
                  <a:srgbClr val="FFFFFF"/>
                </a:solidFill>
                <a:latin typeface="Microsoft YaHei"/>
                <a:cs typeface="Microsoft YaHei"/>
              </a:rPr>
              <a:t>3</a:t>
            </a:r>
            <a:endParaRPr sz="1200">
              <a:latin typeface="Microsoft YaHei"/>
              <a:cs typeface="Microsoft YaHei"/>
            </a:endParaRPr>
          </a:p>
        </p:txBody>
      </p:sp>
      <p:sp>
        <p:nvSpPr>
          <p:cNvPr id="61" name="object 61"/>
          <p:cNvSpPr/>
          <p:nvPr/>
        </p:nvSpPr>
        <p:spPr>
          <a:xfrm>
            <a:off x="1842401" y="4708461"/>
            <a:ext cx="319405" cy="319405"/>
          </a:xfrm>
          <a:custGeom>
            <a:avLst/>
            <a:gdLst/>
            <a:ahLst/>
            <a:cxnLst/>
            <a:rect l="l" t="t" r="r" b="b"/>
            <a:pathLst>
              <a:path w="319405" h="319404">
                <a:moveTo>
                  <a:pt x="319278" y="150825"/>
                </a:moveTo>
                <a:lnTo>
                  <a:pt x="308381" y="101727"/>
                </a:lnTo>
                <a:lnTo>
                  <a:pt x="267995" y="40665"/>
                </a:lnTo>
                <a:lnTo>
                  <a:pt x="209410" y="6756"/>
                </a:lnTo>
                <a:lnTo>
                  <a:pt x="176530" y="0"/>
                </a:lnTo>
                <a:lnTo>
                  <a:pt x="143002" y="38"/>
                </a:lnTo>
                <a:lnTo>
                  <a:pt x="79171" y="20523"/>
                </a:lnTo>
                <a:lnTo>
                  <a:pt x="28295" y="68237"/>
                </a:lnTo>
                <a:lnTo>
                  <a:pt x="10960" y="102311"/>
                </a:lnTo>
                <a:lnTo>
                  <a:pt x="762" y="143205"/>
                </a:lnTo>
                <a:lnTo>
                  <a:pt x="762" y="151587"/>
                </a:lnTo>
                <a:lnTo>
                  <a:pt x="0" y="159207"/>
                </a:lnTo>
                <a:lnTo>
                  <a:pt x="2286" y="184353"/>
                </a:lnTo>
                <a:lnTo>
                  <a:pt x="14935" y="225285"/>
                </a:lnTo>
                <a:lnTo>
                  <a:pt x="25908" y="243954"/>
                </a:lnTo>
                <a:lnTo>
                  <a:pt x="34556" y="258699"/>
                </a:lnTo>
                <a:lnTo>
                  <a:pt x="59791" y="284708"/>
                </a:lnTo>
                <a:lnTo>
                  <a:pt x="89242" y="303415"/>
                </a:lnTo>
                <a:lnTo>
                  <a:pt x="121577" y="314896"/>
                </a:lnTo>
                <a:lnTo>
                  <a:pt x="155409" y="319278"/>
                </a:lnTo>
                <a:lnTo>
                  <a:pt x="189369" y="316649"/>
                </a:lnTo>
                <a:lnTo>
                  <a:pt x="252209" y="290741"/>
                </a:lnTo>
                <a:lnTo>
                  <a:pt x="294132" y="245173"/>
                </a:lnTo>
                <a:lnTo>
                  <a:pt x="313245" y="201803"/>
                </a:lnTo>
                <a:lnTo>
                  <a:pt x="319278" y="159207"/>
                </a:lnTo>
                <a:lnTo>
                  <a:pt x="319278" y="150825"/>
                </a:lnTo>
                <a:close/>
              </a:path>
            </a:pathLst>
          </a:custGeom>
          <a:solidFill>
            <a:srgbClr val="EF7E08"/>
          </a:solidFill>
        </p:spPr>
        <p:txBody>
          <a:bodyPr wrap="square" lIns="0" tIns="0" rIns="0" bIns="0" rtlCol="0"/>
          <a:lstStyle/>
          <a:p>
            <a:endParaRPr/>
          </a:p>
        </p:txBody>
      </p:sp>
      <p:sp>
        <p:nvSpPr>
          <p:cNvPr id="62" name="object 62"/>
          <p:cNvSpPr txBox="1"/>
          <p:nvPr/>
        </p:nvSpPr>
        <p:spPr>
          <a:xfrm>
            <a:off x="1944757" y="4761992"/>
            <a:ext cx="114935" cy="208279"/>
          </a:xfrm>
          <a:prstGeom prst="rect">
            <a:avLst/>
          </a:prstGeom>
        </p:spPr>
        <p:txBody>
          <a:bodyPr vert="horz" wrap="square" lIns="0" tIns="12700" rIns="0" bIns="0" rtlCol="0">
            <a:spAutoFit/>
          </a:bodyPr>
          <a:lstStyle/>
          <a:p>
            <a:pPr marL="12700">
              <a:lnSpc>
                <a:spcPct val="100000"/>
              </a:lnSpc>
              <a:spcBef>
                <a:spcPts val="100"/>
              </a:spcBef>
            </a:pPr>
            <a:r>
              <a:rPr sz="1200" dirty="0">
                <a:solidFill>
                  <a:srgbClr val="FFFFFF"/>
                </a:solidFill>
                <a:latin typeface="Microsoft YaHei"/>
                <a:cs typeface="Microsoft YaHei"/>
              </a:rPr>
              <a:t>4</a:t>
            </a:r>
            <a:endParaRPr sz="1200">
              <a:latin typeface="Microsoft YaHei"/>
              <a:cs typeface="Microsoft YaHei"/>
            </a:endParaRPr>
          </a:p>
        </p:txBody>
      </p:sp>
      <p:sp>
        <p:nvSpPr>
          <p:cNvPr id="63" name="object 63"/>
          <p:cNvSpPr/>
          <p:nvPr/>
        </p:nvSpPr>
        <p:spPr>
          <a:xfrm>
            <a:off x="1817255" y="2649752"/>
            <a:ext cx="306705" cy="307340"/>
          </a:xfrm>
          <a:custGeom>
            <a:avLst/>
            <a:gdLst/>
            <a:ahLst/>
            <a:cxnLst/>
            <a:rect l="l" t="t" r="r" b="b"/>
            <a:pathLst>
              <a:path w="306705" h="307339">
                <a:moveTo>
                  <a:pt x="306324" y="145275"/>
                </a:moveTo>
                <a:lnTo>
                  <a:pt x="294551" y="95453"/>
                </a:lnTo>
                <a:lnTo>
                  <a:pt x="275678" y="60960"/>
                </a:lnTo>
                <a:lnTo>
                  <a:pt x="220624" y="15113"/>
                </a:lnTo>
                <a:lnTo>
                  <a:pt x="152984" y="0"/>
                </a:lnTo>
                <a:lnTo>
                  <a:pt x="118402" y="3962"/>
                </a:lnTo>
                <a:lnTo>
                  <a:pt x="55549" y="34836"/>
                </a:lnTo>
                <a:lnTo>
                  <a:pt x="11658" y="96266"/>
                </a:lnTo>
                <a:lnTo>
                  <a:pt x="762" y="138417"/>
                </a:lnTo>
                <a:lnTo>
                  <a:pt x="762" y="146037"/>
                </a:lnTo>
                <a:lnTo>
                  <a:pt x="0" y="154419"/>
                </a:lnTo>
                <a:lnTo>
                  <a:pt x="762" y="162039"/>
                </a:lnTo>
                <a:lnTo>
                  <a:pt x="762" y="169659"/>
                </a:lnTo>
                <a:lnTo>
                  <a:pt x="2286" y="177279"/>
                </a:lnTo>
                <a:lnTo>
                  <a:pt x="14262" y="216725"/>
                </a:lnTo>
                <a:lnTo>
                  <a:pt x="25908" y="236766"/>
                </a:lnTo>
                <a:lnTo>
                  <a:pt x="32956" y="248920"/>
                </a:lnTo>
                <a:lnTo>
                  <a:pt x="57073" y="273977"/>
                </a:lnTo>
                <a:lnTo>
                  <a:pt x="85280" y="291985"/>
                </a:lnTo>
                <a:lnTo>
                  <a:pt x="116268" y="303060"/>
                </a:lnTo>
                <a:lnTo>
                  <a:pt x="148717" y="307276"/>
                </a:lnTo>
                <a:lnTo>
                  <a:pt x="181317" y="304761"/>
                </a:lnTo>
                <a:lnTo>
                  <a:pt x="241693" y="279882"/>
                </a:lnTo>
                <a:lnTo>
                  <a:pt x="281178" y="237350"/>
                </a:lnTo>
                <a:lnTo>
                  <a:pt x="300469" y="194525"/>
                </a:lnTo>
                <a:lnTo>
                  <a:pt x="306324" y="153657"/>
                </a:lnTo>
                <a:lnTo>
                  <a:pt x="306324" y="145275"/>
                </a:lnTo>
                <a:close/>
              </a:path>
            </a:pathLst>
          </a:custGeom>
          <a:solidFill>
            <a:srgbClr val="EF7E08"/>
          </a:solidFill>
        </p:spPr>
        <p:txBody>
          <a:bodyPr wrap="square" lIns="0" tIns="0" rIns="0" bIns="0" rtlCol="0"/>
          <a:lstStyle/>
          <a:p>
            <a:endParaRPr/>
          </a:p>
        </p:txBody>
      </p:sp>
      <p:sp>
        <p:nvSpPr>
          <p:cNvPr id="64" name="object 64"/>
          <p:cNvSpPr txBox="1"/>
          <p:nvPr/>
        </p:nvSpPr>
        <p:spPr>
          <a:xfrm>
            <a:off x="1912753" y="2697734"/>
            <a:ext cx="114935" cy="208279"/>
          </a:xfrm>
          <a:prstGeom prst="rect">
            <a:avLst/>
          </a:prstGeom>
        </p:spPr>
        <p:txBody>
          <a:bodyPr vert="horz" wrap="square" lIns="0" tIns="12700" rIns="0" bIns="0" rtlCol="0">
            <a:spAutoFit/>
          </a:bodyPr>
          <a:lstStyle/>
          <a:p>
            <a:pPr marL="12700">
              <a:lnSpc>
                <a:spcPct val="100000"/>
              </a:lnSpc>
              <a:spcBef>
                <a:spcPts val="100"/>
              </a:spcBef>
            </a:pPr>
            <a:r>
              <a:rPr sz="1200" dirty="0">
                <a:solidFill>
                  <a:srgbClr val="FFFFFF"/>
                </a:solidFill>
                <a:latin typeface="Microsoft YaHei"/>
                <a:cs typeface="Microsoft YaHei"/>
              </a:rPr>
              <a:t>5</a:t>
            </a:r>
            <a:endParaRPr sz="1200">
              <a:latin typeface="Microsoft YaHei"/>
              <a:cs typeface="Microsoft YaHei"/>
            </a:endParaRPr>
          </a:p>
        </p:txBody>
      </p:sp>
      <p:sp>
        <p:nvSpPr>
          <p:cNvPr id="65" name="object 65"/>
          <p:cNvSpPr txBox="1"/>
          <p:nvPr/>
        </p:nvSpPr>
        <p:spPr>
          <a:xfrm>
            <a:off x="7809109" y="3356101"/>
            <a:ext cx="635000" cy="1950720"/>
          </a:xfrm>
          <a:prstGeom prst="rect">
            <a:avLst/>
          </a:prstGeom>
        </p:spPr>
        <p:txBody>
          <a:bodyPr vert="horz" wrap="square" lIns="0" tIns="20320" rIns="0" bIns="0" rtlCol="0">
            <a:spAutoFit/>
          </a:bodyPr>
          <a:lstStyle/>
          <a:p>
            <a:pPr marL="128905" marR="5080" indent="-116839">
              <a:lnSpc>
                <a:spcPct val="131000"/>
              </a:lnSpc>
              <a:spcBef>
                <a:spcPts val="160"/>
              </a:spcBef>
            </a:pPr>
            <a:r>
              <a:rPr sz="2400" b="1" dirty="0">
                <a:solidFill>
                  <a:srgbClr val="FFFF00"/>
                </a:solidFill>
                <a:latin typeface="微軟正黑體"/>
                <a:cs typeface="微軟正黑體"/>
              </a:rPr>
              <a:t>提交 </a:t>
            </a:r>
            <a:r>
              <a:rPr sz="2400" dirty="0">
                <a:solidFill>
                  <a:srgbClr val="FF0000"/>
                </a:solidFill>
                <a:latin typeface="Microsoft YaHei"/>
                <a:cs typeface="Microsoft YaHei"/>
              </a:rPr>
              <a:t>一 學 年</a:t>
            </a:r>
            <a:endParaRPr sz="2400">
              <a:latin typeface="Microsoft YaHei"/>
              <a:cs typeface="Microsoft YaHei"/>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9582283" y="6723380"/>
            <a:ext cx="257175" cy="299720"/>
          </a:xfrm>
          <a:prstGeom prst="rect">
            <a:avLst/>
          </a:prstGeom>
        </p:spPr>
        <p:txBody>
          <a:bodyPr vert="horz" wrap="square" lIns="0" tIns="12700" rIns="0" bIns="0" rtlCol="0">
            <a:spAutoFit/>
          </a:bodyPr>
          <a:lstStyle/>
          <a:p>
            <a:pPr marL="12700">
              <a:lnSpc>
                <a:spcPct val="100000"/>
              </a:lnSpc>
              <a:spcBef>
                <a:spcPts val="100"/>
              </a:spcBef>
            </a:pPr>
            <a:r>
              <a:rPr sz="1800" b="1" spc="-5" dirty="0">
                <a:solidFill>
                  <a:srgbClr val="001F5F"/>
                </a:solidFill>
                <a:latin typeface="Calibri"/>
                <a:cs typeface="Calibri"/>
              </a:rPr>
              <a:t>23</a:t>
            </a:r>
            <a:endParaRPr sz="1800">
              <a:latin typeface="Calibri"/>
              <a:cs typeface="Calibri"/>
            </a:endParaRPr>
          </a:p>
        </p:txBody>
      </p:sp>
      <p:grpSp>
        <p:nvGrpSpPr>
          <p:cNvPr id="3" name="object 3"/>
          <p:cNvGrpSpPr/>
          <p:nvPr/>
        </p:nvGrpSpPr>
        <p:grpSpPr>
          <a:xfrm>
            <a:off x="858659" y="6770369"/>
            <a:ext cx="422909" cy="430530"/>
            <a:chOff x="858659" y="6770369"/>
            <a:chExt cx="422909" cy="430530"/>
          </a:xfrm>
        </p:grpSpPr>
        <p:pic>
          <p:nvPicPr>
            <p:cNvPr id="4" name="object 4"/>
            <p:cNvPicPr/>
            <p:nvPr/>
          </p:nvPicPr>
          <p:blipFill>
            <a:blip r:embed="rId2" cstate="print"/>
            <a:stretch>
              <a:fillRect/>
            </a:stretch>
          </p:blipFill>
          <p:spPr>
            <a:xfrm>
              <a:off x="858659" y="6770369"/>
              <a:ext cx="422909" cy="430529"/>
            </a:xfrm>
            <a:prstGeom prst="rect">
              <a:avLst/>
            </a:prstGeom>
          </p:spPr>
        </p:pic>
        <p:sp>
          <p:nvSpPr>
            <p:cNvPr id="5" name="object 5"/>
            <p:cNvSpPr/>
            <p:nvPr/>
          </p:nvSpPr>
          <p:spPr>
            <a:xfrm>
              <a:off x="1045349" y="7191374"/>
              <a:ext cx="53340" cy="0"/>
            </a:xfrm>
            <a:custGeom>
              <a:avLst/>
              <a:gdLst/>
              <a:ahLst/>
              <a:cxnLst/>
              <a:rect l="l" t="t" r="r" b="b"/>
              <a:pathLst>
                <a:path w="53340">
                  <a:moveTo>
                    <a:pt x="0" y="0"/>
                  </a:moveTo>
                  <a:lnTo>
                    <a:pt x="53339" y="0"/>
                  </a:lnTo>
                </a:path>
              </a:pathLst>
            </a:custGeom>
            <a:ln w="3810">
              <a:solidFill>
                <a:srgbClr val="FEFEFE"/>
              </a:solidFill>
            </a:ln>
          </p:spPr>
          <p:txBody>
            <a:bodyPr wrap="square" lIns="0" tIns="0" rIns="0" bIns="0" rtlCol="0"/>
            <a:lstStyle/>
            <a:p>
              <a:endParaRPr/>
            </a:p>
          </p:txBody>
        </p:sp>
        <p:pic>
          <p:nvPicPr>
            <p:cNvPr id="6" name="object 6"/>
            <p:cNvPicPr/>
            <p:nvPr/>
          </p:nvPicPr>
          <p:blipFill>
            <a:blip r:embed="rId2" cstate="print"/>
            <a:stretch>
              <a:fillRect/>
            </a:stretch>
          </p:blipFill>
          <p:spPr>
            <a:xfrm>
              <a:off x="858659" y="6770369"/>
              <a:ext cx="422909" cy="430529"/>
            </a:xfrm>
            <a:prstGeom prst="rect">
              <a:avLst/>
            </a:prstGeom>
          </p:spPr>
        </p:pic>
        <p:sp>
          <p:nvSpPr>
            <p:cNvPr id="7" name="object 7"/>
            <p:cNvSpPr/>
            <p:nvPr/>
          </p:nvSpPr>
          <p:spPr>
            <a:xfrm>
              <a:off x="1045349" y="7191374"/>
              <a:ext cx="53340" cy="0"/>
            </a:xfrm>
            <a:custGeom>
              <a:avLst/>
              <a:gdLst/>
              <a:ahLst/>
              <a:cxnLst/>
              <a:rect l="l" t="t" r="r" b="b"/>
              <a:pathLst>
                <a:path w="53340">
                  <a:moveTo>
                    <a:pt x="0" y="0"/>
                  </a:moveTo>
                  <a:lnTo>
                    <a:pt x="53339" y="0"/>
                  </a:lnTo>
                </a:path>
              </a:pathLst>
            </a:custGeom>
            <a:ln w="3810">
              <a:solidFill>
                <a:srgbClr val="FEFEFE"/>
              </a:solidFill>
            </a:ln>
          </p:spPr>
          <p:txBody>
            <a:bodyPr wrap="square" lIns="0" tIns="0" rIns="0" bIns="0" rtlCol="0"/>
            <a:lstStyle/>
            <a:p>
              <a:endParaRPr/>
            </a:p>
          </p:txBody>
        </p:sp>
      </p:grpSp>
      <p:grpSp>
        <p:nvGrpSpPr>
          <p:cNvPr id="8" name="object 8"/>
          <p:cNvGrpSpPr/>
          <p:nvPr/>
        </p:nvGrpSpPr>
        <p:grpSpPr>
          <a:xfrm>
            <a:off x="803795" y="3108198"/>
            <a:ext cx="9029700" cy="2383155"/>
            <a:chOff x="803795" y="3108198"/>
            <a:chExt cx="9029700" cy="2383155"/>
          </a:xfrm>
        </p:grpSpPr>
        <p:sp>
          <p:nvSpPr>
            <p:cNvPr id="9" name="object 9"/>
            <p:cNvSpPr/>
            <p:nvPr/>
          </p:nvSpPr>
          <p:spPr>
            <a:xfrm>
              <a:off x="803795" y="4405134"/>
              <a:ext cx="5372100" cy="75565"/>
            </a:xfrm>
            <a:custGeom>
              <a:avLst/>
              <a:gdLst/>
              <a:ahLst/>
              <a:cxnLst/>
              <a:rect l="l" t="t" r="r" b="b"/>
              <a:pathLst>
                <a:path w="5372100" h="75564">
                  <a:moveTo>
                    <a:pt x="38100" y="36576"/>
                  </a:moveTo>
                  <a:lnTo>
                    <a:pt x="0" y="37338"/>
                  </a:lnTo>
                  <a:lnTo>
                    <a:pt x="0" y="75438"/>
                  </a:lnTo>
                  <a:lnTo>
                    <a:pt x="38100" y="74676"/>
                  </a:lnTo>
                  <a:lnTo>
                    <a:pt x="38100" y="36576"/>
                  </a:lnTo>
                  <a:close/>
                </a:path>
                <a:path w="5372100" h="75564">
                  <a:moveTo>
                    <a:pt x="114300" y="36576"/>
                  </a:moveTo>
                  <a:lnTo>
                    <a:pt x="76200" y="36576"/>
                  </a:lnTo>
                  <a:lnTo>
                    <a:pt x="76200" y="74676"/>
                  </a:lnTo>
                  <a:lnTo>
                    <a:pt x="114300" y="74676"/>
                  </a:lnTo>
                  <a:lnTo>
                    <a:pt x="114300" y="36576"/>
                  </a:lnTo>
                  <a:close/>
                </a:path>
                <a:path w="5372100" h="75564">
                  <a:moveTo>
                    <a:pt x="190500" y="35814"/>
                  </a:moveTo>
                  <a:lnTo>
                    <a:pt x="152400" y="35814"/>
                  </a:lnTo>
                  <a:lnTo>
                    <a:pt x="152400" y="73914"/>
                  </a:lnTo>
                  <a:lnTo>
                    <a:pt x="190500" y="73914"/>
                  </a:lnTo>
                  <a:lnTo>
                    <a:pt x="190500" y="35814"/>
                  </a:lnTo>
                  <a:close/>
                </a:path>
                <a:path w="5372100" h="75564">
                  <a:moveTo>
                    <a:pt x="266700" y="35052"/>
                  </a:moveTo>
                  <a:lnTo>
                    <a:pt x="228600" y="35814"/>
                  </a:lnTo>
                  <a:lnTo>
                    <a:pt x="228600" y="73914"/>
                  </a:lnTo>
                  <a:lnTo>
                    <a:pt x="266700" y="73152"/>
                  </a:lnTo>
                  <a:lnTo>
                    <a:pt x="266700" y="35052"/>
                  </a:lnTo>
                  <a:close/>
                </a:path>
                <a:path w="5372100" h="75564">
                  <a:moveTo>
                    <a:pt x="342900" y="35052"/>
                  </a:moveTo>
                  <a:lnTo>
                    <a:pt x="304800" y="35052"/>
                  </a:lnTo>
                  <a:lnTo>
                    <a:pt x="304800" y="73152"/>
                  </a:lnTo>
                  <a:lnTo>
                    <a:pt x="342900" y="73152"/>
                  </a:lnTo>
                  <a:lnTo>
                    <a:pt x="342900" y="35052"/>
                  </a:lnTo>
                  <a:close/>
                </a:path>
                <a:path w="5372100" h="75564">
                  <a:moveTo>
                    <a:pt x="419100" y="34290"/>
                  </a:moveTo>
                  <a:lnTo>
                    <a:pt x="381000" y="34290"/>
                  </a:lnTo>
                  <a:lnTo>
                    <a:pt x="381000" y="72390"/>
                  </a:lnTo>
                  <a:lnTo>
                    <a:pt x="419100" y="72390"/>
                  </a:lnTo>
                  <a:lnTo>
                    <a:pt x="419100" y="34290"/>
                  </a:lnTo>
                  <a:close/>
                </a:path>
                <a:path w="5372100" h="75564">
                  <a:moveTo>
                    <a:pt x="495300" y="33528"/>
                  </a:moveTo>
                  <a:lnTo>
                    <a:pt x="457200" y="34290"/>
                  </a:lnTo>
                  <a:lnTo>
                    <a:pt x="457200" y="72390"/>
                  </a:lnTo>
                  <a:lnTo>
                    <a:pt x="495300" y="71628"/>
                  </a:lnTo>
                  <a:lnTo>
                    <a:pt x="495300" y="33528"/>
                  </a:lnTo>
                  <a:close/>
                </a:path>
                <a:path w="5372100" h="75564">
                  <a:moveTo>
                    <a:pt x="571500" y="33528"/>
                  </a:moveTo>
                  <a:lnTo>
                    <a:pt x="533400" y="33528"/>
                  </a:lnTo>
                  <a:lnTo>
                    <a:pt x="533400" y="71628"/>
                  </a:lnTo>
                  <a:lnTo>
                    <a:pt x="571500" y="71628"/>
                  </a:lnTo>
                  <a:lnTo>
                    <a:pt x="571500" y="33528"/>
                  </a:lnTo>
                  <a:close/>
                </a:path>
                <a:path w="5372100" h="75564">
                  <a:moveTo>
                    <a:pt x="647700" y="32766"/>
                  </a:moveTo>
                  <a:lnTo>
                    <a:pt x="609600" y="32766"/>
                  </a:lnTo>
                  <a:lnTo>
                    <a:pt x="609600" y="70866"/>
                  </a:lnTo>
                  <a:lnTo>
                    <a:pt x="647700" y="70866"/>
                  </a:lnTo>
                  <a:lnTo>
                    <a:pt x="647700" y="32766"/>
                  </a:lnTo>
                  <a:close/>
                </a:path>
                <a:path w="5372100" h="75564">
                  <a:moveTo>
                    <a:pt x="723900" y="32004"/>
                  </a:moveTo>
                  <a:lnTo>
                    <a:pt x="685800" y="32766"/>
                  </a:lnTo>
                  <a:lnTo>
                    <a:pt x="685800" y="70866"/>
                  </a:lnTo>
                  <a:lnTo>
                    <a:pt x="723900" y="70104"/>
                  </a:lnTo>
                  <a:lnTo>
                    <a:pt x="723900" y="32004"/>
                  </a:lnTo>
                  <a:close/>
                </a:path>
                <a:path w="5372100" h="75564">
                  <a:moveTo>
                    <a:pt x="800100" y="32004"/>
                  </a:moveTo>
                  <a:lnTo>
                    <a:pt x="762000" y="32004"/>
                  </a:lnTo>
                  <a:lnTo>
                    <a:pt x="762000" y="70104"/>
                  </a:lnTo>
                  <a:lnTo>
                    <a:pt x="800100" y="70104"/>
                  </a:lnTo>
                  <a:lnTo>
                    <a:pt x="800100" y="32004"/>
                  </a:lnTo>
                  <a:close/>
                </a:path>
                <a:path w="5372100" h="75564">
                  <a:moveTo>
                    <a:pt x="876300" y="31242"/>
                  </a:moveTo>
                  <a:lnTo>
                    <a:pt x="838200" y="31242"/>
                  </a:lnTo>
                  <a:lnTo>
                    <a:pt x="838200" y="69342"/>
                  </a:lnTo>
                  <a:lnTo>
                    <a:pt x="876300" y="69342"/>
                  </a:lnTo>
                  <a:lnTo>
                    <a:pt x="876300" y="31242"/>
                  </a:lnTo>
                  <a:close/>
                </a:path>
                <a:path w="5372100" h="75564">
                  <a:moveTo>
                    <a:pt x="952500" y="30480"/>
                  </a:moveTo>
                  <a:lnTo>
                    <a:pt x="914400" y="31242"/>
                  </a:lnTo>
                  <a:lnTo>
                    <a:pt x="914400" y="69342"/>
                  </a:lnTo>
                  <a:lnTo>
                    <a:pt x="952500" y="68580"/>
                  </a:lnTo>
                  <a:lnTo>
                    <a:pt x="952500" y="30480"/>
                  </a:lnTo>
                  <a:close/>
                </a:path>
                <a:path w="5372100" h="75564">
                  <a:moveTo>
                    <a:pt x="1028700" y="30480"/>
                  </a:moveTo>
                  <a:lnTo>
                    <a:pt x="990600" y="30480"/>
                  </a:lnTo>
                  <a:lnTo>
                    <a:pt x="990600" y="68580"/>
                  </a:lnTo>
                  <a:lnTo>
                    <a:pt x="1028700" y="68580"/>
                  </a:lnTo>
                  <a:lnTo>
                    <a:pt x="1028700" y="30480"/>
                  </a:lnTo>
                  <a:close/>
                </a:path>
                <a:path w="5372100" h="75564">
                  <a:moveTo>
                    <a:pt x="1104900" y="29718"/>
                  </a:moveTo>
                  <a:lnTo>
                    <a:pt x="1066800" y="29718"/>
                  </a:lnTo>
                  <a:lnTo>
                    <a:pt x="1066800" y="67818"/>
                  </a:lnTo>
                  <a:lnTo>
                    <a:pt x="1104900" y="67818"/>
                  </a:lnTo>
                  <a:lnTo>
                    <a:pt x="1104900" y="29718"/>
                  </a:lnTo>
                  <a:close/>
                </a:path>
                <a:path w="5372100" h="75564">
                  <a:moveTo>
                    <a:pt x="1181100" y="28956"/>
                  </a:moveTo>
                  <a:lnTo>
                    <a:pt x="1143000" y="28956"/>
                  </a:lnTo>
                  <a:lnTo>
                    <a:pt x="1143000" y="67056"/>
                  </a:lnTo>
                  <a:lnTo>
                    <a:pt x="1181100" y="67056"/>
                  </a:lnTo>
                  <a:lnTo>
                    <a:pt x="1181100" y="28956"/>
                  </a:lnTo>
                  <a:close/>
                </a:path>
                <a:path w="5372100" h="75564">
                  <a:moveTo>
                    <a:pt x="1257300" y="28194"/>
                  </a:moveTo>
                  <a:lnTo>
                    <a:pt x="1219200" y="28956"/>
                  </a:lnTo>
                  <a:lnTo>
                    <a:pt x="1219200" y="67056"/>
                  </a:lnTo>
                  <a:lnTo>
                    <a:pt x="1257300" y="66294"/>
                  </a:lnTo>
                  <a:lnTo>
                    <a:pt x="1257300" y="28194"/>
                  </a:lnTo>
                  <a:close/>
                </a:path>
                <a:path w="5372100" h="75564">
                  <a:moveTo>
                    <a:pt x="1333500" y="28194"/>
                  </a:moveTo>
                  <a:lnTo>
                    <a:pt x="1295400" y="28194"/>
                  </a:lnTo>
                  <a:lnTo>
                    <a:pt x="1295400" y="66294"/>
                  </a:lnTo>
                  <a:lnTo>
                    <a:pt x="1333500" y="66294"/>
                  </a:lnTo>
                  <a:lnTo>
                    <a:pt x="1333500" y="28194"/>
                  </a:lnTo>
                  <a:close/>
                </a:path>
                <a:path w="5372100" h="75564">
                  <a:moveTo>
                    <a:pt x="1409700" y="27432"/>
                  </a:moveTo>
                  <a:lnTo>
                    <a:pt x="1371600" y="27432"/>
                  </a:lnTo>
                  <a:lnTo>
                    <a:pt x="1371600" y="65532"/>
                  </a:lnTo>
                  <a:lnTo>
                    <a:pt x="1409700" y="65532"/>
                  </a:lnTo>
                  <a:lnTo>
                    <a:pt x="1409700" y="27432"/>
                  </a:lnTo>
                  <a:close/>
                </a:path>
                <a:path w="5372100" h="75564">
                  <a:moveTo>
                    <a:pt x="1485900" y="26670"/>
                  </a:moveTo>
                  <a:lnTo>
                    <a:pt x="1447800" y="27432"/>
                  </a:lnTo>
                  <a:lnTo>
                    <a:pt x="1447800" y="65532"/>
                  </a:lnTo>
                  <a:lnTo>
                    <a:pt x="1485900" y="64770"/>
                  </a:lnTo>
                  <a:lnTo>
                    <a:pt x="1485900" y="26670"/>
                  </a:lnTo>
                  <a:close/>
                </a:path>
                <a:path w="5372100" h="75564">
                  <a:moveTo>
                    <a:pt x="1562100" y="26670"/>
                  </a:moveTo>
                  <a:lnTo>
                    <a:pt x="1524000" y="26670"/>
                  </a:lnTo>
                  <a:lnTo>
                    <a:pt x="1524000" y="64770"/>
                  </a:lnTo>
                  <a:lnTo>
                    <a:pt x="1562100" y="64770"/>
                  </a:lnTo>
                  <a:lnTo>
                    <a:pt x="1562100" y="26670"/>
                  </a:lnTo>
                  <a:close/>
                </a:path>
                <a:path w="5372100" h="75564">
                  <a:moveTo>
                    <a:pt x="1638300" y="25908"/>
                  </a:moveTo>
                  <a:lnTo>
                    <a:pt x="1600200" y="25908"/>
                  </a:lnTo>
                  <a:lnTo>
                    <a:pt x="1600200" y="64008"/>
                  </a:lnTo>
                  <a:lnTo>
                    <a:pt x="1638300" y="64008"/>
                  </a:lnTo>
                  <a:lnTo>
                    <a:pt x="1638300" y="25908"/>
                  </a:lnTo>
                  <a:close/>
                </a:path>
                <a:path w="5372100" h="75564">
                  <a:moveTo>
                    <a:pt x="1714500" y="25146"/>
                  </a:moveTo>
                  <a:lnTo>
                    <a:pt x="1676400" y="25908"/>
                  </a:lnTo>
                  <a:lnTo>
                    <a:pt x="1676400" y="64008"/>
                  </a:lnTo>
                  <a:lnTo>
                    <a:pt x="1714500" y="63246"/>
                  </a:lnTo>
                  <a:lnTo>
                    <a:pt x="1714500" y="25146"/>
                  </a:lnTo>
                  <a:close/>
                </a:path>
                <a:path w="5372100" h="75564">
                  <a:moveTo>
                    <a:pt x="1790700" y="25146"/>
                  </a:moveTo>
                  <a:lnTo>
                    <a:pt x="1752600" y="25146"/>
                  </a:lnTo>
                  <a:lnTo>
                    <a:pt x="1752600" y="63246"/>
                  </a:lnTo>
                  <a:lnTo>
                    <a:pt x="1790700" y="63246"/>
                  </a:lnTo>
                  <a:lnTo>
                    <a:pt x="1790700" y="25146"/>
                  </a:lnTo>
                  <a:close/>
                </a:path>
                <a:path w="5372100" h="75564">
                  <a:moveTo>
                    <a:pt x="1866900" y="24384"/>
                  </a:moveTo>
                  <a:lnTo>
                    <a:pt x="1828800" y="24384"/>
                  </a:lnTo>
                  <a:lnTo>
                    <a:pt x="1828800" y="62484"/>
                  </a:lnTo>
                  <a:lnTo>
                    <a:pt x="1866900" y="62484"/>
                  </a:lnTo>
                  <a:lnTo>
                    <a:pt x="1866900" y="24384"/>
                  </a:lnTo>
                  <a:close/>
                </a:path>
                <a:path w="5372100" h="75564">
                  <a:moveTo>
                    <a:pt x="1943100" y="23622"/>
                  </a:moveTo>
                  <a:lnTo>
                    <a:pt x="1905000" y="24384"/>
                  </a:lnTo>
                  <a:lnTo>
                    <a:pt x="1905000" y="62484"/>
                  </a:lnTo>
                  <a:lnTo>
                    <a:pt x="1943100" y="61722"/>
                  </a:lnTo>
                  <a:lnTo>
                    <a:pt x="1943100" y="23622"/>
                  </a:lnTo>
                  <a:close/>
                </a:path>
                <a:path w="5372100" h="75564">
                  <a:moveTo>
                    <a:pt x="2019300" y="23622"/>
                  </a:moveTo>
                  <a:lnTo>
                    <a:pt x="1981200" y="23622"/>
                  </a:lnTo>
                  <a:lnTo>
                    <a:pt x="1981200" y="61722"/>
                  </a:lnTo>
                  <a:lnTo>
                    <a:pt x="2019300" y="61722"/>
                  </a:lnTo>
                  <a:lnTo>
                    <a:pt x="2019300" y="23622"/>
                  </a:lnTo>
                  <a:close/>
                </a:path>
                <a:path w="5372100" h="75564">
                  <a:moveTo>
                    <a:pt x="2095500" y="22860"/>
                  </a:moveTo>
                  <a:lnTo>
                    <a:pt x="2057400" y="22860"/>
                  </a:lnTo>
                  <a:lnTo>
                    <a:pt x="2057400" y="60960"/>
                  </a:lnTo>
                  <a:lnTo>
                    <a:pt x="2095500" y="60960"/>
                  </a:lnTo>
                  <a:lnTo>
                    <a:pt x="2095500" y="22860"/>
                  </a:lnTo>
                  <a:close/>
                </a:path>
                <a:path w="5372100" h="75564">
                  <a:moveTo>
                    <a:pt x="2171700" y="22098"/>
                  </a:moveTo>
                  <a:lnTo>
                    <a:pt x="2133600" y="22860"/>
                  </a:lnTo>
                  <a:lnTo>
                    <a:pt x="2133600" y="60960"/>
                  </a:lnTo>
                  <a:lnTo>
                    <a:pt x="2171700" y="60198"/>
                  </a:lnTo>
                  <a:lnTo>
                    <a:pt x="2171700" y="22098"/>
                  </a:lnTo>
                  <a:close/>
                </a:path>
                <a:path w="5372100" h="75564">
                  <a:moveTo>
                    <a:pt x="2247900" y="22098"/>
                  </a:moveTo>
                  <a:lnTo>
                    <a:pt x="2209800" y="22098"/>
                  </a:lnTo>
                  <a:lnTo>
                    <a:pt x="2209800" y="60198"/>
                  </a:lnTo>
                  <a:lnTo>
                    <a:pt x="2247900" y="60198"/>
                  </a:lnTo>
                  <a:lnTo>
                    <a:pt x="2247900" y="22098"/>
                  </a:lnTo>
                  <a:close/>
                </a:path>
                <a:path w="5372100" h="75564">
                  <a:moveTo>
                    <a:pt x="2324100" y="21336"/>
                  </a:moveTo>
                  <a:lnTo>
                    <a:pt x="2286000" y="21336"/>
                  </a:lnTo>
                  <a:lnTo>
                    <a:pt x="2286000" y="59436"/>
                  </a:lnTo>
                  <a:lnTo>
                    <a:pt x="2324100" y="59436"/>
                  </a:lnTo>
                  <a:lnTo>
                    <a:pt x="2324100" y="21336"/>
                  </a:lnTo>
                  <a:close/>
                </a:path>
                <a:path w="5372100" h="75564">
                  <a:moveTo>
                    <a:pt x="2400300" y="20574"/>
                  </a:moveTo>
                  <a:lnTo>
                    <a:pt x="2362200" y="20574"/>
                  </a:lnTo>
                  <a:lnTo>
                    <a:pt x="2362200" y="58674"/>
                  </a:lnTo>
                  <a:lnTo>
                    <a:pt x="2400300" y="58674"/>
                  </a:lnTo>
                  <a:lnTo>
                    <a:pt x="2400300" y="20574"/>
                  </a:lnTo>
                  <a:close/>
                </a:path>
                <a:path w="5372100" h="75564">
                  <a:moveTo>
                    <a:pt x="2476500" y="19812"/>
                  </a:moveTo>
                  <a:lnTo>
                    <a:pt x="2438400" y="20574"/>
                  </a:lnTo>
                  <a:lnTo>
                    <a:pt x="2438400" y="58674"/>
                  </a:lnTo>
                  <a:lnTo>
                    <a:pt x="2476500" y="57912"/>
                  </a:lnTo>
                  <a:lnTo>
                    <a:pt x="2476500" y="19812"/>
                  </a:lnTo>
                  <a:close/>
                </a:path>
                <a:path w="5372100" h="75564">
                  <a:moveTo>
                    <a:pt x="2552700" y="19812"/>
                  </a:moveTo>
                  <a:lnTo>
                    <a:pt x="2514600" y="19812"/>
                  </a:lnTo>
                  <a:lnTo>
                    <a:pt x="2514600" y="57912"/>
                  </a:lnTo>
                  <a:lnTo>
                    <a:pt x="2552700" y="57912"/>
                  </a:lnTo>
                  <a:lnTo>
                    <a:pt x="2552700" y="19812"/>
                  </a:lnTo>
                  <a:close/>
                </a:path>
                <a:path w="5372100" h="75564">
                  <a:moveTo>
                    <a:pt x="2628900" y="19050"/>
                  </a:moveTo>
                  <a:lnTo>
                    <a:pt x="2590800" y="19050"/>
                  </a:lnTo>
                  <a:lnTo>
                    <a:pt x="2590800" y="57150"/>
                  </a:lnTo>
                  <a:lnTo>
                    <a:pt x="2628900" y="57150"/>
                  </a:lnTo>
                  <a:lnTo>
                    <a:pt x="2628900" y="19050"/>
                  </a:lnTo>
                  <a:close/>
                </a:path>
                <a:path w="5372100" h="75564">
                  <a:moveTo>
                    <a:pt x="2705100" y="18288"/>
                  </a:moveTo>
                  <a:lnTo>
                    <a:pt x="2667000" y="19050"/>
                  </a:lnTo>
                  <a:lnTo>
                    <a:pt x="2667000" y="57150"/>
                  </a:lnTo>
                  <a:lnTo>
                    <a:pt x="2705100" y="56388"/>
                  </a:lnTo>
                  <a:lnTo>
                    <a:pt x="2705100" y="18288"/>
                  </a:lnTo>
                  <a:close/>
                </a:path>
                <a:path w="5372100" h="75564">
                  <a:moveTo>
                    <a:pt x="2781300" y="18288"/>
                  </a:moveTo>
                  <a:lnTo>
                    <a:pt x="2743200" y="18288"/>
                  </a:lnTo>
                  <a:lnTo>
                    <a:pt x="2743200" y="56388"/>
                  </a:lnTo>
                  <a:lnTo>
                    <a:pt x="2781300" y="56388"/>
                  </a:lnTo>
                  <a:lnTo>
                    <a:pt x="2781300" y="18288"/>
                  </a:lnTo>
                  <a:close/>
                </a:path>
                <a:path w="5372100" h="75564">
                  <a:moveTo>
                    <a:pt x="2857500" y="17526"/>
                  </a:moveTo>
                  <a:lnTo>
                    <a:pt x="2819400" y="17526"/>
                  </a:lnTo>
                  <a:lnTo>
                    <a:pt x="2819400" y="55626"/>
                  </a:lnTo>
                  <a:lnTo>
                    <a:pt x="2857500" y="55626"/>
                  </a:lnTo>
                  <a:lnTo>
                    <a:pt x="2857500" y="17526"/>
                  </a:lnTo>
                  <a:close/>
                </a:path>
                <a:path w="5372100" h="75564">
                  <a:moveTo>
                    <a:pt x="2933700" y="16764"/>
                  </a:moveTo>
                  <a:lnTo>
                    <a:pt x="2895600" y="17526"/>
                  </a:lnTo>
                  <a:lnTo>
                    <a:pt x="2895600" y="55626"/>
                  </a:lnTo>
                  <a:lnTo>
                    <a:pt x="2933700" y="54864"/>
                  </a:lnTo>
                  <a:lnTo>
                    <a:pt x="2933700" y="16764"/>
                  </a:lnTo>
                  <a:close/>
                </a:path>
                <a:path w="5372100" h="75564">
                  <a:moveTo>
                    <a:pt x="3009900" y="16764"/>
                  </a:moveTo>
                  <a:lnTo>
                    <a:pt x="2971800" y="16764"/>
                  </a:lnTo>
                  <a:lnTo>
                    <a:pt x="2971800" y="54864"/>
                  </a:lnTo>
                  <a:lnTo>
                    <a:pt x="3009900" y="54864"/>
                  </a:lnTo>
                  <a:lnTo>
                    <a:pt x="3009900" y="16764"/>
                  </a:lnTo>
                  <a:close/>
                </a:path>
                <a:path w="5372100" h="75564">
                  <a:moveTo>
                    <a:pt x="3086100" y="16002"/>
                  </a:moveTo>
                  <a:lnTo>
                    <a:pt x="3048000" y="16002"/>
                  </a:lnTo>
                  <a:lnTo>
                    <a:pt x="3048000" y="54102"/>
                  </a:lnTo>
                  <a:lnTo>
                    <a:pt x="3086100" y="54102"/>
                  </a:lnTo>
                  <a:lnTo>
                    <a:pt x="3086100" y="16002"/>
                  </a:lnTo>
                  <a:close/>
                </a:path>
                <a:path w="5372100" h="75564">
                  <a:moveTo>
                    <a:pt x="3162300" y="15240"/>
                  </a:moveTo>
                  <a:lnTo>
                    <a:pt x="3124200" y="16002"/>
                  </a:lnTo>
                  <a:lnTo>
                    <a:pt x="3124200" y="54102"/>
                  </a:lnTo>
                  <a:lnTo>
                    <a:pt x="3162300" y="53340"/>
                  </a:lnTo>
                  <a:lnTo>
                    <a:pt x="3162300" y="15240"/>
                  </a:lnTo>
                  <a:close/>
                </a:path>
                <a:path w="5372100" h="75564">
                  <a:moveTo>
                    <a:pt x="3238500" y="15240"/>
                  </a:moveTo>
                  <a:lnTo>
                    <a:pt x="3200400" y="15240"/>
                  </a:lnTo>
                  <a:lnTo>
                    <a:pt x="3200400" y="53340"/>
                  </a:lnTo>
                  <a:lnTo>
                    <a:pt x="3238500" y="53340"/>
                  </a:lnTo>
                  <a:lnTo>
                    <a:pt x="3238500" y="15240"/>
                  </a:lnTo>
                  <a:close/>
                </a:path>
                <a:path w="5372100" h="75564">
                  <a:moveTo>
                    <a:pt x="3314700" y="14478"/>
                  </a:moveTo>
                  <a:lnTo>
                    <a:pt x="3276600" y="14478"/>
                  </a:lnTo>
                  <a:lnTo>
                    <a:pt x="3276600" y="52578"/>
                  </a:lnTo>
                  <a:lnTo>
                    <a:pt x="3314700" y="52578"/>
                  </a:lnTo>
                  <a:lnTo>
                    <a:pt x="3314700" y="14478"/>
                  </a:lnTo>
                  <a:close/>
                </a:path>
                <a:path w="5372100" h="75564">
                  <a:moveTo>
                    <a:pt x="3390900" y="13716"/>
                  </a:moveTo>
                  <a:lnTo>
                    <a:pt x="3352800" y="14478"/>
                  </a:lnTo>
                  <a:lnTo>
                    <a:pt x="3352800" y="52578"/>
                  </a:lnTo>
                  <a:lnTo>
                    <a:pt x="3390900" y="51816"/>
                  </a:lnTo>
                  <a:lnTo>
                    <a:pt x="3390900" y="13716"/>
                  </a:lnTo>
                  <a:close/>
                </a:path>
                <a:path w="5372100" h="75564">
                  <a:moveTo>
                    <a:pt x="3467100" y="12954"/>
                  </a:moveTo>
                  <a:lnTo>
                    <a:pt x="3429000" y="13716"/>
                  </a:lnTo>
                  <a:lnTo>
                    <a:pt x="3429000" y="51816"/>
                  </a:lnTo>
                  <a:lnTo>
                    <a:pt x="3467100" y="51054"/>
                  </a:lnTo>
                  <a:lnTo>
                    <a:pt x="3467100" y="12954"/>
                  </a:lnTo>
                  <a:close/>
                </a:path>
                <a:path w="5372100" h="75564">
                  <a:moveTo>
                    <a:pt x="3543300" y="12954"/>
                  </a:moveTo>
                  <a:lnTo>
                    <a:pt x="3505200" y="12954"/>
                  </a:lnTo>
                  <a:lnTo>
                    <a:pt x="3505200" y="51054"/>
                  </a:lnTo>
                  <a:lnTo>
                    <a:pt x="3543300" y="51054"/>
                  </a:lnTo>
                  <a:lnTo>
                    <a:pt x="3543300" y="12954"/>
                  </a:lnTo>
                  <a:close/>
                </a:path>
                <a:path w="5372100" h="75564">
                  <a:moveTo>
                    <a:pt x="3619500" y="12192"/>
                  </a:moveTo>
                  <a:lnTo>
                    <a:pt x="3581400" y="12192"/>
                  </a:lnTo>
                  <a:lnTo>
                    <a:pt x="3581400" y="50292"/>
                  </a:lnTo>
                  <a:lnTo>
                    <a:pt x="3619500" y="50292"/>
                  </a:lnTo>
                  <a:lnTo>
                    <a:pt x="3619500" y="12192"/>
                  </a:lnTo>
                  <a:close/>
                </a:path>
                <a:path w="5372100" h="75564">
                  <a:moveTo>
                    <a:pt x="3695700" y="11430"/>
                  </a:moveTo>
                  <a:lnTo>
                    <a:pt x="3657600" y="12192"/>
                  </a:lnTo>
                  <a:lnTo>
                    <a:pt x="3657600" y="50292"/>
                  </a:lnTo>
                  <a:lnTo>
                    <a:pt x="3695700" y="49530"/>
                  </a:lnTo>
                  <a:lnTo>
                    <a:pt x="3695700" y="11430"/>
                  </a:lnTo>
                  <a:close/>
                </a:path>
                <a:path w="5372100" h="75564">
                  <a:moveTo>
                    <a:pt x="3771900" y="11430"/>
                  </a:moveTo>
                  <a:lnTo>
                    <a:pt x="3733800" y="11430"/>
                  </a:lnTo>
                  <a:lnTo>
                    <a:pt x="3733800" y="49530"/>
                  </a:lnTo>
                  <a:lnTo>
                    <a:pt x="3771900" y="49530"/>
                  </a:lnTo>
                  <a:lnTo>
                    <a:pt x="3771900" y="11430"/>
                  </a:lnTo>
                  <a:close/>
                </a:path>
                <a:path w="5372100" h="75564">
                  <a:moveTo>
                    <a:pt x="3848100" y="10668"/>
                  </a:moveTo>
                  <a:lnTo>
                    <a:pt x="3810000" y="10668"/>
                  </a:lnTo>
                  <a:lnTo>
                    <a:pt x="3810000" y="48768"/>
                  </a:lnTo>
                  <a:lnTo>
                    <a:pt x="3848100" y="48768"/>
                  </a:lnTo>
                  <a:lnTo>
                    <a:pt x="3848100" y="10668"/>
                  </a:lnTo>
                  <a:close/>
                </a:path>
                <a:path w="5372100" h="75564">
                  <a:moveTo>
                    <a:pt x="3924300" y="9906"/>
                  </a:moveTo>
                  <a:lnTo>
                    <a:pt x="3886200" y="10668"/>
                  </a:lnTo>
                  <a:lnTo>
                    <a:pt x="3886200" y="48768"/>
                  </a:lnTo>
                  <a:lnTo>
                    <a:pt x="3924300" y="48006"/>
                  </a:lnTo>
                  <a:lnTo>
                    <a:pt x="3924300" y="9906"/>
                  </a:lnTo>
                  <a:close/>
                </a:path>
                <a:path w="5372100" h="75564">
                  <a:moveTo>
                    <a:pt x="4000500" y="9906"/>
                  </a:moveTo>
                  <a:lnTo>
                    <a:pt x="3962400" y="9906"/>
                  </a:lnTo>
                  <a:lnTo>
                    <a:pt x="3962400" y="48006"/>
                  </a:lnTo>
                  <a:lnTo>
                    <a:pt x="4000500" y="48006"/>
                  </a:lnTo>
                  <a:lnTo>
                    <a:pt x="4000500" y="9906"/>
                  </a:lnTo>
                  <a:close/>
                </a:path>
                <a:path w="5372100" h="75564">
                  <a:moveTo>
                    <a:pt x="4076700" y="9144"/>
                  </a:moveTo>
                  <a:lnTo>
                    <a:pt x="4038600" y="9144"/>
                  </a:lnTo>
                  <a:lnTo>
                    <a:pt x="4038600" y="47244"/>
                  </a:lnTo>
                  <a:lnTo>
                    <a:pt x="4076700" y="47244"/>
                  </a:lnTo>
                  <a:lnTo>
                    <a:pt x="4076700" y="9144"/>
                  </a:lnTo>
                  <a:close/>
                </a:path>
                <a:path w="5372100" h="75564">
                  <a:moveTo>
                    <a:pt x="4152900" y="8382"/>
                  </a:moveTo>
                  <a:lnTo>
                    <a:pt x="4114800" y="9144"/>
                  </a:lnTo>
                  <a:lnTo>
                    <a:pt x="4114800" y="47244"/>
                  </a:lnTo>
                  <a:lnTo>
                    <a:pt x="4152900" y="46482"/>
                  </a:lnTo>
                  <a:lnTo>
                    <a:pt x="4152900" y="8382"/>
                  </a:lnTo>
                  <a:close/>
                </a:path>
                <a:path w="5372100" h="75564">
                  <a:moveTo>
                    <a:pt x="4229100" y="8382"/>
                  </a:moveTo>
                  <a:lnTo>
                    <a:pt x="4191000" y="8382"/>
                  </a:lnTo>
                  <a:lnTo>
                    <a:pt x="4191000" y="46482"/>
                  </a:lnTo>
                  <a:lnTo>
                    <a:pt x="4229100" y="46482"/>
                  </a:lnTo>
                  <a:lnTo>
                    <a:pt x="4229100" y="8382"/>
                  </a:lnTo>
                  <a:close/>
                </a:path>
                <a:path w="5372100" h="75564">
                  <a:moveTo>
                    <a:pt x="4305300" y="7620"/>
                  </a:moveTo>
                  <a:lnTo>
                    <a:pt x="4267200" y="7620"/>
                  </a:lnTo>
                  <a:lnTo>
                    <a:pt x="4267200" y="45720"/>
                  </a:lnTo>
                  <a:lnTo>
                    <a:pt x="4305300" y="45720"/>
                  </a:lnTo>
                  <a:lnTo>
                    <a:pt x="4305300" y="7620"/>
                  </a:lnTo>
                  <a:close/>
                </a:path>
                <a:path w="5372100" h="75564">
                  <a:moveTo>
                    <a:pt x="4381500" y="6858"/>
                  </a:moveTo>
                  <a:lnTo>
                    <a:pt x="4343400" y="7620"/>
                  </a:lnTo>
                  <a:lnTo>
                    <a:pt x="4343400" y="45720"/>
                  </a:lnTo>
                  <a:lnTo>
                    <a:pt x="4381500" y="44958"/>
                  </a:lnTo>
                  <a:lnTo>
                    <a:pt x="4381500" y="6858"/>
                  </a:lnTo>
                  <a:close/>
                </a:path>
                <a:path w="5372100" h="75564">
                  <a:moveTo>
                    <a:pt x="4457700" y="6858"/>
                  </a:moveTo>
                  <a:lnTo>
                    <a:pt x="4419600" y="6858"/>
                  </a:lnTo>
                  <a:lnTo>
                    <a:pt x="4419600" y="44958"/>
                  </a:lnTo>
                  <a:lnTo>
                    <a:pt x="4457700" y="44958"/>
                  </a:lnTo>
                  <a:lnTo>
                    <a:pt x="4457700" y="6858"/>
                  </a:lnTo>
                  <a:close/>
                </a:path>
                <a:path w="5372100" h="75564">
                  <a:moveTo>
                    <a:pt x="4533900" y="6096"/>
                  </a:moveTo>
                  <a:lnTo>
                    <a:pt x="4495800" y="6096"/>
                  </a:lnTo>
                  <a:lnTo>
                    <a:pt x="4495800" y="44196"/>
                  </a:lnTo>
                  <a:lnTo>
                    <a:pt x="4533900" y="44196"/>
                  </a:lnTo>
                  <a:lnTo>
                    <a:pt x="4533900" y="6096"/>
                  </a:lnTo>
                  <a:close/>
                </a:path>
                <a:path w="5372100" h="75564">
                  <a:moveTo>
                    <a:pt x="4610100" y="5334"/>
                  </a:moveTo>
                  <a:lnTo>
                    <a:pt x="4572000" y="5334"/>
                  </a:lnTo>
                  <a:lnTo>
                    <a:pt x="4572000" y="43434"/>
                  </a:lnTo>
                  <a:lnTo>
                    <a:pt x="4610100" y="43434"/>
                  </a:lnTo>
                  <a:lnTo>
                    <a:pt x="4610100" y="5334"/>
                  </a:lnTo>
                  <a:close/>
                </a:path>
                <a:path w="5372100" h="75564">
                  <a:moveTo>
                    <a:pt x="4686300" y="4572"/>
                  </a:moveTo>
                  <a:lnTo>
                    <a:pt x="4648200" y="5334"/>
                  </a:lnTo>
                  <a:lnTo>
                    <a:pt x="4648200" y="43434"/>
                  </a:lnTo>
                  <a:lnTo>
                    <a:pt x="4686300" y="42672"/>
                  </a:lnTo>
                  <a:lnTo>
                    <a:pt x="4686300" y="4572"/>
                  </a:lnTo>
                  <a:close/>
                </a:path>
                <a:path w="5372100" h="75564">
                  <a:moveTo>
                    <a:pt x="4762500" y="4572"/>
                  </a:moveTo>
                  <a:lnTo>
                    <a:pt x="4724400" y="4572"/>
                  </a:lnTo>
                  <a:lnTo>
                    <a:pt x="4724400" y="42672"/>
                  </a:lnTo>
                  <a:lnTo>
                    <a:pt x="4762500" y="42672"/>
                  </a:lnTo>
                  <a:lnTo>
                    <a:pt x="4762500" y="4572"/>
                  </a:lnTo>
                  <a:close/>
                </a:path>
                <a:path w="5372100" h="75564">
                  <a:moveTo>
                    <a:pt x="4838700" y="3810"/>
                  </a:moveTo>
                  <a:lnTo>
                    <a:pt x="4800600" y="3810"/>
                  </a:lnTo>
                  <a:lnTo>
                    <a:pt x="4800600" y="41910"/>
                  </a:lnTo>
                  <a:lnTo>
                    <a:pt x="4838700" y="41910"/>
                  </a:lnTo>
                  <a:lnTo>
                    <a:pt x="4838700" y="3810"/>
                  </a:lnTo>
                  <a:close/>
                </a:path>
                <a:path w="5372100" h="75564">
                  <a:moveTo>
                    <a:pt x="4914900" y="3048"/>
                  </a:moveTo>
                  <a:lnTo>
                    <a:pt x="4876800" y="3810"/>
                  </a:lnTo>
                  <a:lnTo>
                    <a:pt x="4876800" y="41910"/>
                  </a:lnTo>
                  <a:lnTo>
                    <a:pt x="4914900" y="41148"/>
                  </a:lnTo>
                  <a:lnTo>
                    <a:pt x="4914900" y="3048"/>
                  </a:lnTo>
                  <a:close/>
                </a:path>
                <a:path w="5372100" h="75564">
                  <a:moveTo>
                    <a:pt x="4991100" y="3048"/>
                  </a:moveTo>
                  <a:lnTo>
                    <a:pt x="4953000" y="3048"/>
                  </a:lnTo>
                  <a:lnTo>
                    <a:pt x="4953000" y="41148"/>
                  </a:lnTo>
                  <a:lnTo>
                    <a:pt x="4991100" y="41148"/>
                  </a:lnTo>
                  <a:lnTo>
                    <a:pt x="4991100" y="3048"/>
                  </a:lnTo>
                  <a:close/>
                </a:path>
                <a:path w="5372100" h="75564">
                  <a:moveTo>
                    <a:pt x="5067300" y="2286"/>
                  </a:moveTo>
                  <a:lnTo>
                    <a:pt x="5029200" y="2286"/>
                  </a:lnTo>
                  <a:lnTo>
                    <a:pt x="5029200" y="40386"/>
                  </a:lnTo>
                  <a:lnTo>
                    <a:pt x="5067300" y="40386"/>
                  </a:lnTo>
                  <a:lnTo>
                    <a:pt x="5067300" y="2286"/>
                  </a:lnTo>
                  <a:close/>
                </a:path>
                <a:path w="5372100" h="75564">
                  <a:moveTo>
                    <a:pt x="5143500" y="1524"/>
                  </a:moveTo>
                  <a:lnTo>
                    <a:pt x="5105400" y="2286"/>
                  </a:lnTo>
                  <a:lnTo>
                    <a:pt x="5105400" y="40386"/>
                  </a:lnTo>
                  <a:lnTo>
                    <a:pt x="5143500" y="39624"/>
                  </a:lnTo>
                  <a:lnTo>
                    <a:pt x="5143500" y="1524"/>
                  </a:lnTo>
                  <a:close/>
                </a:path>
                <a:path w="5372100" h="75564">
                  <a:moveTo>
                    <a:pt x="5219700" y="1524"/>
                  </a:moveTo>
                  <a:lnTo>
                    <a:pt x="5181600" y="1524"/>
                  </a:lnTo>
                  <a:lnTo>
                    <a:pt x="5181600" y="39624"/>
                  </a:lnTo>
                  <a:lnTo>
                    <a:pt x="5219700" y="39624"/>
                  </a:lnTo>
                  <a:lnTo>
                    <a:pt x="5219700" y="1524"/>
                  </a:lnTo>
                  <a:close/>
                </a:path>
                <a:path w="5372100" h="75564">
                  <a:moveTo>
                    <a:pt x="5295900" y="762"/>
                  </a:moveTo>
                  <a:lnTo>
                    <a:pt x="5257800" y="762"/>
                  </a:lnTo>
                  <a:lnTo>
                    <a:pt x="5257800" y="38862"/>
                  </a:lnTo>
                  <a:lnTo>
                    <a:pt x="5295900" y="38862"/>
                  </a:lnTo>
                  <a:lnTo>
                    <a:pt x="5295900" y="762"/>
                  </a:lnTo>
                  <a:close/>
                </a:path>
                <a:path w="5372100" h="75564">
                  <a:moveTo>
                    <a:pt x="5372100" y="0"/>
                  </a:moveTo>
                  <a:lnTo>
                    <a:pt x="5334000" y="762"/>
                  </a:lnTo>
                  <a:lnTo>
                    <a:pt x="5334000" y="38862"/>
                  </a:lnTo>
                  <a:lnTo>
                    <a:pt x="5372100" y="38100"/>
                  </a:lnTo>
                  <a:lnTo>
                    <a:pt x="5372100" y="0"/>
                  </a:lnTo>
                  <a:close/>
                </a:path>
              </a:pathLst>
            </a:custGeom>
            <a:solidFill>
              <a:srgbClr val="585858"/>
            </a:solidFill>
          </p:spPr>
          <p:txBody>
            <a:bodyPr wrap="square" lIns="0" tIns="0" rIns="0" bIns="0" rtlCol="0"/>
            <a:lstStyle/>
            <a:p>
              <a:endParaRPr/>
            </a:p>
          </p:txBody>
        </p:sp>
        <p:sp>
          <p:nvSpPr>
            <p:cNvPr id="10" name="object 10"/>
            <p:cNvSpPr/>
            <p:nvPr/>
          </p:nvSpPr>
          <p:spPr>
            <a:xfrm>
              <a:off x="6137796" y="4379988"/>
              <a:ext cx="3695700" cy="64135"/>
            </a:xfrm>
            <a:custGeom>
              <a:avLst/>
              <a:gdLst/>
              <a:ahLst/>
              <a:cxnLst/>
              <a:rect l="l" t="t" r="r" b="b"/>
              <a:pathLst>
                <a:path w="3695700" h="64135">
                  <a:moveTo>
                    <a:pt x="38100" y="25146"/>
                  </a:moveTo>
                  <a:lnTo>
                    <a:pt x="0" y="25908"/>
                  </a:lnTo>
                  <a:lnTo>
                    <a:pt x="0" y="64008"/>
                  </a:lnTo>
                  <a:lnTo>
                    <a:pt x="38100" y="63246"/>
                  </a:lnTo>
                  <a:lnTo>
                    <a:pt x="38100" y="25146"/>
                  </a:lnTo>
                  <a:close/>
                </a:path>
                <a:path w="3695700" h="64135">
                  <a:moveTo>
                    <a:pt x="114300" y="25146"/>
                  </a:moveTo>
                  <a:lnTo>
                    <a:pt x="76200" y="25146"/>
                  </a:lnTo>
                  <a:lnTo>
                    <a:pt x="76200" y="63246"/>
                  </a:lnTo>
                  <a:lnTo>
                    <a:pt x="114300" y="63246"/>
                  </a:lnTo>
                  <a:lnTo>
                    <a:pt x="114300" y="25146"/>
                  </a:lnTo>
                  <a:close/>
                </a:path>
                <a:path w="3695700" h="64135">
                  <a:moveTo>
                    <a:pt x="190500" y="24384"/>
                  </a:moveTo>
                  <a:lnTo>
                    <a:pt x="152400" y="24384"/>
                  </a:lnTo>
                  <a:lnTo>
                    <a:pt x="152400" y="62484"/>
                  </a:lnTo>
                  <a:lnTo>
                    <a:pt x="190500" y="62484"/>
                  </a:lnTo>
                  <a:lnTo>
                    <a:pt x="190500" y="24384"/>
                  </a:lnTo>
                  <a:close/>
                </a:path>
                <a:path w="3695700" h="64135">
                  <a:moveTo>
                    <a:pt x="266700" y="23622"/>
                  </a:moveTo>
                  <a:lnTo>
                    <a:pt x="228600" y="24384"/>
                  </a:lnTo>
                  <a:lnTo>
                    <a:pt x="228600" y="62484"/>
                  </a:lnTo>
                  <a:lnTo>
                    <a:pt x="266700" y="61722"/>
                  </a:lnTo>
                  <a:lnTo>
                    <a:pt x="266700" y="23622"/>
                  </a:lnTo>
                  <a:close/>
                </a:path>
                <a:path w="3695700" h="64135">
                  <a:moveTo>
                    <a:pt x="342900" y="23622"/>
                  </a:moveTo>
                  <a:lnTo>
                    <a:pt x="304800" y="23622"/>
                  </a:lnTo>
                  <a:lnTo>
                    <a:pt x="304800" y="61722"/>
                  </a:lnTo>
                  <a:lnTo>
                    <a:pt x="342900" y="61722"/>
                  </a:lnTo>
                  <a:lnTo>
                    <a:pt x="342900" y="23622"/>
                  </a:lnTo>
                  <a:close/>
                </a:path>
                <a:path w="3695700" h="64135">
                  <a:moveTo>
                    <a:pt x="419100" y="22860"/>
                  </a:moveTo>
                  <a:lnTo>
                    <a:pt x="381000" y="22860"/>
                  </a:lnTo>
                  <a:lnTo>
                    <a:pt x="381000" y="60960"/>
                  </a:lnTo>
                  <a:lnTo>
                    <a:pt x="419100" y="60960"/>
                  </a:lnTo>
                  <a:lnTo>
                    <a:pt x="419100" y="22860"/>
                  </a:lnTo>
                  <a:close/>
                </a:path>
                <a:path w="3695700" h="64135">
                  <a:moveTo>
                    <a:pt x="495300" y="22098"/>
                  </a:moveTo>
                  <a:lnTo>
                    <a:pt x="457200" y="22098"/>
                  </a:lnTo>
                  <a:lnTo>
                    <a:pt x="457200" y="60198"/>
                  </a:lnTo>
                  <a:lnTo>
                    <a:pt x="495300" y="60198"/>
                  </a:lnTo>
                  <a:lnTo>
                    <a:pt x="495300" y="22098"/>
                  </a:lnTo>
                  <a:close/>
                </a:path>
                <a:path w="3695700" h="64135">
                  <a:moveTo>
                    <a:pt x="571500" y="21336"/>
                  </a:moveTo>
                  <a:lnTo>
                    <a:pt x="533400" y="22098"/>
                  </a:lnTo>
                  <a:lnTo>
                    <a:pt x="533400" y="60198"/>
                  </a:lnTo>
                  <a:lnTo>
                    <a:pt x="571500" y="59436"/>
                  </a:lnTo>
                  <a:lnTo>
                    <a:pt x="571500" y="21336"/>
                  </a:lnTo>
                  <a:close/>
                </a:path>
                <a:path w="3695700" h="64135">
                  <a:moveTo>
                    <a:pt x="647700" y="21336"/>
                  </a:moveTo>
                  <a:lnTo>
                    <a:pt x="609600" y="21336"/>
                  </a:lnTo>
                  <a:lnTo>
                    <a:pt x="609600" y="59436"/>
                  </a:lnTo>
                  <a:lnTo>
                    <a:pt x="647700" y="59436"/>
                  </a:lnTo>
                  <a:lnTo>
                    <a:pt x="647700" y="21336"/>
                  </a:lnTo>
                  <a:close/>
                </a:path>
                <a:path w="3695700" h="64135">
                  <a:moveTo>
                    <a:pt x="723900" y="20574"/>
                  </a:moveTo>
                  <a:lnTo>
                    <a:pt x="685800" y="20574"/>
                  </a:lnTo>
                  <a:lnTo>
                    <a:pt x="685800" y="58674"/>
                  </a:lnTo>
                  <a:lnTo>
                    <a:pt x="723900" y="58674"/>
                  </a:lnTo>
                  <a:lnTo>
                    <a:pt x="723900" y="20574"/>
                  </a:lnTo>
                  <a:close/>
                </a:path>
                <a:path w="3695700" h="64135">
                  <a:moveTo>
                    <a:pt x="800100" y="19812"/>
                  </a:moveTo>
                  <a:lnTo>
                    <a:pt x="762000" y="20574"/>
                  </a:lnTo>
                  <a:lnTo>
                    <a:pt x="762000" y="58674"/>
                  </a:lnTo>
                  <a:lnTo>
                    <a:pt x="800100" y="57912"/>
                  </a:lnTo>
                  <a:lnTo>
                    <a:pt x="800100" y="19812"/>
                  </a:lnTo>
                  <a:close/>
                </a:path>
                <a:path w="3695700" h="64135">
                  <a:moveTo>
                    <a:pt x="876300" y="19812"/>
                  </a:moveTo>
                  <a:lnTo>
                    <a:pt x="838200" y="19812"/>
                  </a:lnTo>
                  <a:lnTo>
                    <a:pt x="838200" y="57912"/>
                  </a:lnTo>
                  <a:lnTo>
                    <a:pt x="876300" y="57912"/>
                  </a:lnTo>
                  <a:lnTo>
                    <a:pt x="876300" y="19812"/>
                  </a:lnTo>
                  <a:close/>
                </a:path>
                <a:path w="3695700" h="64135">
                  <a:moveTo>
                    <a:pt x="952500" y="19050"/>
                  </a:moveTo>
                  <a:lnTo>
                    <a:pt x="914400" y="19050"/>
                  </a:lnTo>
                  <a:lnTo>
                    <a:pt x="914400" y="57150"/>
                  </a:lnTo>
                  <a:lnTo>
                    <a:pt x="952500" y="57150"/>
                  </a:lnTo>
                  <a:lnTo>
                    <a:pt x="952500" y="19050"/>
                  </a:lnTo>
                  <a:close/>
                </a:path>
                <a:path w="3695700" h="64135">
                  <a:moveTo>
                    <a:pt x="1028700" y="18288"/>
                  </a:moveTo>
                  <a:lnTo>
                    <a:pt x="990600" y="19050"/>
                  </a:lnTo>
                  <a:lnTo>
                    <a:pt x="990600" y="57150"/>
                  </a:lnTo>
                  <a:lnTo>
                    <a:pt x="1028700" y="56388"/>
                  </a:lnTo>
                  <a:lnTo>
                    <a:pt x="1028700" y="18288"/>
                  </a:lnTo>
                  <a:close/>
                </a:path>
                <a:path w="3695700" h="64135">
                  <a:moveTo>
                    <a:pt x="1104900" y="18288"/>
                  </a:moveTo>
                  <a:lnTo>
                    <a:pt x="1066800" y="18288"/>
                  </a:lnTo>
                  <a:lnTo>
                    <a:pt x="1066800" y="56388"/>
                  </a:lnTo>
                  <a:lnTo>
                    <a:pt x="1104900" y="56388"/>
                  </a:lnTo>
                  <a:lnTo>
                    <a:pt x="1104900" y="18288"/>
                  </a:lnTo>
                  <a:close/>
                </a:path>
                <a:path w="3695700" h="64135">
                  <a:moveTo>
                    <a:pt x="1181100" y="17526"/>
                  </a:moveTo>
                  <a:lnTo>
                    <a:pt x="1143000" y="17526"/>
                  </a:lnTo>
                  <a:lnTo>
                    <a:pt x="1143000" y="55626"/>
                  </a:lnTo>
                  <a:lnTo>
                    <a:pt x="1181100" y="55626"/>
                  </a:lnTo>
                  <a:lnTo>
                    <a:pt x="1181100" y="17526"/>
                  </a:lnTo>
                  <a:close/>
                </a:path>
                <a:path w="3695700" h="64135">
                  <a:moveTo>
                    <a:pt x="1257300" y="16764"/>
                  </a:moveTo>
                  <a:lnTo>
                    <a:pt x="1219200" y="17526"/>
                  </a:lnTo>
                  <a:lnTo>
                    <a:pt x="1219200" y="55626"/>
                  </a:lnTo>
                  <a:lnTo>
                    <a:pt x="1257300" y="54864"/>
                  </a:lnTo>
                  <a:lnTo>
                    <a:pt x="1257300" y="16764"/>
                  </a:lnTo>
                  <a:close/>
                </a:path>
                <a:path w="3695700" h="64135">
                  <a:moveTo>
                    <a:pt x="1333500" y="16764"/>
                  </a:moveTo>
                  <a:lnTo>
                    <a:pt x="1295400" y="16764"/>
                  </a:lnTo>
                  <a:lnTo>
                    <a:pt x="1295400" y="54864"/>
                  </a:lnTo>
                  <a:lnTo>
                    <a:pt x="1333500" y="54864"/>
                  </a:lnTo>
                  <a:lnTo>
                    <a:pt x="1333500" y="16764"/>
                  </a:lnTo>
                  <a:close/>
                </a:path>
                <a:path w="3695700" h="64135">
                  <a:moveTo>
                    <a:pt x="1409700" y="16002"/>
                  </a:moveTo>
                  <a:lnTo>
                    <a:pt x="1371600" y="16002"/>
                  </a:lnTo>
                  <a:lnTo>
                    <a:pt x="1371600" y="54102"/>
                  </a:lnTo>
                  <a:lnTo>
                    <a:pt x="1409700" y="54102"/>
                  </a:lnTo>
                  <a:lnTo>
                    <a:pt x="1409700" y="16002"/>
                  </a:lnTo>
                  <a:close/>
                </a:path>
                <a:path w="3695700" h="64135">
                  <a:moveTo>
                    <a:pt x="1485900" y="15240"/>
                  </a:moveTo>
                  <a:lnTo>
                    <a:pt x="1447800" y="16002"/>
                  </a:lnTo>
                  <a:lnTo>
                    <a:pt x="1447800" y="54102"/>
                  </a:lnTo>
                  <a:lnTo>
                    <a:pt x="1485900" y="53340"/>
                  </a:lnTo>
                  <a:lnTo>
                    <a:pt x="1485900" y="15240"/>
                  </a:lnTo>
                  <a:close/>
                </a:path>
                <a:path w="3695700" h="64135">
                  <a:moveTo>
                    <a:pt x="1562100" y="14478"/>
                  </a:moveTo>
                  <a:lnTo>
                    <a:pt x="1524000" y="15240"/>
                  </a:lnTo>
                  <a:lnTo>
                    <a:pt x="1524000" y="53340"/>
                  </a:lnTo>
                  <a:lnTo>
                    <a:pt x="1562100" y="52578"/>
                  </a:lnTo>
                  <a:lnTo>
                    <a:pt x="1562100" y="14478"/>
                  </a:lnTo>
                  <a:close/>
                </a:path>
                <a:path w="3695700" h="64135">
                  <a:moveTo>
                    <a:pt x="1638300" y="14478"/>
                  </a:moveTo>
                  <a:lnTo>
                    <a:pt x="1600200" y="14478"/>
                  </a:lnTo>
                  <a:lnTo>
                    <a:pt x="1600200" y="52578"/>
                  </a:lnTo>
                  <a:lnTo>
                    <a:pt x="1638300" y="52578"/>
                  </a:lnTo>
                  <a:lnTo>
                    <a:pt x="1638300" y="14478"/>
                  </a:lnTo>
                  <a:close/>
                </a:path>
                <a:path w="3695700" h="64135">
                  <a:moveTo>
                    <a:pt x="1714500" y="13716"/>
                  </a:moveTo>
                  <a:lnTo>
                    <a:pt x="1676400" y="13716"/>
                  </a:lnTo>
                  <a:lnTo>
                    <a:pt x="1676400" y="51816"/>
                  </a:lnTo>
                  <a:lnTo>
                    <a:pt x="1714500" y="51816"/>
                  </a:lnTo>
                  <a:lnTo>
                    <a:pt x="1714500" y="13716"/>
                  </a:lnTo>
                  <a:close/>
                </a:path>
                <a:path w="3695700" h="64135">
                  <a:moveTo>
                    <a:pt x="1790700" y="12954"/>
                  </a:moveTo>
                  <a:lnTo>
                    <a:pt x="1752600" y="13716"/>
                  </a:lnTo>
                  <a:lnTo>
                    <a:pt x="1752600" y="51816"/>
                  </a:lnTo>
                  <a:lnTo>
                    <a:pt x="1790700" y="51054"/>
                  </a:lnTo>
                  <a:lnTo>
                    <a:pt x="1790700" y="12954"/>
                  </a:lnTo>
                  <a:close/>
                </a:path>
                <a:path w="3695700" h="64135">
                  <a:moveTo>
                    <a:pt x="1866900" y="12954"/>
                  </a:moveTo>
                  <a:lnTo>
                    <a:pt x="1828800" y="12954"/>
                  </a:lnTo>
                  <a:lnTo>
                    <a:pt x="1828800" y="51054"/>
                  </a:lnTo>
                  <a:lnTo>
                    <a:pt x="1866900" y="51054"/>
                  </a:lnTo>
                  <a:lnTo>
                    <a:pt x="1866900" y="12954"/>
                  </a:lnTo>
                  <a:close/>
                </a:path>
                <a:path w="3695700" h="64135">
                  <a:moveTo>
                    <a:pt x="1943100" y="12192"/>
                  </a:moveTo>
                  <a:lnTo>
                    <a:pt x="1905000" y="12192"/>
                  </a:lnTo>
                  <a:lnTo>
                    <a:pt x="1905000" y="50292"/>
                  </a:lnTo>
                  <a:lnTo>
                    <a:pt x="1943100" y="50292"/>
                  </a:lnTo>
                  <a:lnTo>
                    <a:pt x="1943100" y="12192"/>
                  </a:lnTo>
                  <a:close/>
                </a:path>
                <a:path w="3695700" h="64135">
                  <a:moveTo>
                    <a:pt x="2019300" y="11430"/>
                  </a:moveTo>
                  <a:lnTo>
                    <a:pt x="1981200" y="12192"/>
                  </a:lnTo>
                  <a:lnTo>
                    <a:pt x="1981200" y="50292"/>
                  </a:lnTo>
                  <a:lnTo>
                    <a:pt x="2019300" y="49530"/>
                  </a:lnTo>
                  <a:lnTo>
                    <a:pt x="2019300" y="11430"/>
                  </a:lnTo>
                  <a:close/>
                </a:path>
                <a:path w="3695700" h="64135">
                  <a:moveTo>
                    <a:pt x="2095500" y="11430"/>
                  </a:moveTo>
                  <a:lnTo>
                    <a:pt x="2057400" y="11430"/>
                  </a:lnTo>
                  <a:lnTo>
                    <a:pt x="2057400" y="49530"/>
                  </a:lnTo>
                  <a:lnTo>
                    <a:pt x="2095500" y="49530"/>
                  </a:lnTo>
                  <a:lnTo>
                    <a:pt x="2095500" y="11430"/>
                  </a:lnTo>
                  <a:close/>
                </a:path>
                <a:path w="3695700" h="64135">
                  <a:moveTo>
                    <a:pt x="2171700" y="10668"/>
                  </a:moveTo>
                  <a:lnTo>
                    <a:pt x="2133600" y="10668"/>
                  </a:lnTo>
                  <a:lnTo>
                    <a:pt x="2133600" y="48768"/>
                  </a:lnTo>
                  <a:lnTo>
                    <a:pt x="2171700" y="48768"/>
                  </a:lnTo>
                  <a:lnTo>
                    <a:pt x="2171700" y="10668"/>
                  </a:lnTo>
                  <a:close/>
                </a:path>
                <a:path w="3695700" h="64135">
                  <a:moveTo>
                    <a:pt x="2247900" y="9906"/>
                  </a:moveTo>
                  <a:lnTo>
                    <a:pt x="2209800" y="10668"/>
                  </a:lnTo>
                  <a:lnTo>
                    <a:pt x="2209800" y="48768"/>
                  </a:lnTo>
                  <a:lnTo>
                    <a:pt x="2247900" y="48006"/>
                  </a:lnTo>
                  <a:lnTo>
                    <a:pt x="2247900" y="9906"/>
                  </a:lnTo>
                  <a:close/>
                </a:path>
                <a:path w="3695700" h="64135">
                  <a:moveTo>
                    <a:pt x="2324100" y="9906"/>
                  </a:moveTo>
                  <a:lnTo>
                    <a:pt x="2286000" y="9906"/>
                  </a:lnTo>
                  <a:lnTo>
                    <a:pt x="2286000" y="48006"/>
                  </a:lnTo>
                  <a:lnTo>
                    <a:pt x="2324100" y="48006"/>
                  </a:lnTo>
                  <a:lnTo>
                    <a:pt x="2324100" y="9906"/>
                  </a:lnTo>
                  <a:close/>
                </a:path>
                <a:path w="3695700" h="64135">
                  <a:moveTo>
                    <a:pt x="2400300" y="9144"/>
                  </a:moveTo>
                  <a:lnTo>
                    <a:pt x="2362200" y="9144"/>
                  </a:lnTo>
                  <a:lnTo>
                    <a:pt x="2362200" y="47244"/>
                  </a:lnTo>
                  <a:lnTo>
                    <a:pt x="2400300" y="47244"/>
                  </a:lnTo>
                  <a:lnTo>
                    <a:pt x="2400300" y="9144"/>
                  </a:lnTo>
                  <a:close/>
                </a:path>
                <a:path w="3695700" h="64135">
                  <a:moveTo>
                    <a:pt x="2476500" y="8382"/>
                  </a:moveTo>
                  <a:lnTo>
                    <a:pt x="2438400" y="9144"/>
                  </a:lnTo>
                  <a:lnTo>
                    <a:pt x="2438400" y="47244"/>
                  </a:lnTo>
                  <a:lnTo>
                    <a:pt x="2476500" y="46482"/>
                  </a:lnTo>
                  <a:lnTo>
                    <a:pt x="2476500" y="8382"/>
                  </a:lnTo>
                  <a:close/>
                </a:path>
                <a:path w="3695700" h="64135">
                  <a:moveTo>
                    <a:pt x="2552700" y="8382"/>
                  </a:moveTo>
                  <a:lnTo>
                    <a:pt x="2514600" y="8382"/>
                  </a:lnTo>
                  <a:lnTo>
                    <a:pt x="2514600" y="46482"/>
                  </a:lnTo>
                  <a:lnTo>
                    <a:pt x="2552700" y="46482"/>
                  </a:lnTo>
                  <a:lnTo>
                    <a:pt x="2552700" y="8382"/>
                  </a:lnTo>
                  <a:close/>
                </a:path>
                <a:path w="3695700" h="64135">
                  <a:moveTo>
                    <a:pt x="2628900" y="7620"/>
                  </a:moveTo>
                  <a:lnTo>
                    <a:pt x="2590800" y="7620"/>
                  </a:lnTo>
                  <a:lnTo>
                    <a:pt x="2590800" y="45720"/>
                  </a:lnTo>
                  <a:lnTo>
                    <a:pt x="2628900" y="45720"/>
                  </a:lnTo>
                  <a:lnTo>
                    <a:pt x="2628900" y="7620"/>
                  </a:lnTo>
                  <a:close/>
                </a:path>
                <a:path w="3695700" h="64135">
                  <a:moveTo>
                    <a:pt x="2705100" y="6858"/>
                  </a:moveTo>
                  <a:lnTo>
                    <a:pt x="2667000" y="6858"/>
                  </a:lnTo>
                  <a:lnTo>
                    <a:pt x="2667000" y="44958"/>
                  </a:lnTo>
                  <a:lnTo>
                    <a:pt x="2705100" y="44958"/>
                  </a:lnTo>
                  <a:lnTo>
                    <a:pt x="2705100" y="6858"/>
                  </a:lnTo>
                  <a:close/>
                </a:path>
                <a:path w="3695700" h="64135">
                  <a:moveTo>
                    <a:pt x="2781300" y="6096"/>
                  </a:moveTo>
                  <a:lnTo>
                    <a:pt x="2743200" y="6858"/>
                  </a:lnTo>
                  <a:lnTo>
                    <a:pt x="2743200" y="44958"/>
                  </a:lnTo>
                  <a:lnTo>
                    <a:pt x="2781300" y="44196"/>
                  </a:lnTo>
                  <a:lnTo>
                    <a:pt x="2781300" y="6096"/>
                  </a:lnTo>
                  <a:close/>
                </a:path>
                <a:path w="3695700" h="64135">
                  <a:moveTo>
                    <a:pt x="2857500" y="6096"/>
                  </a:moveTo>
                  <a:lnTo>
                    <a:pt x="2819400" y="6096"/>
                  </a:lnTo>
                  <a:lnTo>
                    <a:pt x="2819400" y="44196"/>
                  </a:lnTo>
                  <a:lnTo>
                    <a:pt x="2857500" y="44196"/>
                  </a:lnTo>
                  <a:lnTo>
                    <a:pt x="2857500" y="6096"/>
                  </a:lnTo>
                  <a:close/>
                </a:path>
                <a:path w="3695700" h="64135">
                  <a:moveTo>
                    <a:pt x="2933700" y="5334"/>
                  </a:moveTo>
                  <a:lnTo>
                    <a:pt x="2895600" y="5334"/>
                  </a:lnTo>
                  <a:lnTo>
                    <a:pt x="2895600" y="43434"/>
                  </a:lnTo>
                  <a:lnTo>
                    <a:pt x="2933700" y="43434"/>
                  </a:lnTo>
                  <a:lnTo>
                    <a:pt x="2933700" y="5334"/>
                  </a:lnTo>
                  <a:close/>
                </a:path>
                <a:path w="3695700" h="64135">
                  <a:moveTo>
                    <a:pt x="3009900" y="4572"/>
                  </a:moveTo>
                  <a:lnTo>
                    <a:pt x="2971800" y="5334"/>
                  </a:lnTo>
                  <a:lnTo>
                    <a:pt x="2971800" y="43434"/>
                  </a:lnTo>
                  <a:lnTo>
                    <a:pt x="3009900" y="42672"/>
                  </a:lnTo>
                  <a:lnTo>
                    <a:pt x="3009900" y="4572"/>
                  </a:lnTo>
                  <a:close/>
                </a:path>
                <a:path w="3695700" h="64135">
                  <a:moveTo>
                    <a:pt x="3086100" y="4572"/>
                  </a:moveTo>
                  <a:lnTo>
                    <a:pt x="3048000" y="4572"/>
                  </a:lnTo>
                  <a:lnTo>
                    <a:pt x="3048000" y="42672"/>
                  </a:lnTo>
                  <a:lnTo>
                    <a:pt x="3086100" y="42672"/>
                  </a:lnTo>
                  <a:lnTo>
                    <a:pt x="3086100" y="4572"/>
                  </a:lnTo>
                  <a:close/>
                </a:path>
                <a:path w="3695700" h="64135">
                  <a:moveTo>
                    <a:pt x="3162300" y="3810"/>
                  </a:moveTo>
                  <a:lnTo>
                    <a:pt x="3124200" y="3810"/>
                  </a:lnTo>
                  <a:lnTo>
                    <a:pt x="3124200" y="41910"/>
                  </a:lnTo>
                  <a:lnTo>
                    <a:pt x="3162300" y="41910"/>
                  </a:lnTo>
                  <a:lnTo>
                    <a:pt x="3162300" y="3810"/>
                  </a:lnTo>
                  <a:close/>
                </a:path>
                <a:path w="3695700" h="64135">
                  <a:moveTo>
                    <a:pt x="3238500" y="3048"/>
                  </a:moveTo>
                  <a:lnTo>
                    <a:pt x="3200400" y="3810"/>
                  </a:lnTo>
                  <a:lnTo>
                    <a:pt x="3200400" y="41910"/>
                  </a:lnTo>
                  <a:lnTo>
                    <a:pt x="3238500" y="41148"/>
                  </a:lnTo>
                  <a:lnTo>
                    <a:pt x="3238500" y="3048"/>
                  </a:lnTo>
                  <a:close/>
                </a:path>
                <a:path w="3695700" h="64135">
                  <a:moveTo>
                    <a:pt x="3314700" y="3048"/>
                  </a:moveTo>
                  <a:lnTo>
                    <a:pt x="3276600" y="3048"/>
                  </a:lnTo>
                  <a:lnTo>
                    <a:pt x="3276600" y="41148"/>
                  </a:lnTo>
                  <a:lnTo>
                    <a:pt x="3314700" y="41148"/>
                  </a:lnTo>
                  <a:lnTo>
                    <a:pt x="3314700" y="3048"/>
                  </a:lnTo>
                  <a:close/>
                </a:path>
                <a:path w="3695700" h="64135">
                  <a:moveTo>
                    <a:pt x="3390900" y="2286"/>
                  </a:moveTo>
                  <a:lnTo>
                    <a:pt x="3352800" y="2286"/>
                  </a:lnTo>
                  <a:lnTo>
                    <a:pt x="3352800" y="40386"/>
                  </a:lnTo>
                  <a:lnTo>
                    <a:pt x="3390900" y="40386"/>
                  </a:lnTo>
                  <a:lnTo>
                    <a:pt x="3390900" y="2286"/>
                  </a:lnTo>
                  <a:close/>
                </a:path>
                <a:path w="3695700" h="64135">
                  <a:moveTo>
                    <a:pt x="3467100" y="1524"/>
                  </a:moveTo>
                  <a:lnTo>
                    <a:pt x="3429000" y="2286"/>
                  </a:lnTo>
                  <a:lnTo>
                    <a:pt x="3429000" y="40386"/>
                  </a:lnTo>
                  <a:lnTo>
                    <a:pt x="3467100" y="39624"/>
                  </a:lnTo>
                  <a:lnTo>
                    <a:pt x="3467100" y="1524"/>
                  </a:lnTo>
                  <a:close/>
                </a:path>
                <a:path w="3695700" h="64135">
                  <a:moveTo>
                    <a:pt x="3543300" y="1524"/>
                  </a:moveTo>
                  <a:lnTo>
                    <a:pt x="3505200" y="1524"/>
                  </a:lnTo>
                  <a:lnTo>
                    <a:pt x="3505200" y="39624"/>
                  </a:lnTo>
                  <a:lnTo>
                    <a:pt x="3543300" y="39624"/>
                  </a:lnTo>
                  <a:lnTo>
                    <a:pt x="3543300" y="1524"/>
                  </a:lnTo>
                  <a:close/>
                </a:path>
                <a:path w="3695700" h="64135">
                  <a:moveTo>
                    <a:pt x="3619500" y="762"/>
                  </a:moveTo>
                  <a:lnTo>
                    <a:pt x="3581400" y="762"/>
                  </a:lnTo>
                  <a:lnTo>
                    <a:pt x="3581400" y="38862"/>
                  </a:lnTo>
                  <a:lnTo>
                    <a:pt x="3619500" y="38862"/>
                  </a:lnTo>
                  <a:lnTo>
                    <a:pt x="3619500" y="762"/>
                  </a:lnTo>
                  <a:close/>
                </a:path>
                <a:path w="3695700" h="64135">
                  <a:moveTo>
                    <a:pt x="3695700" y="0"/>
                  </a:moveTo>
                  <a:lnTo>
                    <a:pt x="3657600" y="762"/>
                  </a:lnTo>
                  <a:lnTo>
                    <a:pt x="3657600" y="38862"/>
                  </a:lnTo>
                  <a:lnTo>
                    <a:pt x="3695700" y="38100"/>
                  </a:lnTo>
                  <a:lnTo>
                    <a:pt x="3695700" y="0"/>
                  </a:lnTo>
                  <a:close/>
                </a:path>
              </a:pathLst>
            </a:custGeom>
            <a:solidFill>
              <a:srgbClr val="585858"/>
            </a:solidFill>
          </p:spPr>
          <p:txBody>
            <a:bodyPr wrap="square" lIns="0" tIns="0" rIns="0" bIns="0" rtlCol="0"/>
            <a:lstStyle/>
            <a:p>
              <a:endParaRPr/>
            </a:p>
          </p:txBody>
        </p:sp>
        <p:pic>
          <p:nvPicPr>
            <p:cNvPr id="11" name="object 11"/>
            <p:cNvPicPr/>
            <p:nvPr/>
          </p:nvPicPr>
          <p:blipFill>
            <a:blip r:embed="rId3" cstate="print"/>
            <a:stretch>
              <a:fillRect/>
            </a:stretch>
          </p:blipFill>
          <p:spPr>
            <a:xfrm>
              <a:off x="1098689" y="3108198"/>
              <a:ext cx="1006602" cy="2382773"/>
            </a:xfrm>
            <a:prstGeom prst="rect">
              <a:avLst/>
            </a:prstGeom>
          </p:spPr>
        </p:pic>
        <p:sp>
          <p:nvSpPr>
            <p:cNvPr id="12" name="object 12"/>
            <p:cNvSpPr/>
            <p:nvPr/>
          </p:nvSpPr>
          <p:spPr>
            <a:xfrm>
              <a:off x="4536833" y="3183636"/>
              <a:ext cx="998219" cy="2211705"/>
            </a:xfrm>
            <a:custGeom>
              <a:avLst/>
              <a:gdLst/>
              <a:ahLst/>
              <a:cxnLst/>
              <a:rect l="l" t="t" r="r" b="b"/>
              <a:pathLst>
                <a:path w="998220" h="2211704">
                  <a:moveTo>
                    <a:pt x="998219" y="2045208"/>
                  </a:moveTo>
                  <a:lnTo>
                    <a:pt x="998219" y="0"/>
                  </a:lnTo>
                  <a:lnTo>
                    <a:pt x="166877" y="0"/>
                  </a:lnTo>
                  <a:lnTo>
                    <a:pt x="122502" y="5958"/>
                  </a:lnTo>
                  <a:lnTo>
                    <a:pt x="82634" y="22775"/>
                  </a:lnTo>
                  <a:lnTo>
                    <a:pt x="48863" y="48863"/>
                  </a:lnTo>
                  <a:lnTo>
                    <a:pt x="22775" y="82634"/>
                  </a:lnTo>
                  <a:lnTo>
                    <a:pt x="5958" y="122502"/>
                  </a:lnTo>
                  <a:lnTo>
                    <a:pt x="0" y="166878"/>
                  </a:lnTo>
                  <a:lnTo>
                    <a:pt x="0" y="2211324"/>
                  </a:lnTo>
                  <a:lnTo>
                    <a:pt x="832104" y="2211324"/>
                  </a:lnTo>
                  <a:lnTo>
                    <a:pt x="876423" y="2205369"/>
                  </a:lnTo>
                  <a:lnTo>
                    <a:pt x="916149" y="2188576"/>
                  </a:lnTo>
                  <a:lnTo>
                    <a:pt x="949737" y="2162556"/>
                  </a:lnTo>
                  <a:lnTo>
                    <a:pt x="975642" y="2128915"/>
                  </a:lnTo>
                  <a:lnTo>
                    <a:pt x="992318" y="2089262"/>
                  </a:lnTo>
                  <a:lnTo>
                    <a:pt x="998219" y="2045208"/>
                  </a:lnTo>
                  <a:close/>
                </a:path>
              </a:pathLst>
            </a:custGeom>
            <a:solidFill>
              <a:srgbClr val="FFD964"/>
            </a:solidFill>
          </p:spPr>
          <p:txBody>
            <a:bodyPr wrap="square" lIns="0" tIns="0" rIns="0" bIns="0" rtlCol="0"/>
            <a:lstStyle/>
            <a:p>
              <a:endParaRPr/>
            </a:p>
          </p:txBody>
        </p:sp>
        <p:pic>
          <p:nvPicPr>
            <p:cNvPr id="13" name="object 13"/>
            <p:cNvPicPr/>
            <p:nvPr/>
          </p:nvPicPr>
          <p:blipFill>
            <a:blip r:embed="rId4" cstate="print"/>
            <a:stretch>
              <a:fillRect/>
            </a:stretch>
          </p:blipFill>
          <p:spPr>
            <a:xfrm>
              <a:off x="4722761" y="3485388"/>
              <a:ext cx="627126" cy="713994"/>
            </a:xfrm>
            <a:prstGeom prst="rect">
              <a:avLst/>
            </a:prstGeom>
          </p:spPr>
        </p:pic>
      </p:grpSp>
      <p:sp>
        <p:nvSpPr>
          <p:cNvPr id="14" name="object 14"/>
          <p:cNvSpPr txBox="1"/>
          <p:nvPr/>
        </p:nvSpPr>
        <p:spPr>
          <a:xfrm>
            <a:off x="4675765" y="4670552"/>
            <a:ext cx="711200" cy="299720"/>
          </a:xfrm>
          <a:prstGeom prst="rect">
            <a:avLst/>
          </a:prstGeom>
        </p:spPr>
        <p:txBody>
          <a:bodyPr vert="horz" wrap="square" lIns="0" tIns="12700" rIns="0" bIns="0" rtlCol="0">
            <a:spAutoFit/>
          </a:bodyPr>
          <a:lstStyle/>
          <a:p>
            <a:pPr marL="12700">
              <a:lnSpc>
                <a:spcPct val="100000"/>
              </a:lnSpc>
              <a:spcBef>
                <a:spcPts val="100"/>
              </a:spcBef>
            </a:pPr>
            <a:r>
              <a:rPr sz="1800" b="1" dirty="0">
                <a:latin typeface="微軟正黑體"/>
                <a:cs typeface="微軟正黑體"/>
              </a:rPr>
              <a:t>聯合會</a:t>
            </a:r>
            <a:endParaRPr sz="1800">
              <a:latin typeface="微軟正黑體"/>
              <a:cs typeface="微軟正黑體"/>
            </a:endParaRPr>
          </a:p>
        </p:txBody>
      </p:sp>
      <p:sp>
        <p:nvSpPr>
          <p:cNvPr id="15" name="object 15"/>
          <p:cNvSpPr/>
          <p:nvPr/>
        </p:nvSpPr>
        <p:spPr>
          <a:xfrm>
            <a:off x="5524385" y="4978908"/>
            <a:ext cx="1813560" cy="462280"/>
          </a:xfrm>
          <a:custGeom>
            <a:avLst/>
            <a:gdLst/>
            <a:ahLst/>
            <a:cxnLst/>
            <a:rect l="l" t="t" r="r" b="b"/>
            <a:pathLst>
              <a:path w="1813559" h="462279">
                <a:moveTo>
                  <a:pt x="1813560" y="461772"/>
                </a:moveTo>
                <a:lnTo>
                  <a:pt x="1813560" y="0"/>
                </a:lnTo>
                <a:lnTo>
                  <a:pt x="230886" y="0"/>
                </a:lnTo>
                <a:lnTo>
                  <a:pt x="0" y="230886"/>
                </a:lnTo>
                <a:lnTo>
                  <a:pt x="230886" y="461772"/>
                </a:lnTo>
                <a:lnTo>
                  <a:pt x="1813560" y="461772"/>
                </a:lnTo>
                <a:close/>
              </a:path>
            </a:pathLst>
          </a:custGeom>
          <a:solidFill>
            <a:srgbClr val="FFCBFF"/>
          </a:solidFill>
        </p:spPr>
        <p:txBody>
          <a:bodyPr wrap="square" lIns="0" tIns="0" rIns="0" bIns="0" rtlCol="0"/>
          <a:lstStyle/>
          <a:p>
            <a:endParaRPr/>
          </a:p>
        </p:txBody>
      </p:sp>
      <p:sp>
        <p:nvSpPr>
          <p:cNvPr id="16" name="object 16"/>
          <p:cNvSpPr txBox="1"/>
          <p:nvPr/>
        </p:nvSpPr>
        <p:spPr>
          <a:xfrm>
            <a:off x="5778379" y="5008117"/>
            <a:ext cx="1386840" cy="391160"/>
          </a:xfrm>
          <a:prstGeom prst="rect">
            <a:avLst/>
          </a:prstGeom>
        </p:spPr>
        <p:txBody>
          <a:bodyPr vert="horz" wrap="square" lIns="0" tIns="12700" rIns="0" bIns="0" rtlCol="0">
            <a:spAutoFit/>
          </a:bodyPr>
          <a:lstStyle/>
          <a:p>
            <a:pPr marL="12700" marR="5080">
              <a:lnSpc>
                <a:spcPct val="100000"/>
              </a:lnSpc>
              <a:spcBef>
                <a:spcPts val="100"/>
              </a:spcBef>
            </a:pPr>
            <a:r>
              <a:rPr sz="1200" b="1" spc="-5" dirty="0">
                <a:latin typeface="微軟正黑體"/>
                <a:cs typeface="微軟正黑體"/>
              </a:rPr>
              <a:t>高三下修課紀錄PDF 由技/綜高學校提交</a:t>
            </a:r>
            <a:endParaRPr sz="1200">
              <a:latin typeface="微軟正黑體"/>
              <a:cs typeface="微軟正黑體"/>
            </a:endParaRPr>
          </a:p>
        </p:txBody>
      </p:sp>
      <p:sp>
        <p:nvSpPr>
          <p:cNvPr id="17" name="object 17"/>
          <p:cNvSpPr/>
          <p:nvPr/>
        </p:nvSpPr>
        <p:spPr>
          <a:xfrm>
            <a:off x="2284361" y="5587746"/>
            <a:ext cx="3869690" cy="1569720"/>
          </a:xfrm>
          <a:custGeom>
            <a:avLst/>
            <a:gdLst/>
            <a:ahLst/>
            <a:cxnLst/>
            <a:rect l="l" t="t" r="r" b="b"/>
            <a:pathLst>
              <a:path w="3869690" h="1569720">
                <a:moveTo>
                  <a:pt x="3869436" y="1308353"/>
                </a:moveTo>
                <a:lnTo>
                  <a:pt x="3869436" y="261365"/>
                </a:lnTo>
                <a:lnTo>
                  <a:pt x="3865239" y="214271"/>
                </a:lnTo>
                <a:lnTo>
                  <a:pt x="3853134" y="169992"/>
                </a:lnTo>
                <a:lnTo>
                  <a:pt x="3833847" y="129257"/>
                </a:lnTo>
                <a:lnTo>
                  <a:pt x="3808108" y="92793"/>
                </a:lnTo>
                <a:lnTo>
                  <a:pt x="3776642" y="61327"/>
                </a:lnTo>
                <a:lnTo>
                  <a:pt x="3740178" y="35588"/>
                </a:lnTo>
                <a:lnTo>
                  <a:pt x="3699443" y="16301"/>
                </a:lnTo>
                <a:lnTo>
                  <a:pt x="3655164" y="4196"/>
                </a:lnTo>
                <a:lnTo>
                  <a:pt x="3608070" y="0"/>
                </a:lnTo>
                <a:lnTo>
                  <a:pt x="261365" y="0"/>
                </a:lnTo>
                <a:lnTo>
                  <a:pt x="214472" y="4196"/>
                </a:lnTo>
                <a:lnTo>
                  <a:pt x="170300" y="16301"/>
                </a:lnTo>
                <a:lnTo>
                  <a:pt x="129596" y="35588"/>
                </a:lnTo>
                <a:lnTo>
                  <a:pt x="93107" y="61327"/>
                </a:lnTo>
                <a:lnTo>
                  <a:pt x="61578" y="92793"/>
                </a:lnTo>
                <a:lnTo>
                  <a:pt x="35757" y="129257"/>
                </a:lnTo>
                <a:lnTo>
                  <a:pt x="16389" y="169992"/>
                </a:lnTo>
                <a:lnTo>
                  <a:pt x="4221" y="214271"/>
                </a:lnTo>
                <a:lnTo>
                  <a:pt x="0" y="261365"/>
                </a:lnTo>
                <a:lnTo>
                  <a:pt x="0" y="1308353"/>
                </a:lnTo>
                <a:lnTo>
                  <a:pt x="4221" y="1355247"/>
                </a:lnTo>
                <a:lnTo>
                  <a:pt x="16389" y="1399419"/>
                </a:lnTo>
                <a:lnTo>
                  <a:pt x="35757" y="1440123"/>
                </a:lnTo>
                <a:lnTo>
                  <a:pt x="61578" y="1476612"/>
                </a:lnTo>
                <a:lnTo>
                  <a:pt x="93107" y="1508141"/>
                </a:lnTo>
                <a:lnTo>
                  <a:pt x="129596" y="1533962"/>
                </a:lnTo>
                <a:lnTo>
                  <a:pt x="170300" y="1553330"/>
                </a:lnTo>
                <a:lnTo>
                  <a:pt x="214472" y="1565498"/>
                </a:lnTo>
                <a:lnTo>
                  <a:pt x="261366" y="1569719"/>
                </a:lnTo>
                <a:lnTo>
                  <a:pt x="3608070" y="1569719"/>
                </a:lnTo>
                <a:lnTo>
                  <a:pt x="3655164" y="1565498"/>
                </a:lnTo>
                <a:lnTo>
                  <a:pt x="3699443" y="1553330"/>
                </a:lnTo>
                <a:lnTo>
                  <a:pt x="3740178" y="1533962"/>
                </a:lnTo>
                <a:lnTo>
                  <a:pt x="3776642" y="1508141"/>
                </a:lnTo>
                <a:lnTo>
                  <a:pt x="3808108" y="1476612"/>
                </a:lnTo>
                <a:lnTo>
                  <a:pt x="3833847" y="1440123"/>
                </a:lnTo>
                <a:lnTo>
                  <a:pt x="3853134" y="1399419"/>
                </a:lnTo>
                <a:lnTo>
                  <a:pt x="3865239" y="1355247"/>
                </a:lnTo>
                <a:lnTo>
                  <a:pt x="3869436" y="1308353"/>
                </a:lnTo>
                <a:close/>
              </a:path>
            </a:pathLst>
          </a:custGeom>
          <a:solidFill>
            <a:srgbClr val="DDEAF6"/>
          </a:solidFill>
        </p:spPr>
        <p:txBody>
          <a:bodyPr wrap="square" lIns="0" tIns="0" rIns="0" bIns="0" rtlCol="0"/>
          <a:lstStyle/>
          <a:p>
            <a:endParaRPr/>
          </a:p>
        </p:txBody>
      </p:sp>
      <p:sp>
        <p:nvSpPr>
          <p:cNvPr id="18" name="object 18"/>
          <p:cNvSpPr txBox="1"/>
          <p:nvPr/>
        </p:nvSpPr>
        <p:spPr>
          <a:xfrm>
            <a:off x="4245235" y="5839459"/>
            <a:ext cx="1739900" cy="1168400"/>
          </a:xfrm>
          <a:prstGeom prst="rect">
            <a:avLst/>
          </a:prstGeom>
        </p:spPr>
        <p:txBody>
          <a:bodyPr vert="horz" wrap="square" lIns="0" tIns="12700" rIns="0" bIns="0" rtlCol="0">
            <a:spAutoFit/>
          </a:bodyPr>
          <a:lstStyle/>
          <a:p>
            <a:pPr marL="12700">
              <a:lnSpc>
                <a:spcPct val="100000"/>
              </a:lnSpc>
              <a:spcBef>
                <a:spcPts val="100"/>
              </a:spcBef>
            </a:pPr>
            <a:r>
              <a:rPr sz="1500" b="1" dirty="0">
                <a:latin typeface="微軟正黑體"/>
                <a:cs typeface="微軟正黑體"/>
              </a:rPr>
              <a:t>●課程學習成果</a:t>
            </a:r>
            <a:endParaRPr sz="1500">
              <a:latin typeface="微軟正黑體"/>
              <a:cs typeface="微軟正黑體"/>
            </a:endParaRPr>
          </a:p>
          <a:p>
            <a:pPr marL="12700">
              <a:lnSpc>
                <a:spcPct val="100000"/>
              </a:lnSpc>
            </a:pPr>
            <a:r>
              <a:rPr sz="1500" b="1" dirty="0">
                <a:latin typeface="微軟正黑體"/>
                <a:cs typeface="微軟正黑體"/>
              </a:rPr>
              <a:t>●多元表現</a:t>
            </a:r>
            <a:endParaRPr sz="1500">
              <a:latin typeface="微軟正黑體"/>
              <a:cs typeface="微軟正黑體"/>
            </a:endParaRPr>
          </a:p>
          <a:p>
            <a:pPr marL="12700">
              <a:lnSpc>
                <a:spcPct val="100000"/>
              </a:lnSpc>
            </a:pPr>
            <a:r>
              <a:rPr sz="1500" b="1" dirty="0">
                <a:latin typeface="微軟正黑體"/>
                <a:cs typeface="微軟正黑體"/>
              </a:rPr>
              <a:t>●學習歷程自述</a:t>
            </a:r>
            <a:endParaRPr sz="1500">
              <a:latin typeface="微軟正黑體"/>
              <a:cs typeface="微軟正黑體"/>
            </a:endParaRPr>
          </a:p>
          <a:p>
            <a:pPr marL="12700">
              <a:lnSpc>
                <a:spcPct val="100000"/>
              </a:lnSpc>
            </a:pPr>
            <a:r>
              <a:rPr sz="1500" b="1" dirty="0">
                <a:latin typeface="微軟正黑體"/>
                <a:cs typeface="微軟正黑體"/>
              </a:rPr>
              <a:t>●多元表現綜整心得</a:t>
            </a:r>
            <a:endParaRPr sz="1500">
              <a:latin typeface="微軟正黑體"/>
              <a:cs typeface="微軟正黑體"/>
            </a:endParaRPr>
          </a:p>
          <a:p>
            <a:pPr marL="12700">
              <a:lnSpc>
                <a:spcPct val="100000"/>
              </a:lnSpc>
            </a:pPr>
            <a:r>
              <a:rPr sz="1500" b="1" dirty="0">
                <a:latin typeface="微軟正黑體"/>
                <a:cs typeface="微軟正黑體"/>
              </a:rPr>
              <a:t>●其他參考資料</a:t>
            </a:r>
            <a:endParaRPr sz="1500">
              <a:latin typeface="微軟正黑體"/>
              <a:cs typeface="微軟正黑體"/>
            </a:endParaRPr>
          </a:p>
        </p:txBody>
      </p:sp>
      <p:grpSp>
        <p:nvGrpSpPr>
          <p:cNvPr id="19" name="object 19"/>
          <p:cNvGrpSpPr/>
          <p:nvPr/>
        </p:nvGrpSpPr>
        <p:grpSpPr>
          <a:xfrm>
            <a:off x="5769749" y="3831335"/>
            <a:ext cx="3709035" cy="1056640"/>
            <a:chOff x="5769749" y="3831335"/>
            <a:chExt cx="3709035" cy="1056640"/>
          </a:xfrm>
        </p:grpSpPr>
        <p:pic>
          <p:nvPicPr>
            <p:cNvPr id="20" name="object 20"/>
            <p:cNvPicPr/>
            <p:nvPr/>
          </p:nvPicPr>
          <p:blipFill>
            <a:blip r:embed="rId5" cstate="print"/>
            <a:stretch>
              <a:fillRect/>
            </a:stretch>
          </p:blipFill>
          <p:spPr>
            <a:xfrm>
              <a:off x="8056499" y="3831335"/>
              <a:ext cx="1421891" cy="861060"/>
            </a:xfrm>
            <a:prstGeom prst="rect">
              <a:avLst/>
            </a:prstGeom>
          </p:spPr>
        </p:pic>
        <p:pic>
          <p:nvPicPr>
            <p:cNvPr id="21" name="object 21"/>
            <p:cNvPicPr/>
            <p:nvPr/>
          </p:nvPicPr>
          <p:blipFill>
            <a:blip r:embed="rId6" cstate="print"/>
            <a:stretch>
              <a:fillRect/>
            </a:stretch>
          </p:blipFill>
          <p:spPr>
            <a:xfrm>
              <a:off x="5783465" y="3979163"/>
              <a:ext cx="2122932" cy="725170"/>
            </a:xfrm>
            <a:prstGeom prst="rect">
              <a:avLst/>
            </a:prstGeom>
          </p:spPr>
        </p:pic>
        <p:sp>
          <p:nvSpPr>
            <p:cNvPr id="22" name="object 22"/>
            <p:cNvSpPr/>
            <p:nvPr/>
          </p:nvSpPr>
          <p:spPr>
            <a:xfrm>
              <a:off x="5769749" y="3937253"/>
              <a:ext cx="2155190" cy="950594"/>
            </a:xfrm>
            <a:custGeom>
              <a:avLst/>
              <a:gdLst/>
              <a:ahLst/>
              <a:cxnLst/>
              <a:rect l="l" t="t" r="r" b="b"/>
              <a:pathLst>
                <a:path w="2155190" h="950595">
                  <a:moveTo>
                    <a:pt x="1776983" y="169925"/>
                  </a:moveTo>
                  <a:lnTo>
                    <a:pt x="0" y="169925"/>
                  </a:lnTo>
                  <a:lnTo>
                    <a:pt x="0" y="780288"/>
                  </a:lnTo>
                  <a:lnTo>
                    <a:pt x="13716" y="780288"/>
                  </a:lnTo>
                  <a:lnTo>
                    <a:pt x="13716" y="198881"/>
                  </a:lnTo>
                  <a:lnTo>
                    <a:pt x="28193" y="184403"/>
                  </a:lnTo>
                  <a:lnTo>
                    <a:pt x="28193" y="198881"/>
                  </a:lnTo>
                  <a:lnTo>
                    <a:pt x="1762506" y="198881"/>
                  </a:lnTo>
                  <a:lnTo>
                    <a:pt x="1762506" y="184403"/>
                  </a:lnTo>
                  <a:lnTo>
                    <a:pt x="1776983" y="169925"/>
                  </a:lnTo>
                  <a:close/>
                </a:path>
                <a:path w="2155190" h="950595">
                  <a:moveTo>
                    <a:pt x="28193" y="198881"/>
                  </a:moveTo>
                  <a:lnTo>
                    <a:pt x="28193" y="184403"/>
                  </a:lnTo>
                  <a:lnTo>
                    <a:pt x="13716" y="198881"/>
                  </a:lnTo>
                  <a:lnTo>
                    <a:pt x="28193" y="198881"/>
                  </a:lnTo>
                  <a:close/>
                </a:path>
                <a:path w="2155190" h="950595">
                  <a:moveTo>
                    <a:pt x="28194" y="752094"/>
                  </a:moveTo>
                  <a:lnTo>
                    <a:pt x="28193" y="198881"/>
                  </a:lnTo>
                  <a:lnTo>
                    <a:pt x="13716" y="198881"/>
                  </a:lnTo>
                  <a:lnTo>
                    <a:pt x="13716" y="752094"/>
                  </a:lnTo>
                  <a:lnTo>
                    <a:pt x="28194" y="752094"/>
                  </a:lnTo>
                  <a:close/>
                </a:path>
                <a:path w="2155190" h="950595">
                  <a:moveTo>
                    <a:pt x="1790700" y="871090"/>
                  </a:moveTo>
                  <a:lnTo>
                    <a:pt x="1790700" y="752093"/>
                  </a:lnTo>
                  <a:lnTo>
                    <a:pt x="13716" y="752094"/>
                  </a:lnTo>
                  <a:lnTo>
                    <a:pt x="28194" y="765810"/>
                  </a:lnTo>
                  <a:lnTo>
                    <a:pt x="28194" y="780288"/>
                  </a:lnTo>
                  <a:lnTo>
                    <a:pt x="1762506" y="780287"/>
                  </a:lnTo>
                  <a:lnTo>
                    <a:pt x="1762506" y="765809"/>
                  </a:lnTo>
                  <a:lnTo>
                    <a:pt x="1776983" y="780287"/>
                  </a:lnTo>
                  <a:lnTo>
                    <a:pt x="1776983" y="887647"/>
                  </a:lnTo>
                  <a:lnTo>
                    <a:pt x="1790700" y="871090"/>
                  </a:lnTo>
                  <a:close/>
                </a:path>
                <a:path w="2155190" h="950595">
                  <a:moveTo>
                    <a:pt x="28194" y="780288"/>
                  </a:moveTo>
                  <a:lnTo>
                    <a:pt x="28194" y="765810"/>
                  </a:lnTo>
                  <a:lnTo>
                    <a:pt x="13716" y="752094"/>
                  </a:lnTo>
                  <a:lnTo>
                    <a:pt x="13716" y="780288"/>
                  </a:lnTo>
                  <a:lnTo>
                    <a:pt x="28194" y="780288"/>
                  </a:lnTo>
                  <a:close/>
                </a:path>
                <a:path w="2155190" h="950595">
                  <a:moveTo>
                    <a:pt x="2154936" y="475487"/>
                  </a:moveTo>
                  <a:lnTo>
                    <a:pt x="1762506" y="0"/>
                  </a:lnTo>
                  <a:lnTo>
                    <a:pt x="1762506" y="169925"/>
                  </a:lnTo>
                  <a:lnTo>
                    <a:pt x="1765554" y="169925"/>
                  </a:lnTo>
                  <a:lnTo>
                    <a:pt x="1765554" y="48767"/>
                  </a:lnTo>
                  <a:lnTo>
                    <a:pt x="1790700" y="40385"/>
                  </a:lnTo>
                  <a:lnTo>
                    <a:pt x="1790700" y="79177"/>
                  </a:lnTo>
                  <a:lnTo>
                    <a:pt x="2118412" y="475479"/>
                  </a:lnTo>
                  <a:lnTo>
                    <a:pt x="2125980" y="466343"/>
                  </a:lnTo>
                  <a:lnTo>
                    <a:pt x="2125980" y="510516"/>
                  </a:lnTo>
                  <a:lnTo>
                    <a:pt x="2154936" y="475487"/>
                  </a:lnTo>
                  <a:close/>
                </a:path>
                <a:path w="2155190" h="950595">
                  <a:moveTo>
                    <a:pt x="1776983" y="198881"/>
                  </a:moveTo>
                  <a:lnTo>
                    <a:pt x="1776983" y="169925"/>
                  </a:lnTo>
                  <a:lnTo>
                    <a:pt x="1762506" y="184403"/>
                  </a:lnTo>
                  <a:lnTo>
                    <a:pt x="1762506" y="198881"/>
                  </a:lnTo>
                  <a:lnTo>
                    <a:pt x="1776983" y="198881"/>
                  </a:lnTo>
                  <a:close/>
                </a:path>
                <a:path w="2155190" h="950595">
                  <a:moveTo>
                    <a:pt x="1776983" y="780287"/>
                  </a:moveTo>
                  <a:lnTo>
                    <a:pt x="1762506" y="765809"/>
                  </a:lnTo>
                  <a:lnTo>
                    <a:pt x="1762506" y="780287"/>
                  </a:lnTo>
                  <a:lnTo>
                    <a:pt x="1776983" y="780287"/>
                  </a:lnTo>
                  <a:close/>
                </a:path>
                <a:path w="2155190" h="950595">
                  <a:moveTo>
                    <a:pt x="1776983" y="887647"/>
                  </a:moveTo>
                  <a:lnTo>
                    <a:pt x="1776983" y="780287"/>
                  </a:lnTo>
                  <a:lnTo>
                    <a:pt x="1762506" y="780287"/>
                  </a:lnTo>
                  <a:lnTo>
                    <a:pt x="1762506" y="950213"/>
                  </a:lnTo>
                  <a:lnTo>
                    <a:pt x="1765554" y="946526"/>
                  </a:lnTo>
                  <a:lnTo>
                    <a:pt x="1765554" y="901445"/>
                  </a:lnTo>
                  <a:lnTo>
                    <a:pt x="1776983" y="887647"/>
                  </a:lnTo>
                  <a:close/>
                </a:path>
                <a:path w="2155190" h="950595">
                  <a:moveTo>
                    <a:pt x="1790700" y="79177"/>
                  </a:moveTo>
                  <a:lnTo>
                    <a:pt x="1790700" y="40385"/>
                  </a:lnTo>
                  <a:lnTo>
                    <a:pt x="1765554" y="48767"/>
                  </a:lnTo>
                  <a:lnTo>
                    <a:pt x="1790700" y="79177"/>
                  </a:lnTo>
                  <a:close/>
                </a:path>
                <a:path w="2155190" h="950595">
                  <a:moveTo>
                    <a:pt x="1790700" y="198881"/>
                  </a:moveTo>
                  <a:lnTo>
                    <a:pt x="1790700" y="79177"/>
                  </a:lnTo>
                  <a:lnTo>
                    <a:pt x="1765554" y="48767"/>
                  </a:lnTo>
                  <a:lnTo>
                    <a:pt x="1765554" y="169925"/>
                  </a:lnTo>
                  <a:lnTo>
                    <a:pt x="1776983" y="169925"/>
                  </a:lnTo>
                  <a:lnTo>
                    <a:pt x="1776983" y="198881"/>
                  </a:lnTo>
                  <a:lnTo>
                    <a:pt x="1790700" y="198881"/>
                  </a:lnTo>
                  <a:close/>
                </a:path>
                <a:path w="2155190" h="950595">
                  <a:moveTo>
                    <a:pt x="2125980" y="510516"/>
                  </a:moveTo>
                  <a:lnTo>
                    <a:pt x="2125980" y="484631"/>
                  </a:lnTo>
                  <a:lnTo>
                    <a:pt x="2118412" y="475479"/>
                  </a:lnTo>
                  <a:lnTo>
                    <a:pt x="1765554" y="901445"/>
                  </a:lnTo>
                  <a:lnTo>
                    <a:pt x="1790700" y="910589"/>
                  </a:lnTo>
                  <a:lnTo>
                    <a:pt x="1790700" y="916107"/>
                  </a:lnTo>
                  <a:lnTo>
                    <a:pt x="2125980" y="510516"/>
                  </a:lnTo>
                  <a:close/>
                </a:path>
                <a:path w="2155190" h="950595">
                  <a:moveTo>
                    <a:pt x="1790700" y="916107"/>
                  </a:moveTo>
                  <a:lnTo>
                    <a:pt x="1790700" y="910589"/>
                  </a:lnTo>
                  <a:lnTo>
                    <a:pt x="1765554" y="901445"/>
                  </a:lnTo>
                  <a:lnTo>
                    <a:pt x="1765554" y="946526"/>
                  </a:lnTo>
                  <a:lnTo>
                    <a:pt x="1790700" y="916107"/>
                  </a:lnTo>
                  <a:close/>
                </a:path>
                <a:path w="2155190" h="950595">
                  <a:moveTo>
                    <a:pt x="2125980" y="484631"/>
                  </a:moveTo>
                  <a:lnTo>
                    <a:pt x="2125980" y="466343"/>
                  </a:lnTo>
                  <a:lnTo>
                    <a:pt x="2118412" y="475479"/>
                  </a:lnTo>
                  <a:lnTo>
                    <a:pt x="2125980" y="484631"/>
                  </a:lnTo>
                  <a:close/>
                </a:path>
              </a:pathLst>
            </a:custGeom>
            <a:solidFill>
              <a:srgbClr val="F3B082"/>
            </a:solidFill>
          </p:spPr>
          <p:txBody>
            <a:bodyPr wrap="square" lIns="0" tIns="0" rIns="0" bIns="0" rtlCol="0"/>
            <a:lstStyle/>
            <a:p>
              <a:endParaRPr/>
            </a:p>
          </p:txBody>
        </p:sp>
      </p:grpSp>
      <p:sp>
        <p:nvSpPr>
          <p:cNvPr id="23" name="object 23"/>
          <p:cNvSpPr txBox="1"/>
          <p:nvPr/>
        </p:nvSpPr>
        <p:spPr>
          <a:xfrm>
            <a:off x="6100705" y="4272026"/>
            <a:ext cx="1246505" cy="269875"/>
          </a:xfrm>
          <a:prstGeom prst="rect">
            <a:avLst/>
          </a:prstGeom>
        </p:spPr>
        <p:txBody>
          <a:bodyPr vert="horz" wrap="square" lIns="0" tIns="12700" rIns="0" bIns="0" rtlCol="0">
            <a:spAutoFit/>
          </a:bodyPr>
          <a:lstStyle/>
          <a:p>
            <a:pPr marL="12700">
              <a:lnSpc>
                <a:spcPct val="100000"/>
              </a:lnSpc>
              <a:spcBef>
                <a:spcPts val="100"/>
              </a:spcBef>
            </a:pPr>
            <a:r>
              <a:rPr sz="1600" b="1" dirty="0">
                <a:latin typeface="微軟正黑體"/>
                <a:cs typeface="微軟正黑體"/>
              </a:rPr>
              <a:t>傳送考生資料</a:t>
            </a:r>
            <a:endParaRPr sz="1600">
              <a:latin typeface="微軟正黑體"/>
              <a:cs typeface="微軟正黑體"/>
            </a:endParaRPr>
          </a:p>
        </p:txBody>
      </p:sp>
      <p:sp>
        <p:nvSpPr>
          <p:cNvPr id="24" name="object 24"/>
          <p:cNvSpPr txBox="1"/>
          <p:nvPr/>
        </p:nvSpPr>
        <p:spPr>
          <a:xfrm>
            <a:off x="6381121" y="1102868"/>
            <a:ext cx="3152140" cy="452120"/>
          </a:xfrm>
          <a:prstGeom prst="rect">
            <a:avLst/>
          </a:prstGeom>
        </p:spPr>
        <p:txBody>
          <a:bodyPr vert="horz" wrap="square" lIns="0" tIns="12065" rIns="0" bIns="0" rtlCol="0">
            <a:spAutoFit/>
          </a:bodyPr>
          <a:lstStyle/>
          <a:p>
            <a:pPr marL="297815" marR="5080" indent="-285750">
              <a:lnSpc>
                <a:spcPct val="100000"/>
              </a:lnSpc>
              <a:spcBef>
                <a:spcPts val="95"/>
              </a:spcBef>
              <a:buFont typeface="Wingdings"/>
              <a:buChar char=""/>
              <a:tabLst>
                <a:tab pos="297815" algn="l"/>
                <a:tab pos="298450" algn="l"/>
              </a:tabLst>
            </a:pPr>
            <a:r>
              <a:rPr sz="1400" b="1" spc="-5" dirty="0">
                <a:latin typeface="微軟正黑體"/>
                <a:cs typeface="微軟正黑體"/>
              </a:rPr>
              <a:t>聯合會另開放學生勾選練習版，可於 二階報名前練習學習歷程檔案勾選</a:t>
            </a:r>
            <a:endParaRPr sz="1400">
              <a:latin typeface="微軟正黑體"/>
              <a:cs typeface="微軟正黑體"/>
            </a:endParaRPr>
          </a:p>
        </p:txBody>
      </p:sp>
      <p:graphicFrame>
        <p:nvGraphicFramePr>
          <p:cNvPr id="25" name="object 25"/>
          <p:cNvGraphicFramePr>
            <a:graphicFrameLocks noGrp="1"/>
          </p:cNvGraphicFramePr>
          <p:nvPr/>
        </p:nvGraphicFramePr>
        <p:xfrm>
          <a:off x="6399034" y="1603121"/>
          <a:ext cx="3420745" cy="1435100"/>
        </p:xfrm>
        <a:graphic>
          <a:graphicData uri="http://schemas.openxmlformats.org/drawingml/2006/table">
            <a:tbl>
              <a:tblPr firstRow="1" bandRow="1">
                <a:tableStyleId>{2D5ABB26-0587-4C30-8999-92F81FD0307C}</a:tableStyleId>
              </a:tblPr>
              <a:tblGrid>
                <a:gridCol w="902335"/>
                <a:gridCol w="1136015"/>
                <a:gridCol w="1382395"/>
              </a:tblGrid>
              <a:tr h="523875">
                <a:tc>
                  <a:txBody>
                    <a:bodyPr/>
                    <a:lstStyle/>
                    <a:p>
                      <a:pPr marR="1270" algn="ctr">
                        <a:lnSpc>
                          <a:spcPct val="100000"/>
                        </a:lnSpc>
                        <a:spcBef>
                          <a:spcPts val="1185"/>
                        </a:spcBef>
                      </a:pPr>
                      <a:r>
                        <a:rPr sz="1400" dirty="0">
                          <a:latin typeface="微軟正黑體"/>
                          <a:cs typeface="微軟正黑體"/>
                        </a:rPr>
                        <a:t>升學管道</a:t>
                      </a:r>
                      <a:endParaRPr sz="1400">
                        <a:latin typeface="微軟正黑體"/>
                        <a:cs typeface="微軟正黑體"/>
                      </a:endParaRPr>
                    </a:p>
                  </a:txBody>
                  <a:tcPr marL="0" marR="0" marT="150495" marB="0">
                    <a:solidFill>
                      <a:srgbClr val="E5D4F2"/>
                    </a:solidFill>
                  </a:tcPr>
                </a:tc>
                <a:tc>
                  <a:txBody>
                    <a:bodyPr/>
                    <a:lstStyle/>
                    <a:p>
                      <a:pPr marL="300990" marR="206375" indent="-88900">
                        <a:lnSpc>
                          <a:spcPct val="100000"/>
                        </a:lnSpc>
                        <a:spcBef>
                          <a:spcPts val="345"/>
                        </a:spcBef>
                      </a:pPr>
                      <a:r>
                        <a:rPr sz="1400" b="1" dirty="0">
                          <a:latin typeface="微軟正黑體"/>
                          <a:cs typeface="微軟正黑體"/>
                        </a:rPr>
                        <a:t>學生勾選 </a:t>
                      </a:r>
                      <a:r>
                        <a:rPr sz="1400" b="1" spc="-5" dirty="0">
                          <a:latin typeface="微軟正黑體"/>
                          <a:cs typeface="微軟正黑體"/>
                        </a:rPr>
                        <a:t>練習版</a:t>
                      </a:r>
                      <a:endParaRPr sz="1400">
                        <a:latin typeface="微軟正黑體"/>
                        <a:cs typeface="微軟正黑體"/>
                      </a:endParaRPr>
                    </a:p>
                  </a:txBody>
                  <a:tcPr marL="0" marR="0" marT="43815" marB="0">
                    <a:solidFill>
                      <a:srgbClr val="E5D4F2"/>
                    </a:solidFill>
                  </a:tcPr>
                </a:tc>
                <a:tc>
                  <a:txBody>
                    <a:bodyPr/>
                    <a:lstStyle/>
                    <a:p>
                      <a:pPr marL="157480" marR="151130" indent="177165">
                        <a:lnSpc>
                          <a:spcPct val="100000"/>
                        </a:lnSpc>
                        <a:spcBef>
                          <a:spcPts val="345"/>
                        </a:spcBef>
                      </a:pPr>
                      <a:r>
                        <a:rPr sz="1400" b="1" spc="-5" dirty="0">
                          <a:latin typeface="微軟正黑體"/>
                          <a:cs typeface="微軟正黑體"/>
                        </a:rPr>
                        <a:t>正式勾選 </a:t>
                      </a:r>
                      <a:r>
                        <a:rPr sz="1400" b="1" dirty="0">
                          <a:latin typeface="微軟正黑體"/>
                          <a:cs typeface="微軟正黑體"/>
                        </a:rPr>
                        <a:t> 學習歷程檔案</a:t>
                      </a:r>
                      <a:endParaRPr sz="1400">
                        <a:latin typeface="微軟正黑體"/>
                        <a:cs typeface="微軟正黑體"/>
                      </a:endParaRPr>
                    </a:p>
                  </a:txBody>
                  <a:tcPr marL="0" marR="0" marT="43815" marB="0">
                    <a:solidFill>
                      <a:srgbClr val="E5D4F2"/>
                    </a:solidFill>
                  </a:tcPr>
                </a:tc>
              </a:tr>
              <a:tr h="301625">
                <a:tc>
                  <a:txBody>
                    <a:bodyPr/>
                    <a:lstStyle/>
                    <a:p>
                      <a:pPr marR="1270" algn="ctr">
                        <a:lnSpc>
                          <a:spcPct val="100000"/>
                        </a:lnSpc>
                        <a:spcBef>
                          <a:spcPts val="295"/>
                        </a:spcBef>
                      </a:pPr>
                      <a:r>
                        <a:rPr sz="1400" b="1" dirty="0">
                          <a:latin typeface="微軟正黑體"/>
                          <a:cs typeface="微軟正黑體"/>
                        </a:rPr>
                        <a:t>申請入學</a:t>
                      </a:r>
                      <a:endParaRPr sz="1400">
                        <a:latin typeface="微軟正黑體"/>
                        <a:cs typeface="微軟正黑體"/>
                      </a:endParaRPr>
                    </a:p>
                  </a:txBody>
                  <a:tcPr marL="0" marR="0" marT="37465" marB="0">
                    <a:lnL w="6350">
                      <a:solidFill>
                        <a:srgbClr val="E5D4F2"/>
                      </a:solidFill>
                      <a:prstDash val="solid"/>
                    </a:lnL>
                    <a:lnR w="6350">
                      <a:solidFill>
                        <a:srgbClr val="E5D4F2"/>
                      </a:solidFill>
                      <a:prstDash val="solid"/>
                    </a:lnR>
                    <a:lnB w="6350">
                      <a:solidFill>
                        <a:srgbClr val="E5D4F2"/>
                      </a:solidFill>
                      <a:prstDash val="solid"/>
                    </a:lnB>
                  </a:tcPr>
                </a:tc>
                <a:tc>
                  <a:txBody>
                    <a:bodyPr/>
                    <a:lstStyle/>
                    <a:p>
                      <a:pPr algn="ctr">
                        <a:lnSpc>
                          <a:spcPct val="100000"/>
                        </a:lnSpc>
                        <a:spcBef>
                          <a:spcPts val="295"/>
                        </a:spcBef>
                      </a:pPr>
                      <a:r>
                        <a:rPr sz="1400" spc="-5" dirty="0">
                          <a:latin typeface="微軟正黑體"/>
                          <a:cs typeface="微軟正黑體"/>
                        </a:rPr>
                        <a:t>4/11-21</a:t>
                      </a:r>
                      <a:endParaRPr sz="1400">
                        <a:latin typeface="微軟正黑體"/>
                        <a:cs typeface="微軟正黑體"/>
                      </a:endParaRPr>
                    </a:p>
                  </a:txBody>
                  <a:tcPr marL="0" marR="0" marT="37465" marB="0">
                    <a:lnL w="6350">
                      <a:solidFill>
                        <a:srgbClr val="E5D4F2"/>
                      </a:solidFill>
                      <a:prstDash val="solid"/>
                    </a:lnL>
                    <a:lnR w="6350">
                      <a:solidFill>
                        <a:srgbClr val="E5D4F2"/>
                      </a:solidFill>
                      <a:prstDash val="solid"/>
                    </a:lnR>
                    <a:lnB w="6350">
                      <a:solidFill>
                        <a:srgbClr val="E5D4F2"/>
                      </a:solidFill>
                      <a:prstDash val="solid"/>
                    </a:lnB>
                  </a:tcPr>
                </a:tc>
                <a:tc>
                  <a:txBody>
                    <a:bodyPr/>
                    <a:lstStyle/>
                    <a:p>
                      <a:pPr algn="ctr">
                        <a:lnSpc>
                          <a:spcPct val="100000"/>
                        </a:lnSpc>
                        <a:spcBef>
                          <a:spcPts val="295"/>
                        </a:spcBef>
                      </a:pPr>
                      <a:r>
                        <a:rPr sz="1400" spc="-5" dirty="0">
                          <a:latin typeface="微軟正黑體"/>
                          <a:cs typeface="微軟正黑體"/>
                        </a:rPr>
                        <a:t>5/5-12</a:t>
                      </a:r>
                      <a:endParaRPr sz="1400">
                        <a:latin typeface="微軟正黑體"/>
                        <a:cs typeface="微軟正黑體"/>
                      </a:endParaRPr>
                    </a:p>
                  </a:txBody>
                  <a:tcPr marL="0" marR="0" marT="37465" marB="0">
                    <a:lnL w="6350">
                      <a:solidFill>
                        <a:srgbClr val="E5D4F2"/>
                      </a:solidFill>
                      <a:prstDash val="solid"/>
                    </a:lnL>
                    <a:lnR w="6350">
                      <a:solidFill>
                        <a:srgbClr val="E5D4F2"/>
                      </a:solidFill>
                      <a:prstDash val="solid"/>
                    </a:lnR>
                    <a:lnB w="6350">
                      <a:solidFill>
                        <a:srgbClr val="E5D4F2"/>
                      </a:solidFill>
                      <a:prstDash val="solid"/>
                    </a:lnB>
                  </a:tcPr>
                </a:tc>
              </a:tr>
              <a:tr h="304800">
                <a:tc>
                  <a:txBody>
                    <a:bodyPr/>
                    <a:lstStyle/>
                    <a:p>
                      <a:pPr marR="1270" algn="ctr">
                        <a:lnSpc>
                          <a:spcPct val="100000"/>
                        </a:lnSpc>
                        <a:spcBef>
                          <a:spcPts val="320"/>
                        </a:spcBef>
                      </a:pPr>
                      <a:r>
                        <a:rPr sz="1400" b="1" dirty="0">
                          <a:latin typeface="微軟正黑體"/>
                          <a:cs typeface="微軟正黑體"/>
                        </a:rPr>
                        <a:t>技優甄審</a:t>
                      </a:r>
                      <a:endParaRPr sz="1400">
                        <a:latin typeface="微軟正黑體"/>
                        <a:cs typeface="微軟正黑體"/>
                      </a:endParaRPr>
                    </a:p>
                  </a:txBody>
                  <a:tcPr marL="0" marR="0" marT="40640" marB="0">
                    <a:lnL w="6350">
                      <a:solidFill>
                        <a:srgbClr val="E5D4F2"/>
                      </a:solidFill>
                      <a:prstDash val="solid"/>
                    </a:lnL>
                    <a:lnR w="6350">
                      <a:solidFill>
                        <a:srgbClr val="E5D4F2"/>
                      </a:solidFill>
                      <a:prstDash val="solid"/>
                    </a:lnR>
                    <a:lnT w="6350">
                      <a:solidFill>
                        <a:srgbClr val="E5D4F2"/>
                      </a:solidFill>
                      <a:prstDash val="solid"/>
                    </a:lnT>
                    <a:lnB w="6350">
                      <a:solidFill>
                        <a:srgbClr val="E5D4F2"/>
                      </a:solidFill>
                      <a:prstDash val="solid"/>
                    </a:lnB>
                  </a:tcPr>
                </a:tc>
                <a:tc>
                  <a:txBody>
                    <a:bodyPr/>
                    <a:lstStyle/>
                    <a:p>
                      <a:pPr algn="ctr">
                        <a:lnSpc>
                          <a:spcPct val="100000"/>
                        </a:lnSpc>
                        <a:spcBef>
                          <a:spcPts val="320"/>
                        </a:spcBef>
                      </a:pPr>
                      <a:r>
                        <a:rPr sz="1400" spc="-5" dirty="0">
                          <a:latin typeface="微軟正黑體"/>
                          <a:cs typeface="微軟正黑體"/>
                        </a:rPr>
                        <a:t>5/17-20</a:t>
                      </a:r>
                      <a:endParaRPr sz="1400">
                        <a:latin typeface="微軟正黑體"/>
                        <a:cs typeface="微軟正黑體"/>
                      </a:endParaRPr>
                    </a:p>
                  </a:txBody>
                  <a:tcPr marL="0" marR="0" marT="40640" marB="0">
                    <a:lnL w="6350">
                      <a:solidFill>
                        <a:srgbClr val="E5D4F2"/>
                      </a:solidFill>
                      <a:prstDash val="solid"/>
                    </a:lnL>
                    <a:lnR w="6350">
                      <a:solidFill>
                        <a:srgbClr val="E5D4F2"/>
                      </a:solidFill>
                      <a:prstDash val="solid"/>
                    </a:lnR>
                    <a:lnT w="6350">
                      <a:solidFill>
                        <a:srgbClr val="E5D4F2"/>
                      </a:solidFill>
                      <a:prstDash val="solid"/>
                    </a:lnT>
                    <a:lnB w="6350">
                      <a:solidFill>
                        <a:srgbClr val="E5D4F2"/>
                      </a:solidFill>
                      <a:prstDash val="solid"/>
                    </a:lnB>
                  </a:tcPr>
                </a:tc>
                <a:tc>
                  <a:txBody>
                    <a:bodyPr/>
                    <a:lstStyle/>
                    <a:p>
                      <a:pPr algn="ctr">
                        <a:lnSpc>
                          <a:spcPct val="100000"/>
                        </a:lnSpc>
                        <a:spcBef>
                          <a:spcPts val="320"/>
                        </a:spcBef>
                      </a:pPr>
                      <a:r>
                        <a:rPr sz="1400" spc="-5" dirty="0">
                          <a:latin typeface="微軟正黑體"/>
                          <a:cs typeface="微軟正黑體"/>
                        </a:rPr>
                        <a:t>5/27-6/1</a:t>
                      </a:r>
                      <a:endParaRPr sz="1400">
                        <a:latin typeface="微軟正黑體"/>
                        <a:cs typeface="微軟正黑體"/>
                      </a:endParaRPr>
                    </a:p>
                  </a:txBody>
                  <a:tcPr marL="0" marR="0" marT="40640" marB="0">
                    <a:lnL w="6350">
                      <a:solidFill>
                        <a:srgbClr val="E5D4F2"/>
                      </a:solidFill>
                      <a:prstDash val="solid"/>
                    </a:lnL>
                    <a:lnR w="6350">
                      <a:solidFill>
                        <a:srgbClr val="E5D4F2"/>
                      </a:solidFill>
                      <a:prstDash val="solid"/>
                    </a:lnR>
                    <a:lnT w="6350">
                      <a:solidFill>
                        <a:srgbClr val="E5D4F2"/>
                      </a:solidFill>
                      <a:prstDash val="solid"/>
                    </a:lnT>
                    <a:lnB w="6350">
                      <a:solidFill>
                        <a:srgbClr val="E5D4F2"/>
                      </a:solidFill>
                      <a:prstDash val="solid"/>
                    </a:lnB>
                  </a:tcPr>
                </a:tc>
              </a:tr>
              <a:tr h="304800">
                <a:tc>
                  <a:txBody>
                    <a:bodyPr/>
                    <a:lstStyle/>
                    <a:p>
                      <a:pPr marR="1270" algn="ctr">
                        <a:lnSpc>
                          <a:spcPct val="100000"/>
                        </a:lnSpc>
                        <a:spcBef>
                          <a:spcPts val="320"/>
                        </a:spcBef>
                      </a:pPr>
                      <a:r>
                        <a:rPr sz="1400" b="1" dirty="0">
                          <a:latin typeface="微軟正黑體"/>
                          <a:cs typeface="微軟正黑體"/>
                        </a:rPr>
                        <a:t>甄選入學</a:t>
                      </a:r>
                      <a:endParaRPr sz="1400">
                        <a:latin typeface="微軟正黑體"/>
                        <a:cs typeface="微軟正黑體"/>
                      </a:endParaRPr>
                    </a:p>
                  </a:txBody>
                  <a:tcPr marL="0" marR="0" marT="40640" marB="0">
                    <a:lnL w="6350">
                      <a:solidFill>
                        <a:srgbClr val="E5D4F2"/>
                      </a:solidFill>
                      <a:prstDash val="solid"/>
                    </a:lnL>
                    <a:lnR w="6350">
                      <a:solidFill>
                        <a:srgbClr val="E5D4F2"/>
                      </a:solidFill>
                      <a:prstDash val="solid"/>
                    </a:lnR>
                    <a:lnT w="6350">
                      <a:solidFill>
                        <a:srgbClr val="E5D4F2"/>
                      </a:solidFill>
                      <a:prstDash val="solid"/>
                    </a:lnT>
                    <a:lnB w="6350">
                      <a:solidFill>
                        <a:srgbClr val="E5D4F2"/>
                      </a:solidFill>
                      <a:prstDash val="solid"/>
                    </a:lnB>
                  </a:tcPr>
                </a:tc>
                <a:tc>
                  <a:txBody>
                    <a:bodyPr/>
                    <a:lstStyle/>
                    <a:p>
                      <a:pPr algn="ctr">
                        <a:lnSpc>
                          <a:spcPct val="100000"/>
                        </a:lnSpc>
                        <a:spcBef>
                          <a:spcPts val="320"/>
                        </a:spcBef>
                      </a:pPr>
                      <a:r>
                        <a:rPr sz="1400" spc="-5" dirty="0">
                          <a:latin typeface="微軟正黑體"/>
                          <a:cs typeface="微軟正黑體"/>
                        </a:rPr>
                        <a:t>5/20-27</a:t>
                      </a:r>
                      <a:endParaRPr sz="1400">
                        <a:latin typeface="微軟正黑體"/>
                        <a:cs typeface="微軟正黑體"/>
                      </a:endParaRPr>
                    </a:p>
                  </a:txBody>
                  <a:tcPr marL="0" marR="0" marT="40640" marB="0">
                    <a:lnL w="6350">
                      <a:solidFill>
                        <a:srgbClr val="E5D4F2"/>
                      </a:solidFill>
                      <a:prstDash val="solid"/>
                    </a:lnL>
                    <a:lnR w="6350">
                      <a:solidFill>
                        <a:srgbClr val="E5D4F2"/>
                      </a:solidFill>
                      <a:prstDash val="solid"/>
                    </a:lnR>
                    <a:lnT w="6350">
                      <a:solidFill>
                        <a:srgbClr val="E5D4F2"/>
                      </a:solidFill>
                      <a:prstDash val="solid"/>
                    </a:lnT>
                    <a:lnB w="6350">
                      <a:solidFill>
                        <a:srgbClr val="E5D4F2"/>
                      </a:solidFill>
                      <a:prstDash val="solid"/>
                    </a:lnB>
                  </a:tcPr>
                </a:tc>
                <a:tc>
                  <a:txBody>
                    <a:bodyPr/>
                    <a:lstStyle/>
                    <a:p>
                      <a:pPr marL="635" algn="ctr">
                        <a:lnSpc>
                          <a:spcPct val="100000"/>
                        </a:lnSpc>
                        <a:spcBef>
                          <a:spcPts val="320"/>
                        </a:spcBef>
                      </a:pPr>
                      <a:r>
                        <a:rPr sz="1400" spc="-5" dirty="0">
                          <a:latin typeface="微軟正黑體"/>
                          <a:cs typeface="微軟正黑體"/>
                        </a:rPr>
                        <a:t>6/2-9</a:t>
                      </a:r>
                      <a:endParaRPr sz="1400">
                        <a:latin typeface="微軟正黑體"/>
                        <a:cs typeface="微軟正黑體"/>
                      </a:endParaRPr>
                    </a:p>
                  </a:txBody>
                  <a:tcPr marL="0" marR="0" marT="40640" marB="0">
                    <a:lnL w="6350">
                      <a:solidFill>
                        <a:srgbClr val="E5D4F2"/>
                      </a:solidFill>
                      <a:prstDash val="solid"/>
                    </a:lnL>
                    <a:lnR w="6350">
                      <a:solidFill>
                        <a:srgbClr val="E5D4F2"/>
                      </a:solidFill>
                      <a:prstDash val="solid"/>
                    </a:lnR>
                    <a:lnT w="6350">
                      <a:solidFill>
                        <a:srgbClr val="E5D4F2"/>
                      </a:solidFill>
                      <a:prstDash val="solid"/>
                    </a:lnT>
                    <a:lnB w="6350">
                      <a:solidFill>
                        <a:srgbClr val="E5D4F2"/>
                      </a:solidFill>
                      <a:prstDash val="solid"/>
                    </a:lnB>
                  </a:tcPr>
                </a:tc>
              </a:tr>
            </a:tbl>
          </a:graphicData>
        </a:graphic>
      </p:graphicFrame>
      <p:sp>
        <p:nvSpPr>
          <p:cNvPr id="26" name="object 26"/>
          <p:cNvSpPr txBox="1"/>
          <p:nvPr/>
        </p:nvSpPr>
        <p:spPr>
          <a:xfrm>
            <a:off x="8212969" y="4799329"/>
            <a:ext cx="939800" cy="299720"/>
          </a:xfrm>
          <a:prstGeom prst="rect">
            <a:avLst/>
          </a:prstGeom>
        </p:spPr>
        <p:txBody>
          <a:bodyPr vert="horz" wrap="square" lIns="0" tIns="12700" rIns="0" bIns="0" rtlCol="0">
            <a:spAutoFit/>
          </a:bodyPr>
          <a:lstStyle/>
          <a:p>
            <a:pPr marL="12700">
              <a:lnSpc>
                <a:spcPct val="100000"/>
              </a:lnSpc>
              <a:spcBef>
                <a:spcPts val="100"/>
              </a:spcBef>
            </a:pPr>
            <a:r>
              <a:rPr sz="1800" b="1" dirty="0">
                <a:latin typeface="微軟正黑體"/>
                <a:cs typeface="微軟正黑體"/>
              </a:rPr>
              <a:t>招生校系</a:t>
            </a:r>
            <a:endParaRPr sz="1800">
              <a:latin typeface="微軟正黑體"/>
              <a:cs typeface="微軟正黑體"/>
            </a:endParaRPr>
          </a:p>
        </p:txBody>
      </p:sp>
      <p:grpSp>
        <p:nvGrpSpPr>
          <p:cNvPr id="27" name="object 27"/>
          <p:cNvGrpSpPr/>
          <p:nvPr/>
        </p:nvGrpSpPr>
        <p:grpSpPr>
          <a:xfrm>
            <a:off x="900569" y="383286"/>
            <a:ext cx="8892540" cy="597535"/>
            <a:chOff x="900569" y="383286"/>
            <a:chExt cx="8892540" cy="597535"/>
          </a:xfrm>
        </p:grpSpPr>
        <p:sp>
          <p:nvSpPr>
            <p:cNvPr id="28" name="object 28"/>
            <p:cNvSpPr/>
            <p:nvPr/>
          </p:nvSpPr>
          <p:spPr>
            <a:xfrm>
              <a:off x="906665" y="389382"/>
              <a:ext cx="8880475" cy="585470"/>
            </a:xfrm>
            <a:custGeom>
              <a:avLst/>
              <a:gdLst/>
              <a:ahLst/>
              <a:cxnLst/>
              <a:rect l="l" t="t" r="r" b="b"/>
              <a:pathLst>
                <a:path w="8880475" h="585469">
                  <a:moveTo>
                    <a:pt x="8880348" y="521208"/>
                  </a:moveTo>
                  <a:lnTo>
                    <a:pt x="8880348" y="64008"/>
                  </a:lnTo>
                  <a:lnTo>
                    <a:pt x="8875275" y="39219"/>
                  </a:lnTo>
                  <a:lnTo>
                    <a:pt x="8861488" y="18859"/>
                  </a:lnTo>
                  <a:lnTo>
                    <a:pt x="8841128" y="5072"/>
                  </a:lnTo>
                  <a:lnTo>
                    <a:pt x="8816340" y="0"/>
                  </a:lnTo>
                  <a:lnTo>
                    <a:pt x="64008" y="0"/>
                  </a:lnTo>
                  <a:lnTo>
                    <a:pt x="38897" y="5072"/>
                  </a:lnTo>
                  <a:lnTo>
                    <a:pt x="18573" y="18859"/>
                  </a:lnTo>
                  <a:lnTo>
                    <a:pt x="4964" y="39219"/>
                  </a:lnTo>
                  <a:lnTo>
                    <a:pt x="0" y="64008"/>
                  </a:lnTo>
                  <a:lnTo>
                    <a:pt x="0" y="521208"/>
                  </a:lnTo>
                  <a:lnTo>
                    <a:pt x="4964" y="545996"/>
                  </a:lnTo>
                  <a:lnTo>
                    <a:pt x="18573" y="566356"/>
                  </a:lnTo>
                  <a:lnTo>
                    <a:pt x="38897" y="580143"/>
                  </a:lnTo>
                  <a:lnTo>
                    <a:pt x="64008" y="585216"/>
                  </a:lnTo>
                  <a:lnTo>
                    <a:pt x="8816340" y="585216"/>
                  </a:lnTo>
                  <a:lnTo>
                    <a:pt x="8841128" y="580143"/>
                  </a:lnTo>
                  <a:lnTo>
                    <a:pt x="8861488" y="566356"/>
                  </a:lnTo>
                  <a:lnTo>
                    <a:pt x="8875275" y="545996"/>
                  </a:lnTo>
                  <a:lnTo>
                    <a:pt x="8880348" y="521208"/>
                  </a:lnTo>
                  <a:close/>
                </a:path>
              </a:pathLst>
            </a:custGeom>
            <a:solidFill>
              <a:srgbClr val="EDDCFF"/>
            </a:solidFill>
          </p:spPr>
          <p:txBody>
            <a:bodyPr wrap="square" lIns="0" tIns="0" rIns="0" bIns="0" rtlCol="0"/>
            <a:lstStyle/>
            <a:p>
              <a:endParaRPr/>
            </a:p>
          </p:txBody>
        </p:sp>
        <p:sp>
          <p:nvSpPr>
            <p:cNvPr id="29" name="object 29"/>
            <p:cNvSpPr/>
            <p:nvPr/>
          </p:nvSpPr>
          <p:spPr>
            <a:xfrm>
              <a:off x="900569" y="383286"/>
              <a:ext cx="8892540" cy="597535"/>
            </a:xfrm>
            <a:custGeom>
              <a:avLst/>
              <a:gdLst/>
              <a:ahLst/>
              <a:cxnLst/>
              <a:rect l="l" t="t" r="r" b="b"/>
              <a:pathLst>
                <a:path w="8892540" h="597535">
                  <a:moveTo>
                    <a:pt x="8892540" y="534924"/>
                  </a:moveTo>
                  <a:lnTo>
                    <a:pt x="8892540" y="63246"/>
                  </a:lnTo>
                  <a:lnTo>
                    <a:pt x="8891016" y="55626"/>
                  </a:lnTo>
                  <a:lnTo>
                    <a:pt x="8869456" y="18102"/>
                  </a:lnTo>
                  <a:lnTo>
                    <a:pt x="8830056" y="762"/>
                  </a:lnTo>
                  <a:lnTo>
                    <a:pt x="8822436" y="0"/>
                  </a:lnTo>
                  <a:lnTo>
                    <a:pt x="69342" y="0"/>
                  </a:lnTo>
                  <a:lnTo>
                    <a:pt x="27936" y="13963"/>
                  </a:lnTo>
                  <a:lnTo>
                    <a:pt x="3047" y="49530"/>
                  </a:lnTo>
                  <a:lnTo>
                    <a:pt x="0" y="63246"/>
                  </a:lnTo>
                  <a:lnTo>
                    <a:pt x="0" y="534924"/>
                  </a:lnTo>
                  <a:lnTo>
                    <a:pt x="12192" y="567545"/>
                  </a:lnTo>
                  <a:lnTo>
                    <a:pt x="12192" y="70104"/>
                  </a:lnTo>
                  <a:lnTo>
                    <a:pt x="12954" y="64008"/>
                  </a:lnTo>
                  <a:lnTo>
                    <a:pt x="12954" y="64770"/>
                  </a:lnTo>
                  <a:lnTo>
                    <a:pt x="13716" y="57912"/>
                  </a:lnTo>
                  <a:lnTo>
                    <a:pt x="13716" y="58674"/>
                  </a:lnTo>
                  <a:lnTo>
                    <a:pt x="15240" y="52578"/>
                  </a:lnTo>
                  <a:lnTo>
                    <a:pt x="15240" y="53340"/>
                  </a:lnTo>
                  <a:lnTo>
                    <a:pt x="16764" y="47244"/>
                  </a:lnTo>
                  <a:lnTo>
                    <a:pt x="16764" y="48006"/>
                  </a:lnTo>
                  <a:lnTo>
                    <a:pt x="19049" y="44005"/>
                  </a:lnTo>
                  <a:lnTo>
                    <a:pt x="19049" y="42672"/>
                  </a:lnTo>
                  <a:lnTo>
                    <a:pt x="22097" y="38100"/>
                  </a:lnTo>
                  <a:lnTo>
                    <a:pt x="25145" y="34442"/>
                  </a:lnTo>
                  <a:lnTo>
                    <a:pt x="25145" y="33528"/>
                  </a:lnTo>
                  <a:lnTo>
                    <a:pt x="29718" y="28956"/>
                  </a:lnTo>
                  <a:lnTo>
                    <a:pt x="29718" y="29083"/>
                  </a:lnTo>
                  <a:lnTo>
                    <a:pt x="32765" y="26543"/>
                  </a:lnTo>
                  <a:lnTo>
                    <a:pt x="32765" y="25908"/>
                  </a:lnTo>
                  <a:lnTo>
                    <a:pt x="38099" y="22098"/>
                  </a:lnTo>
                  <a:lnTo>
                    <a:pt x="38099" y="22424"/>
                  </a:lnTo>
                  <a:lnTo>
                    <a:pt x="41909" y="20247"/>
                  </a:lnTo>
                  <a:lnTo>
                    <a:pt x="41909" y="19812"/>
                  </a:lnTo>
                  <a:lnTo>
                    <a:pt x="48006" y="16764"/>
                  </a:lnTo>
                  <a:lnTo>
                    <a:pt x="48006" y="17240"/>
                  </a:lnTo>
                  <a:lnTo>
                    <a:pt x="52577" y="15525"/>
                  </a:lnTo>
                  <a:lnTo>
                    <a:pt x="52577" y="15240"/>
                  </a:lnTo>
                  <a:lnTo>
                    <a:pt x="57912" y="13906"/>
                  </a:lnTo>
                  <a:lnTo>
                    <a:pt x="57912" y="13716"/>
                  </a:lnTo>
                  <a:lnTo>
                    <a:pt x="63246" y="13049"/>
                  </a:lnTo>
                  <a:lnTo>
                    <a:pt x="8828532" y="12954"/>
                  </a:lnTo>
                  <a:lnTo>
                    <a:pt x="8834628" y="13716"/>
                  </a:lnTo>
                  <a:lnTo>
                    <a:pt x="8834628" y="13906"/>
                  </a:lnTo>
                  <a:lnTo>
                    <a:pt x="8839962" y="15240"/>
                  </a:lnTo>
                  <a:lnTo>
                    <a:pt x="8839962" y="15525"/>
                  </a:lnTo>
                  <a:lnTo>
                    <a:pt x="8844534" y="17240"/>
                  </a:lnTo>
                  <a:lnTo>
                    <a:pt x="8844534" y="16764"/>
                  </a:lnTo>
                  <a:lnTo>
                    <a:pt x="8854440" y="22424"/>
                  </a:lnTo>
                  <a:lnTo>
                    <a:pt x="8854440" y="22098"/>
                  </a:lnTo>
                  <a:lnTo>
                    <a:pt x="8862822" y="29083"/>
                  </a:lnTo>
                  <a:lnTo>
                    <a:pt x="8862822" y="28956"/>
                  </a:lnTo>
                  <a:lnTo>
                    <a:pt x="8867394" y="33528"/>
                  </a:lnTo>
                  <a:lnTo>
                    <a:pt x="8867394" y="34442"/>
                  </a:lnTo>
                  <a:lnTo>
                    <a:pt x="8870442" y="38100"/>
                  </a:lnTo>
                  <a:lnTo>
                    <a:pt x="8870442" y="39014"/>
                  </a:lnTo>
                  <a:lnTo>
                    <a:pt x="8873490" y="42672"/>
                  </a:lnTo>
                  <a:lnTo>
                    <a:pt x="8873490" y="44005"/>
                  </a:lnTo>
                  <a:lnTo>
                    <a:pt x="8875776" y="48006"/>
                  </a:lnTo>
                  <a:lnTo>
                    <a:pt x="8875776" y="49275"/>
                  </a:lnTo>
                  <a:lnTo>
                    <a:pt x="8877300" y="53340"/>
                  </a:lnTo>
                  <a:lnTo>
                    <a:pt x="8877300" y="52578"/>
                  </a:lnTo>
                  <a:lnTo>
                    <a:pt x="8878824" y="58674"/>
                  </a:lnTo>
                  <a:lnTo>
                    <a:pt x="8878824" y="57912"/>
                  </a:lnTo>
                  <a:lnTo>
                    <a:pt x="8879586" y="64770"/>
                  </a:lnTo>
                  <a:lnTo>
                    <a:pt x="8879586" y="566701"/>
                  </a:lnTo>
                  <a:lnTo>
                    <a:pt x="8886436" y="556182"/>
                  </a:lnTo>
                  <a:lnTo>
                    <a:pt x="8892540" y="534924"/>
                  </a:lnTo>
                  <a:close/>
                </a:path>
                <a:path w="8892540" h="597535">
                  <a:moveTo>
                    <a:pt x="19812" y="555498"/>
                  </a:moveTo>
                  <a:lnTo>
                    <a:pt x="16764" y="549402"/>
                  </a:lnTo>
                  <a:lnTo>
                    <a:pt x="16764" y="550164"/>
                  </a:lnTo>
                  <a:lnTo>
                    <a:pt x="15240" y="544068"/>
                  </a:lnTo>
                  <a:lnTo>
                    <a:pt x="15240" y="544830"/>
                  </a:lnTo>
                  <a:lnTo>
                    <a:pt x="13716" y="538734"/>
                  </a:lnTo>
                  <a:lnTo>
                    <a:pt x="13716" y="539496"/>
                  </a:lnTo>
                  <a:lnTo>
                    <a:pt x="12192" y="527304"/>
                  </a:lnTo>
                  <a:lnTo>
                    <a:pt x="12192" y="567545"/>
                  </a:lnTo>
                  <a:lnTo>
                    <a:pt x="13492" y="569523"/>
                  </a:lnTo>
                  <a:lnTo>
                    <a:pt x="18026" y="574365"/>
                  </a:lnTo>
                  <a:lnTo>
                    <a:pt x="19050" y="575377"/>
                  </a:lnTo>
                  <a:lnTo>
                    <a:pt x="19050" y="554736"/>
                  </a:lnTo>
                  <a:lnTo>
                    <a:pt x="19812" y="555498"/>
                  </a:lnTo>
                  <a:close/>
                </a:path>
                <a:path w="8892540" h="597535">
                  <a:moveTo>
                    <a:pt x="19811" y="42672"/>
                  </a:moveTo>
                  <a:lnTo>
                    <a:pt x="19049" y="42672"/>
                  </a:lnTo>
                  <a:lnTo>
                    <a:pt x="19049" y="44005"/>
                  </a:lnTo>
                  <a:lnTo>
                    <a:pt x="19811" y="42672"/>
                  </a:lnTo>
                  <a:close/>
                </a:path>
                <a:path w="8892540" h="597535">
                  <a:moveTo>
                    <a:pt x="25907" y="564642"/>
                  </a:moveTo>
                  <a:lnTo>
                    <a:pt x="22098" y="559308"/>
                  </a:lnTo>
                  <a:lnTo>
                    <a:pt x="22098" y="560070"/>
                  </a:lnTo>
                  <a:lnTo>
                    <a:pt x="19050" y="554736"/>
                  </a:lnTo>
                  <a:lnTo>
                    <a:pt x="19050" y="575377"/>
                  </a:lnTo>
                  <a:lnTo>
                    <a:pt x="25146" y="581406"/>
                  </a:lnTo>
                  <a:lnTo>
                    <a:pt x="25146" y="563880"/>
                  </a:lnTo>
                  <a:lnTo>
                    <a:pt x="25907" y="564642"/>
                  </a:lnTo>
                  <a:close/>
                </a:path>
                <a:path w="8892540" h="597535">
                  <a:moveTo>
                    <a:pt x="25907" y="33528"/>
                  </a:moveTo>
                  <a:lnTo>
                    <a:pt x="25145" y="33528"/>
                  </a:lnTo>
                  <a:lnTo>
                    <a:pt x="25145" y="34442"/>
                  </a:lnTo>
                  <a:lnTo>
                    <a:pt x="25907" y="33528"/>
                  </a:lnTo>
                  <a:close/>
                </a:path>
                <a:path w="8892540" h="597535">
                  <a:moveTo>
                    <a:pt x="33528" y="587502"/>
                  </a:moveTo>
                  <a:lnTo>
                    <a:pt x="33528" y="572262"/>
                  </a:lnTo>
                  <a:lnTo>
                    <a:pt x="25146" y="563880"/>
                  </a:lnTo>
                  <a:lnTo>
                    <a:pt x="25146" y="581406"/>
                  </a:lnTo>
                  <a:lnTo>
                    <a:pt x="30480" y="585978"/>
                  </a:lnTo>
                  <a:lnTo>
                    <a:pt x="33528" y="587502"/>
                  </a:lnTo>
                  <a:close/>
                </a:path>
                <a:path w="8892540" h="597535">
                  <a:moveTo>
                    <a:pt x="29718" y="29083"/>
                  </a:moveTo>
                  <a:lnTo>
                    <a:pt x="29718" y="28956"/>
                  </a:lnTo>
                  <a:lnTo>
                    <a:pt x="28955" y="29718"/>
                  </a:lnTo>
                  <a:lnTo>
                    <a:pt x="29718" y="29083"/>
                  </a:lnTo>
                  <a:close/>
                </a:path>
                <a:path w="8892540" h="597535">
                  <a:moveTo>
                    <a:pt x="33528" y="25908"/>
                  </a:moveTo>
                  <a:lnTo>
                    <a:pt x="32765" y="25908"/>
                  </a:lnTo>
                  <a:lnTo>
                    <a:pt x="32765" y="26543"/>
                  </a:lnTo>
                  <a:lnTo>
                    <a:pt x="33528" y="25908"/>
                  </a:lnTo>
                  <a:close/>
                </a:path>
                <a:path w="8892540" h="597535">
                  <a:moveTo>
                    <a:pt x="38100" y="575310"/>
                  </a:moveTo>
                  <a:lnTo>
                    <a:pt x="32765" y="571500"/>
                  </a:lnTo>
                  <a:lnTo>
                    <a:pt x="33528" y="572262"/>
                  </a:lnTo>
                  <a:lnTo>
                    <a:pt x="33528" y="587502"/>
                  </a:lnTo>
                  <a:lnTo>
                    <a:pt x="37338" y="589400"/>
                  </a:lnTo>
                  <a:lnTo>
                    <a:pt x="37338" y="575310"/>
                  </a:lnTo>
                  <a:lnTo>
                    <a:pt x="38100" y="575310"/>
                  </a:lnTo>
                  <a:close/>
                </a:path>
                <a:path w="8892540" h="597535">
                  <a:moveTo>
                    <a:pt x="38099" y="22424"/>
                  </a:moveTo>
                  <a:lnTo>
                    <a:pt x="38099" y="22098"/>
                  </a:lnTo>
                  <a:lnTo>
                    <a:pt x="37337" y="22860"/>
                  </a:lnTo>
                  <a:lnTo>
                    <a:pt x="38099" y="22424"/>
                  </a:lnTo>
                  <a:close/>
                </a:path>
                <a:path w="8892540" h="597535">
                  <a:moveTo>
                    <a:pt x="42672" y="592018"/>
                  </a:moveTo>
                  <a:lnTo>
                    <a:pt x="42672" y="578358"/>
                  </a:lnTo>
                  <a:lnTo>
                    <a:pt x="37338" y="575310"/>
                  </a:lnTo>
                  <a:lnTo>
                    <a:pt x="37338" y="589400"/>
                  </a:lnTo>
                  <a:lnTo>
                    <a:pt x="42672" y="592018"/>
                  </a:lnTo>
                  <a:close/>
                </a:path>
                <a:path w="8892540" h="597535">
                  <a:moveTo>
                    <a:pt x="42671" y="19812"/>
                  </a:moveTo>
                  <a:lnTo>
                    <a:pt x="41909" y="19812"/>
                  </a:lnTo>
                  <a:lnTo>
                    <a:pt x="41909" y="20247"/>
                  </a:lnTo>
                  <a:lnTo>
                    <a:pt x="42671" y="19812"/>
                  </a:lnTo>
                  <a:close/>
                </a:path>
                <a:path w="8892540" h="597535">
                  <a:moveTo>
                    <a:pt x="58674" y="583692"/>
                  </a:moveTo>
                  <a:lnTo>
                    <a:pt x="52578" y="582168"/>
                  </a:lnTo>
                  <a:lnTo>
                    <a:pt x="52578" y="581977"/>
                  </a:lnTo>
                  <a:lnTo>
                    <a:pt x="47244" y="580644"/>
                  </a:lnTo>
                  <a:lnTo>
                    <a:pt x="47244" y="580263"/>
                  </a:lnTo>
                  <a:lnTo>
                    <a:pt x="41910" y="577596"/>
                  </a:lnTo>
                  <a:lnTo>
                    <a:pt x="42672" y="578358"/>
                  </a:lnTo>
                  <a:lnTo>
                    <a:pt x="42672" y="592018"/>
                  </a:lnTo>
                  <a:lnTo>
                    <a:pt x="43406" y="592378"/>
                  </a:lnTo>
                  <a:lnTo>
                    <a:pt x="47244" y="593615"/>
                  </a:lnTo>
                  <a:lnTo>
                    <a:pt x="47244" y="580644"/>
                  </a:lnTo>
                  <a:lnTo>
                    <a:pt x="48006" y="580644"/>
                  </a:lnTo>
                  <a:lnTo>
                    <a:pt x="48006" y="593860"/>
                  </a:lnTo>
                  <a:lnTo>
                    <a:pt x="52578" y="595329"/>
                  </a:lnTo>
                  <a:lnTo>
                    <a:pt x="52578" y="582168"/>
                  </a:lnTo>
                  <a:lnTo>
                    <a:pt x="53340" y="582168"/>
                  </a:lnTo>
                  <a:lnTo>
                    <a:pt x="53340" y="595483"/>
                  </a:lnTo>
                  <a:lnTo>
                    <a:pt x="57912" y="596409"/>
                  </a:lnTo>
                  <a:lnTo>
                    <a:pt x="57912" y="583692"/>
                  </a:lnTo>
                  <a:lnTo>
                    <a:pt x="58674" y="583692"/>
                  </a:lnTo>
                  <a:close/>
                </a:path>
                <a:path w="8892540" h="597535">
                  <a:moveTo>
                    <a:pt x="48006" y="17240"/>
                  </a:moveTo>
                  <a:lnTo>
                    <a:pt x="48006" y="16764"/>
                  </a:lnTo>
                  <a:lnTo>
                    <a:pt x="47243" y="17526"/>
                  </a:lnTo>
                  <a:lnTo>
                    <a:pt x="48006" y="17240"/>
                  </a:lnTo>
                  <a:close/>
                </a:path>
                <a:path w="8892540" h="597535">
                  <a:moveTo>
                    <a:pt x="53340" y="15240"/>
                  </a:moveTo>
                  <a:lnTo>
                    <a:pt x="52577" y="15240"/>
                  </a:lnTo>
                  <a:lnTo>
                    <a:pt x="52577" y="15525"/>
                  </a:lnTo>
                  <a:lnTo>
                    <a:pt x="53340" y="15240"/>
                  </a:lnTo>
                  <a:close/>
                </a:path>
                <a:path w="8892540" h="597535">
                  <a:moveTo>
                    <a:pt x="58674" y="13716"/>
                  </a:moveTo>
                  <a:lnTo>
                    <a:pt x="57912" y="13716"/>
                  </a:lnTo>
                  <a:lnTo>
                    <a:pt x="57912" y="13906"/>
                  </a:lnTo>
                  <a:lnTo>
                    <a:pt x="58674" y="13716"/>
                  </a:lnTo>
                  <a:close/>
                </a:path>
                <a:path w="8892540" h="597535">
                  <a:moveTo>
                    <a:pt x="8834628" y="596392"/>
                  </a:moveTo>
                  <a:lnTo>
                    <a:pt x="8834628" y="583692"/>
                  </a:lnTo>
                  <a:lnTo>
                    <a:pt x="8822436" y="585216"/>
                  </a:lnTo>
                  <a:lnTo>
                    <a:pt x="69342" y="585131"/>
                  </a:lnTo>
                  <a:lnTo>
                    <a:pt x="63246" y="584454"/>
                  </a:lnTo>
                  <a:lnTo>
                    <a:pt x="57912" y="583692"/>
                  </a:lnTo>
                  <a:lnTo>
                    <a:pt x="57912" y="596409"/>
                  </a:lnTo>
                  <a:lnTo>
                    <a:pt x="61882" y="597212"/>
                  </a:lnTo>
                  <a:lnTo>
                    <a:pt x="69342" y="597408"/>
                  </a:lnTo>
                  <a:lnTo>
                    <a:pt x="8830056" y="597408"/>
                  </a:lnTo>
                  <a:lnTo>
                    <a:pt x="8834628" y="596392"/>
                  </a:lnTo>
                  <a:close/>
                </a:path>
                <a:path w="8892540" h="597535">
                  <a:moveTo>
                    <a:pt x="64007" y="12954"/>
                  </a:moveTo>
                  <a:lnTo>
                    <a:pt x="63246" y="12954"/>
                  </a:lnTo>
                  <a:lnTo>
                    <a:pt x="64007" y="12954"/>
                  </a:lnTo>
                  <a:close/>
                </a:path>
                <a:path w="8892540" h="597535">
                  <a:moveTo>
                    <a:pt x="64007" y="584454"/>
                  </a:moveTo>
                  <a:lnTo>
                    <a:pt x="63246" y="584358"/>
                  </a:lnTo>
                  <a:lnTo>
                    <a:pt x="64007" y="584454"/>
                  </a:lnTo>
                  <a:close/>
                </a:path>
                <a:path w="8892540" h="597535">
                  <a:moveTo>
                    <a:pt x="8834628" y="13906"/>
                  </a:moveTo>
                  <a:lnTo>
                    <a:pt x="8834628" y="13716"/>
                  </a:lnTo>
                  <a:lnTo>
                    <a:pt x="8833866" y="13716"/>
                  </a:lnTo>
                  <a:lnTo>
                    <a:pt x="8834628" y="13906"/>
                  </a:lnTo>
                  <a:close/>
                </a:path>
                <a:path w="8892540" h="597535">
                  <a:moveTo>
                    <a:pt x="8839962" y="594770"/>
                  </a:moveTo>
                  <a:lnTo>
                    <a:pt x="8839962" y="582168"/>
                  </a:lnTo>
                  <a:lnTo>
                    <a:pt x="8833866" y="583692"/>
                  </a:lnTo>
                  <a:lnTo>
                    <a:pt x="8834628" y="583692"/>
                  </a:lnTo>
                  <a:lnTo>
                    <a:pt x="8834628" y="596392"/>
                  </a:lnTo>
                  <a:lnTo>
                    <a:pt x="8836914" y="595884"/>
                  </a:lnTo>
                  <a:lnTo>
                    <a:pt x="8839962" y="594770"/>
                  </a:lnTo>
                  <a:close/>
                </a:path>
                <a:path w="8892540" h="597535">
                  <a:moveTo>
                    <a:pt x="8839962" y="15525"/>
                  </a:moveTo>
                  <a:lnTo>
                    <a:pt x="8839962" y="15240"/>
                  </a:lnTo>
                  <a:lnTo>
                    <a:pt x="8839200" y="15240"/>
                  </a:lnTo>
                  <a:lnTo>
                    <a:pt x="8839962" y="15525"/>
                  </a:lnTo>
                  <a:close/>
                </a:path>
                <a:path w="8892540" h="597535">
                  <a:moveTo>
                    <a:pt x="8845296" y="592820"/>
                  </a:moveTo>
                  <a:lnTo>
                    <a:pt x="8845296" y="580644"/>
                  </a:lnTo>
                  <a:lnTo>
                    <a:pt x="8839200" y="582168"/>
                  </a:lnTo>
                  <a:lnTo>
                    <a:pt x="8839962" y="582168"/>
                  </a:lnTo>
                  <a:lnTo>
                    <a:pt x="8839962" y="594770"/>
                  </a:lnTo>
                  <a:lnTo>
                    <a:pt x="8845296" y="592820"/>
                  </a:lnTo>
                  <a:close/>
                </a:path>
                <a:path w="8892540" h="597535">
                  <a:moveTo>
                    <a:pt x="8845296" y="17526"/>
                  </a:moveTo>
                  <a:lnTo>
                    <a:pt x="8844534" y="16764"/>
                  </a:lnTo>
                  <a:lnTo>
                    <a:pt x="8844534" y="17240"/>
                  </a:lnTo>
                  <a:lnTo>
                    <a:pt x="8845296" y="17526"/>
                  </a:lnTo>
                  <a:close/>
                </a:path>
                <a:path w="8892540" h="597535">
                  <a:moveTo>
                    <a:pt x="8855202" y="589200"/>
                  </a:moveTo>
                  <a:lnTo>
                    <a:pt x="8855202" y="575310"/>
                  </a:lnTo>
                  <a:lnTo>
                    <a:pt x="8849868" y="578358"/>
                  </a:lnTo>
                  <a:lnTo>
                    <a:pt x="8849868" y="577596"/>
                  </a:lnTo>
                  <a:lnTo>
                    <a:pt x="8844534" y="580644"/>
                  </a:lnTo>
                  <a:lnTo>
                    <a:pt x="8845296" y="580644"/>
                  </a:lnTo>
                  <a:lnTo>
                    <a:pt x="8845296" y="592820"/>
                  </a:lnTo>
                  <a:lnTo>
                    <a:pt x="8855202" y="589200"/>
                  </a:lnTo>
                  <a:close/>
                </a:path>
                <a:path w="8892540" h="597535">
                  <a:moveTo>
                    <a:pt x="8855202" y="22860"/>
                  </a:moveTo>
                  <a:lnTo>
                    <a:pt x="8854440" y="22098"/>
                  </a:lnTo>
                  <a:lnTo>
                    <a:pt x="8854440" y="22424"/>
                  </a:lnTo>
                  <a:lnTo>
                    <a:pt x="8855202" y="22860"/>
                  </a:lnTo>
                  <a:close/>
                </a:path>
                <a:path w="8892540" h="597535">
                  <a:moveTo>
                    <a:pt x="8867394" y="580334"/>
                  </a:moveTo>
                  <a:lnTo>
                    <a:pt x="8867394" y="563880"/>
                  </a:lnTo>
                  <a:lnTo>
                    <a:pt x="8859012" y="572262"/>
                  </a:lnTo>
                  <a:lnTo>
                    <a:pt x="8859012" y="571500"/>
                  </a:lnTo>
                  <a:lnTo>
                    <a:pt x="8854440" y="575310"/>
                  </a:lnTo>
                  <a:lnTo>
                    <a:pt x="8855202" y="575310"/>
                  </a:lnTo>
                  <a:lnTo>
                    <a:pt x="8855202" y="589200"/>
                  </a:lnTo>
                  <a:lnTo>
                    <a:pt x="8857669" y="588298"/>
                  </a:lnTo>
                  <a:lnTo>
                    <a:pt x="8867394" y="580334"/>
                  </a:lnTo>
                  <a:close/>
                </a:path>
                <a:path w="8892540" h="597535">
                  <a:moveTo>
                    <a:pt x="8863584" y="29718"/>
                  </a:moveTo>
                  <a:lnTo>
                    <a:pt x="8862822" y="28956"/>
                  </a:lnTo>
                  <a:lnTo>
                    <a:pt x="8862822" y="29083"/>
                  </a:lnTo>
                  <a:lnTo>
                    <a:pt x="8863584" y="29718"/>
                  </a:lnTo>
                  <a:close/>
                </a:path>
                <a:path w="8892540" h="597535">
                  <a:moveTo>
                    <a:pt x="8867394" y="34442"/>
                  </a:moveTo>
                  <a:lnTo>
                    <a:pt x="8867394" y="33528"/>
                  </a:lnTo>
                  <a:lnTo>
                    <a:pt x="8866631" y="33528"/>
                  </a:lnTo>
                  <a:lnTo>
                    <a:pt x="8867394" y="34442"/>
                  </a:lnTo>
                  <a:close/>
                </a:path>
                <a:path w="8892540" h="597535">
                  <a:moveTo>
                    <a:pt x="8870442" y="577838"/>
                  </a:moveTo>
                  <a:lnTo>
                    <a:pt x="8870442" y="559308"/>
                  </a:lnTo>
                  <a:lnTo>
                    <a:pt x="8866631" y="564642"/>
                  </a:lnTo>
                  <a:lnTo>
                    <a:pt x="8867394" y="563880"/>
                  </a:lnTo>
                  <a:lnTo>
                    <a:pt x="8867394" y="580334"/>
                  </a:lnTo>
                  <a:lnTo>
                    <a:pt x="8870442" y="577838"/>
                  </a:lnTo>
                  <a:close/>
                </a:path>
                <a:path w="8892540" h="597535">
                  <a:moveTo>
                    <a:pt x="8870442" y="39014"/>
                  </a:moveTo>
                  <a:lnTo>
                    <a:pt x="8870442" y="38100"/>
                  </a:lnTo>
                  <a:lnTo>
                    <a:pt x="8869680" y="38100"/>
                  </a:lnTo>
                  <a:lnTo>
                    <a:pt x="8870442" y="39014"/>
                  </a:lnTo>
                  <a:close/>
                </a:path>
                <a:path w="8892540" h="597535">
                  <a:moveTo>
                    <a:pt x="8873490" y="575342"/>
                  </a:moveTo>
                  <a:lnTo>
                    <a:pt x="8873490" y="554736"/>
                  </a:lnTo>
                  <a:lnTo>
                    <a:pt x="8869680" y="560070"/>
                  </a:lnTo>
                  <a:lnTo>
                    <a:pt x="8870442" y="559308"/>
                  </a:lnTo>
                  <a:lnTo>
                    <a:pt x="8870442" y="577838"/>
                  </a:lnTo>
                  <a:lnTo>
                    <a:pt x="8873490" y="575342"/>
                  </a:lnTo>
                  <a:close/>
                </a:path>
                <a:path w="8892540" h="597535">
                  <a:moveTo>
                    <a:pt x="8873490" y="44005"/>
                  </a:moveTo>
                  <a:lnTo>
                    <a:pt x="8873490" y="42672"/>
                  </a:lnTo>
                  <a:lnTo>
                    <a:pt x="8872728" y="42672"/>
                  </a:lnTo>
                  <a:lnTo>
                    <a:pt x="8873490" y="44005"/>
                  </a:lnTo>
                  <a:close/>
                </a:path>
                <a:path w="8892540" h="597535">
                  <a:moveTo>
                    <a:pt x="8875776" y="572552"/>
                  </a:moveTo>
                  <a:lnTo>
                    <a:pt x="8875776" y="549402"/>
                  </a:lnTo>
                  <a:lnTo>
                    <a:pt x="8872728" y="555498"/>
                  </a:lnTo>
                  <a:lnTo>
                    <a:pt x="8873490" y="554736"/>
                  </a:lnTo>
                  <a:lnTo>
                    <a:pt x="8873490" y="575342"/>
                  </a:lnTo>
                  <a:lnTo>
                    <a:pt x="8874494" y="574519"/>
                  </a:lnTo>
                  <a:lnTo>
                    <a:pt x="8875776" y="572552"/>
                  </a:lnTo>
                  <a:close/>
                </a:path>
                <a:path w="8892540" h="597535">
                  <a:moveTo>
                    <a:pt x="8875776" y="49275"/>
                  </a:moveTo>
                  <a:lnTo>
                    <a:pt x="8875776" y="48006"/>
                  </a:lnTo>
                  <a:lnTo>
                    <a:pt x="8875014" y="47244"/>
                  </a:lnTo>
                  <a:lnTo>
                    <a:pt x="8875776" y="49275"/>
                  </a:lnTo>
                  <a:close/>
                </a:path>
                <a:path w="8892540" h="597535">
                  <a:moveTo>
                    <a:pt x="8879586" y="566701"/>
                  </a:moveTo>
                  <a:lnTo>
                    <a:pt x="8879586" y="533400"/>
                  </a:lnTo>
                  <a:lnTo>
                    <a:pt x="8878824" y="539496"/>
                  </a:lnTo>
                  <a:lnTo>
                    <a:pt x="8878824" y="538734"/>
                  </a:lnTo>
                  <a:lnTo>
                    <a:pt x="8877300" y="544830"/>
                  </a:lnTo>
                  <a:lnTo>
                    <a:pt x="8877300" y="544068"/>
                  </a:lnTo>
                  <a:lnTo>
                    <a:pt x="8875014" y="550164"/>
                  </a:lnTo>
                  <a:lnTo>
                    <a:pt x="8875776" y="549402"/>
                  </a:lnTo>
                  <a:lnTo>
                    <a:pt x="8875776" y="572552"/>
                  </a:lnTo>
                  <a:lnTo>
                    <a:pt x="8879586" y="566701"/>
                  </a:lnTo>
                  <a:close/>
                </a:path>
              </a:pathLst>
            </a:custGeom>
            <a:solidFill>
              <a:srgbClr val="BEBEBE"/>
            </a:solidFill>
          </p:spPr>
          <p:txBody>
            <a:bodyPr wrap="square" lIns="0" tIns="0" rIns="0" bIns="0" rtlCol="0"/>
            <a:lstStyle/>
            <a:p>
              <a:endParaRPr/>
            </a:p>
          </p:txBody>
        </p:sp>
      </p:grpSp>
      <p:sp>
        <p:nvSpPr>
          <p:cNvPr id="30" name="object 30"/>
          <p:cNvSpPr txBox="1">
            <a:spLocks noGrp="1"/>
          </p:cNvSpPr>
          <p:nvPr>
            <p:ph type="title"/>
          </p:nvPr>
        </p:nvSpPr>
        <p:spPr>
          <a:prstGeom prst="rect">
            <a:avLst/>
          </a:prstGeom>
        </p:spPr>
        <p:txBody>
          <a:bodyPr vert="horz" wrap="square" lIns="0" tIns="12700" rIns="0" bIns="0" rtlCol="0">
            <a:spAutoFit/>
          </a:bodyPr>
          <a:lstStyle/>
          <a:p>
            <a:pPr marL="100965">
              <a:lnSpc>
                <a:spcPct val="100000"/>
              </a:lnSpc>
              <a:spcBef>
                <a:spcPts val="100"/>
              </a:spcBef>
            </a:pPr>
            <a:r>
              <a:rPr spc="-5" dirty="0">
                <a:solidFill>
                  <a:srgbClr val="3F3F3F"/>
                </a:solidFill>
              </a:rPr>
              <a:t>貳、111學年度考招制度調整</a:t>
            </a:r>
            <a:r>
              <a:rPr dirty="0">
                <a:solidFill>
                  <a:srgbClr val="3F3F3F"/>
                </a:solidFill>
              </a:rPr>
              <a:t>-</a:t>
            </a:r>
            <a:r>
              <a:rPr spc="-5" dirty="0"/>
              <a:t>備審資料參採學生學習歷程(4/6)</a:t>
            </a:r>
          </a:p>
        </p:txBody>
      </p:sp>
      <p:grpSp>
        <p:nvGrpSpPr>
          <p:cNvPr id="31" name="object 31"/>
          <p:cNvGrpSpPr/>
          <p:nvPr/>
        </p:nvGrpSpPr>
        <p:grpSpPr>
          <a:xfrm>
            <a:off x="2377325" y="4469129"/>
            <a:ext cx="1892300" cy="880110"/>
            <a:chOff x="2377325" y="4469129"/>
            <a:chExt cx="1892300" cy="880110"/>
          </a:xfrm>
        </p:grpSpPr>
        <p:pic>
          <p:nvPicPr>
            <p:cNvPr id="32" name="object 32"/>
            <p:cNvPicPr/>
            <p:nvPr/>
          </p:nvPicPr>
          <p:blipFill>
            <a:blip r:embed="rId7" cstate="print"/>
            <a:stretch>
              <a:fillRect/>
            </a:stretch>
          </p:blipFill>
          <p:spPr>
            <a:xfrm>
              <a:off x="2391041" y="4511293"/>
              <a:ext cx="1860041" cy="797560"/>
            </a:xfrm>
            <a:prstGeom prst="rect">
              <a:avLst/>
            </a:prstGeom>
          </p:spPr>
        </p:pic>
        <p:sp>
          <p:nvSpPr>
            <p:cNvPr id="33" name="object 33"/>
            <p:cNvSpPr/>
            <p:nvPr/>
          </p:nvSpPr>
          <p:spPr>
            <a:xfrm>
              <a:off x="2377325" y="4469129"/>
              <a:ext cx="1892300" cy="880110"/>
            </a:xfrm>
            <a:custGeom>
              <a:avLst/>
              <a:gdLst/>
              <a:ahLst/>
              <a:cxnLst/>
              <a:rect l="l" t="t" r="r" b="b"/>
              <a:pathLst>
                <a:path w="1892300" h="880110">
                  <a:moveTo>
                    <a:pt x="1548384" y="32004"/>
                  </a:moveTo>
                  <a:lnTo>
                    <a:pt x="0" y="32004"/>
                  </a:lnTo>
                  <a:lnTo>
                    <a:pt x="0" y="848106"/>
                  </a:lnTo>
                  <a:lnTo>
                    <a:pt x="13716" y="848106"/>
                  </a:lnTo>
                  <a:lnTo>
                    <a:pt x="13716" y="60960"/>
                  </a:lnTo>
                  <a:lnTo>
                    <a:pt x="28193" y="46482"/>
                  </a:lnTo>
                  <a:lnTo>
                    <a:pt x="28193" y="60960"/>
                  </a:lnTo>
                  <a:lnTo>
                    <a:pt x="1534667" y="60960"/>
                  </a:lnTo>
                  <a:lnTo>
                    <a:pt x="1534667" y="46482"/>
                  </a:lnTo>
                  <a:lnTo>
                    <a:pt x="1548384" y="32004"/>
                  </a:lnTo>
                  <a:close/>
                </a:path>
                <a:path w="1892300" h="880110">
                  <a:moveTo>
                    <a:pt x="28193" y="60960"/>
                  </a:moveTo>
                  <a:lnTo>
                    <a:pt x="28193" y="46482"/>
                  </a:lnTo>
                  <a:lnTo>
                    <a:pt x="13716" y="60960"/>
                  </a:lnTo>
                  <a:lnTo>
                    <a:pt x="28193" y="60960"/>
                  </a:lnTo>
                  <a:close/>
                </a:path>
                <a:path w="1892300" h="880110">
                  <a:moveTo>
                    <a:pt x="28194" y="819912"/>
                  </a:moveTo>
                  <a:lnTo>
                    <a:pt x="28193" y="60960"/>
                  </a:lnTo>
                  <a:lnTo>
                    <a:pt x="13716" y="60960"/>
                  </a:lnTo>
                  <a:lnTo>
                    <a:pt x="13716" y="819912"/>
                  </a:lnTo>
                  <a:lnTo>
                    <a:pt x="28194" y="819912"/>
                  </a:lnTo>
                  <a:close/>
                </a:path>
                <a:path w="1892300" h="880110">
                  <a:moveTo>
                    <a:pt x="1546388" y="819912"/>
                  </a:moveTo>
                  <a:lnTo>
                    <a:pt x="13716" y="819912"/>
                  </a:lnTo>
                  <a:lnTo>
                    <a:pt x="28194" y="833628"/>
                  </a:lnTo>
                  <a:lnTo>
                    <a:pt x="28194" y="848106"/>
                  </a:lnTo>
                  <a:lnTo>
                    <a:pt x="1534667" y="848106"/>
                  </a:lnTo>
                  <a:lnTo>
                    <a:pt x="1534667" y="833628"/>
                  </a:lnTo>
                  <a:lnTo>
                    <a:pt x="1537716" y="836845"/>
                  </a:lnTo>
                  <a:lnTo>
                    <a:pt x="1537716" y="830580"/>
                  </a:lnTo>
                  <a:lnTo>
                    <a:pt x="1546388" y="819912"/>
                  </a:lnTo>
                  <a:close/>
                </a:path>
                <a:path w="1892300" h="880110">
                  <a:moveTo>
                    <a:pt x="28194" y="848106"/>
                  </a:moveTo>
                  <a:lnTo>
                    <a:pt x="28194" y="833628"/>
                  </a:lnTo>
                  <a:lnTo>
                    <a:pt x="13716" y="819912"/>
                  </a:lnTo>
                  <a:lnTo>
                    <a:pt x="13716" y="848106"/>
                  </a:lnTo>
                  <a:lnTo>
                    <a:pt x="28194" y="848106"/>
                  </a:lnTo>
                  <a:close/>
                </a:path>
                <a:path w="1892300" h="880110">
                  <a:moveTo>
                    <a:pt x="1892045" y="440436"/>
                  </a:moveTo>
                  <a:lnTo>
                    <a:pt x="1534667" y="0"/>
                  </a:lnTo>
                  <a:lnTo>
                    <a:pt x="1534667" y="32004"/>
                  </a:lnTo>
                  <a:lnTo>
                    <a:pt x="1548384" y="32004"/>
                  </a:lnTo>
                  <a:lnTo>
                    <a:pt x="1548384" y="45650"/>
                  </a:lnTo>
                  <a:lnTo>
                    <a:pt x="1562862" y="40386"/>
                  </a:lnTo>
                  <a:lnTo>
                    <a:pt x="1562862" y="80460"/>
                  </a:lnTo>
                  <a:lnTo>
                    <a:pt x="1855203" y="440055"/>
                  </a:lnTo>
                  <a:lnTo>
                    <a:pt x="1862327" y="431292"/>
                  </a:lnTo>
                  <a:lnTo>
                    <a:pt x="1862327" y="476997"/>
                  </a:lnTo>
                  <a:lnTo>
                    <a:pt x="1892045" y="440436"/>
                  </a:lnTo>
                  <a:close/>
                </a:path>
                <a:path w="1892300" h="880110">
                  <a:moveTo>
                    <a:pt x="1548384" y="45650"/>
                  </a:moveTo>
                  <a:lnTo>
                    <a:pt x="1548384" y="32004"/>
                  </a:lnTo>
                  <a:lnTo>
                    <a:pt x="1534667" y="46482"/>
                  </a:lnTo>
                  <a:lnTo>
                    <a:pt x="1534667" y="60960"/>
                  </a:lnTo>
                  <a:lnTo>
                    <a:pt x="1537716" y="60960"/>
                  </a:lnTo>
                  <a:lnTo>
                    <a:pt x="1537716" y="49530"/>
                  </a:lnTo>
                  <a:lnTo>
                    <a:pt x="1548384" y="45650"/>
                  </a:lnTo>
                  <a:close/>
                </a:path>
                <a:path w="1892300" h="880110">
                  <a:moveTo>
                    <a:pt x="1548384" y="848106"/>
                  </a:moveTo>
                  <a:lnTo>
                    <a:pt x="1534667" y="833628"/>
                  </a:lnTo>
                  <a:lnTo>
                    <a:pt x="1534667" y="848106"/>
                  </a:lnTo>
                  <a:lnTo>
                    <a:pt x="1548384" y="848106"/>
                  </a:lnTo>
                  <a:close/>
                </a:path>
                <a:path w="1892300" h="880110">
                  <a:moveTo>
                    <a:pt x="1548384" y="863235"/>
                  </a:moveTo>
                  <a:lnTo>
                    <a:pt x="1548384" y="848106"/>
                  </a:lnTo>
                  <a:lnTo>
                    <a:pt x="1534667" y="848106"/>
                  </a:lnTo>
                  <a:lnTo>
                    <a:pt x="1534667" y="880110"/>
                  </a:lnTo>
                  <a:lnTo>
                    <a:pt x="1548384" y="863235"/>
                  </a:lnTo>
                  <a:close/>
                </a:path>
                <a:path w="1892300" h="880110">
                  <a:moveTo>
                    <a:pt x="1562862" y="60960"/>
                  </a:moveTo>
                  <a:lnTo>
                    <a:pt x="1562862" y="40386"/>
                  </a:lnTo>
                  <a:lnTo>
                    <a:pt x="1537716" y="49530"/>
                  </a:lnTo>
                  <a:lnTo>
                    <a:pt x="1547008" y="60960"/>
                  </a:lnTo>
                  <a:lnTo>
                    <a:pt x="1562862" y="60960"/>
                  </a:lnTo>
                  <a:close/>
                </a:path>
                <a:path w="1892300" h="880110">
                  <a:moveTo>
                    <a:pt x="1547008" y="60960"/>
                  </a:moveTo>
                  <a:lnTo>
                    <a:pt x="1537716" y="49530"/>
                  </a:lnTo>
                  <a:lnTo>
                    <a:pt x="1537716" y="60960"/>
                  </a:lnTo>
                  <a:lnTo>
                    <a:pt x="1547008" y="60960"/>
                  </a:lnTo>
                  <a:close/>
                </a:path>
                <a:path w="1892300" h="880110">
                  <a:moveTo>
                    <a:pt x="1562862" y="839724"/>
                  </a:moveTo>
                  <a:lnTo>
                    <a:pt x="1562862" y="819912"/>
                  </a:lnTo>
                  <a:lnTo>
                    <a:pt x="1546388" y="819912"/>
                  </a:lnTo>
                  <a:lnTo>
                    <a:pt x="1537716" y="830580"/>
                  </a:lnTo>
                  <a:lnTo>
                    <a:pt x="1562862" y="839724"/>
                  </a:lnTo>
                  <a:close/>
                </a:path>
                <a:path w="1892300" h="880110">
                  <a:moveTo>
                    <a:pt x="1562862" y="845423"/>
                  </a:moveTo>
                  <a:lnTo>
                    <a:pt x="1562862" y="839724"/>
                  </a:lnTo>
                  <a:lnTo>
                    <a:pt x="1537716" y="830580"/>
                  </a:lnTo>
                  <a:lnTo>
                    <a:pt x="1537716" y="836845"/>
                  </a:lnTo>
                  <a:lnTo>
                    <a:pt x="1548384" y="848106"/>
                  </a:lnTo>
                  <a:lnTo>
                    <a:pt x="1548384" y="863235"/>
                  </a:lnTo>
                  <a:lnTo>
                    <a:pt x="1562862" y="845423"/>
                  </a:lnTo>
                  <a:close/>
                </a:path>
                <a:path w="1892300" h="880110">
                  <a:moveTo>
                    <a:pt x="1862327" y="476997"/>
                  </a:moveTo>
                  <a:lnTo>
                    <a:pt x="1862327" y="448818"/>
                  </a:lnTo>
                  <a:lnTo>
                    <a:pt x="1855203" y="440055"/>
                  </a:lnTo>
                  <a:lnTo>
                    <a:pt x="1546388" y="819912"/>
                  </a:lnTo>
                  <a:lnTo>
                    <a:pt x="1562862" y="819912"/>
                  </a:lnTo>
                  <a:lnTo>
                    <a:pt x="1562862" y="845423"/>
                  </a:lnTo>
                  <a:lnTo>
                    <a:pt x="1862327" y="476997"/>
                  </a:lnTo>
                  <a:close/>
                </a:path>
                <a:path w="1892300" h="880110">
                  <a:moveTo>
                    <a:pt x="1562862" y="80460"/>
                  </a:moveTo>
                  <a:lnTo>
                    <a:pt x="1562862" y="60960"/>
                  </a:lnTo>
                  <a:lnTo>
                    <a:pt x="1547008" y="60960"/>
                  </a:lnTo>
                  <a:lnTo>
                    <a:pt x="1562862" y="80460"/>
                  </a:lnTo>
                  <a:close/>
                </a:path>
                <a:path w="1892300" h="880110">
                  <a:moveTo>
                    <a:pt x="1862327" y="448818"/>
                  </a:moveTo>
                  <a:lnTo>
                    <a:pt x="1862327" y="431292"/>
                  </a:lnTo>
                  <a:lnTo>
                    <a:pt x="1855203" y="440055"/>
                  </a:lnTo>
                  <a:lnTo>
                    <a:pt x="1862327" y="448818"/>
                  </a:lnTo>
                  <a:close/>
                </a:path>
              </a:pathLst>
            </a:custGeom>
            <a:solidFill>
              <a:srgbClr val="F3B082"/>
            </a:solidFill>
          </p:spPr>
          <p:txBody>
            <a:bodyPr wrap="square" lIns="0" tIns="0" rIns="0" bIns="0" rtlCol="0"/>
            <a:lstStyle/>
            <a:p>
              <a:endParaRPr/>
            </a:p>
          </p:txBody>
        </p:sp>
      </p:grpSp>
      <p:sp>
        <p:nvSpPr>
          <p:cNvPr id="34" name="object 34"/>
          <p:cNvSpPr txBox="1"/>
          <p:nvPr/>
        </p:nvSpPr>
        <p:spPr>
          <a:xfrm>
            <a:off x="2507120" y="4678933"/>
            <a:ext cx="1308100" cy="452120"/>
          </a:xfrm>
          <a:prstGeom prst="rect">
            <a:avLst/>
          </a:prstGeom>
        </p:spPr>
        <p:txBody>
          <a:bodyPr vert="horz" wrap="square" lIns="0" tIns="12065" rIns="0" bIns="0" rtlCol="0">
            <a:spAutoFit/>
          </a:bodyPr>
          <a:lstStyle/>
          <a:p>
            <a:pPr algn="ctr">
              <a:lnSpc>
                <a:spcPct val="100000"/>
              </a:lnSpc>
              <a:spcBef>
                <a:spcPts val="95"/>
              </a:spcBef>
            </a:pPr>
            <a:r>
              <a:rPr sz="1400" spc="-5" dirty="0">
                <a:latin typeface="微軟正黑體"/>
                <a:cs typeface="微軟正黑體"/>
              </a:rPr>
              <a:t>基本資料</a:t>
            </a:r>
            <a:endParaRPr sz="1400">
              <a:latin typeface="微軟正黑體"/>
              <a:cs typeface="微軟正黑體"/>
            </a:endParaRPr>
          </a:p>
          <a:p>
            <a:pPr algn="ctr">
              <a:lnSpc>
                <a:spcPct val="100000"/>
              </a:lnSpc>
            </a:pPr>
            <a:r>
              <a:rPr sz="1400" spc="-5" dirty="0">
                <a:latin typeface="微軟正黑體"/>
                <a:cs typeface="微軟正黑體"/>
              </a:rPr>
              <a:t>修課紀錄(5學期)</a:t>
            </a:r>
            <a:endParaRPr sz="1400">
              <a:latin typeface="微軟正黑體"/>
              <a:cs typeface="微軟正黑體"/>
            </a:endParaRPr>
          </a:p>
        </p:txBody>
      </p:sp>
      <p:grpSp>
        <p:nvGrpSpPr>
          <p:cNvPr id="35" name="object 35"/>
          <p:cNvGrpSpPr/>
          <p:nvPr/>
        </p:nvGrpSpPr>
        <p:grpSpPr>
          <a:xfrm>
            <a:off x="2310269" y="1402080"/>
            <a:ext cx="3816350" cy="2966720"/>
            <a:chOff x="2310269" y="1402080"/>
            <a:chExt cx="3816350" cy="2966720"/>
          </a:xfrm>
        </p:grpSpPr>
        <p:pic>
          <p:nvPicPr>
            <p:cNvPr id="36" name="object 36"/>
            <p:cNvPicPr/>
            <p:nvPr/>
          </p:nvPicPr>
          <p:blipFill>
            <a:blip r:embed="rId8" cstate="print"/>
            <a:stretch>
              <a:fillRect/>
            </a:stretch>
          </p:blipFill>
          <p:spPr>
            <a:xfrm>
              <a:off x="2391041" y="3203447"/>
              <a:ext cx="1860041" cy="1150619"/>
            </a:xfrm>
            <a:prstGeom prst="rect">
              <a:avLst/>
            </a:prstGeom>
          </p:spPr>
        </p:pic>
        <p:sp>
          <p:nvSpPr>
            <p:cNvPr id="37" name="object 37"/>
            <p:cNvSpPr/>
            <p:nvPr/>
          </p:nvSpPr>
          <p:spPr>
            <a:xfrm>
              <a:off x="2377325" y="3188208"/>
              <a:ext cx="1891664" cy="1180465"/>
            </a:xfrm>
            <a:custGeom>
              <a:avLst/>
              <a:gdLst/>
              <a:ahLst/>
              <a:cxnLst/>
              <a:rect l="l" t="t" r="r" b="b"/>
              <a:pathLst>
                <a:path w="1891664" h="1180464">
                  <a:moveTo>
                    <a:pt x="1891283" y="589787"/>
                  </a:moveTo>
                  <a:lnTo>
                    <a:pt x="1450848" y="0"/>
                  </a:lnTo>
                  <a:lnTo>
                    <a:pt x="0" y="0"/>
                  </a:lnTo>
                  <a:lnTo>
                    <a:pt x="0" y="1180338"/>
                  </a:lnTo>
                  <a:lnTo>
                    <a:pt x="13716" y="1180338"/>
                  </a:lnTo>
                  <a:lnTo>
                    <a:pt x="13716" y="28956"/>
                  </a:lnTo>
                  <a:lnTo>
                    <a:pt x="28193" y="14478"/>
                  </a:lnTo>
                  <a:lnTo>
                    <a:pt x="28193" y="28956"/>
                  </a:lnTo>
                  <a:lnTo>
                    <a:pt x="1432560" y="28955"/>
                  </a:lnTo>
                  <a:lnTo>
                    <a:pt x="1432560" y="22859"/>
                  </a:lnTo>
                  <a:lnTo>
                    <a:pt x="1443990" y="28955"/>
                  </a:lnTo>
                  <a:lnTo>
                    <a:pt x="1443990" y="38208"/>
                  </a:lnTo>
                  <a:lnTo>
                    <a:pt x="1855040" y="590168"/>
                  </a:lnTo>
                  <a:lnTo>
                    <a:pt x="1861566" y="581405"/>
                  </a:lnTo>
                  <a:lnTo>
                    <a:pt x="1861566" y="629634"/>
                  </a:lnTo>
                  <a:lnTo>
                    <a:pt x="1891283" y="589787"/>
                  </a:lnTo>
                  <a:close/>
                </a:path>
                <a:path w="1891664" h="1180464">
                  <a:moveTo>
                    <a:pt x="28193" y="28956"/>
                  </a:moveTo>
                  <a:lnTo>
                    <a:pt x="28193" y="14478"/>
                  </a:lnTo>
                  <a:lnTo>
                    <a:pt x="13716" y="28956"/>
                  </a:lnTo>
                  <a:lnTo>
                    <a:pt x="28193" y="28956"/>
                  </a:lnTo>
                  <a:close/>
                </a:path>
                <a:path w="1891664" h="1180464">
                  <a:moveTo>
                    <a:pt x="28194" y="1151382"/>
                  </a:moveTo>
                  <a:lnTo>
                    <a:pt x="28193" y="28956"/>
                  </a:lnTo>
                  <a:lnTo>
                    <a:pt x="13716" y="28956"/>
                  </a:lnTo>
                  <a:lnTo>
                    <a:pt x="13716" y="1151382"/>
                  </a:lnTo>
                  <a:lnTo>
                    <a:pt x="28194" y="1151382"/>
                  </a:lnTo>
                  <a:close/>
                </a:path>
                <a:path w="1891664" h="1180464">
                  <a:moveTo>
                    <a:pt x="1437099" y="1151382"/>
                  </a:moveTo>
                  <a:lnTo>
                    <a:pt x="13716" y="1151382"/>
                  </a:lnTo>
                  <a:lnTo>
                    <a:pt x="28194" y="1165860"/>
                  </a:lnTo>
                  <a:lnTo>
                    <a:pt x="28194" y="1180338"/>
                  </a:lnTo>
                  <a:lnTo>
                    <a:pt x="1432560" y="1180338"/>
                  </a:lnTo>
                  <a:lnTo>
                    <a:pt x="1432560" y="1157478"/>
                  </a:lnTo>
                  <a:lnTo>
                    <a:pt x="1437099" y="1151382"/>
                  </a:lnTo>
                  <a:close/>
                </a:path>
                <a:path w="1891664" h="1180464">
                  <a:moveTo>
                    <a:pt x="28194" y="1180338"/>
                  </a:moveTo>
                  <a:lnTo>
                    <a:pt x="28194" y="1165860"/>
                  </a:lnTo>
                  <a:lnTo>
                    <a:pt x="13716" y="1151382"/>
                  </a:lnTo>
                  <a:lnTo>
                    <a:pt x="13716" y="1180338"/>
                  </a:lnTo>
                  <a:lnTo>
                    <a:pt x="28194" y="1180338"/>
                  </a:lnTo>
                  <a:close/>
                </a:path>
                <a:path w="1891664" h="1180464">
                  <a:moveTo>
                    <a:pt x="1443990" y="28955"/>
                  </a:moveTo>
                  <a:lnTo>
                    <a:pt x="1432560" y="22859"/>
                  </a:lnTo>
                  <a:lnTo>
                    <a:pt x="1437099" y="28955"/>
                  </a:lnTo>
                  <a:lnTo>
                    <a:pt x="1443990" y="28955"/>
                  </a:lnTo>
                  <a:close/>
                </a:path>
                <a:path w="1891664" h="1180464">
                  <a:moveTo>
                    <a:pt x="1437099" y="28955"/>
                  </a:moveTo>
                  <a:lnTo>
                    <a:pt x="1432560" y="22859"/>
                  </a:lnTo>
                  <a:lnTo>
                    <a:pt x="1432560" y="28955"/>
                  </a:lnTo>
                  <a:lnTo>
                    <a:pt x="1437099" y="28955"/>
                  </a:lnTo>
                  <a:close/>
                </a:path>
                <a:path w="1891664" h="1180464">
                  <a:moveTo>
                    <a:pt x="1443990" y="1151382"/>
                  </a:moveTo>
                  <a:lnTo>
                    <a:pt x="1437099" y="1151382"/>
                  </a:lnTo>
                  <a:lnTo>
                    <a:pt x="1432560" y="1157478"/>
                  </a:lnTo>
                  <a:lnTo>
                    <a:pt x="1443990" y="1151382"/>
                  </a:lnTo>
                  <a:close/>
                </a:path>
                <a:path w="1891664" h="1180464">
                  <a:moveTo>
                    <a:pt x="1443990" y="1180338"/>
                  </a:moveTo>
                  <a:lnTo>
                    <a:pt x="1443990" y="1151382"/>
                  </a:lnTo>
                  <a:lnTo>
                    <a:pt x="1432560" y="1157478"/>
                  </a:lnTo>
                  <a:lnTo>
                    <a:pt x="1432560" y="1180338"/>
                  </a:lnTo>
                  <a:lnTo>
                    <a:pt x="1443990" y="1180338"/>
                  </a:lnTo>
                  <a:close/>
                </a:path>
                <a:path w="1891664" h="1180464">
                  <a:moveTo>
                    <a:pt x="1443990" y="38208"/>
                  </a:moveTo>
                  <a:lnTo>
                    <a:pt x="1443990" y="28955"/>
                  </a:lnTo>
                  <a:lnTo>
                    <a:pt x="1437099" y="28955"/>
                  </a:lnTo>
                  <a:lnTo>
                    <a:pt x="1443990" y="38208"/>
                  </a:lnTo>
                  <a:close/>
                </a:path>
                <a:path w="1891664" h="1180464">
                  <a:moveTo>
                    <a:pt x="1861566" y="629634"/>
                  </a:moveTo>
                  <a:lnTo>
                    <a:pt x="1861566" y="598931"/>
                  </a:lnTo>
                  <a:lnTo>
                    <a:pt x="1855040" y="590168"/>
                  </a:lnTo>
                  <a:lnTo>
                    <a:pt x="1437099" y="1151382"/>
                  </a:lnTo>
                  <a:lnTo>
                    <a:pt x="1443990" y="1151382"/>
                  </a:lnTo>
                  <a:lnTo>
                    <a:pt x="1443990" y="1180338"/>
                  </a:lnTo>
                  <a:lnTo>
                    <a:pt x="1450848" y="1180338"/>
                  </a:lnTo>
                  <a:lnTo>
                    <a:pt x="1861566" y="629634"/>
                  </a:lnTo>
                  <a:close/>
                </a:path>
                <a:path w="1891664" h="1180464">
                  <a:moveTo>
                    <a:pt x="1861566" y="598931"/>
                  </a:moveTo>
                  <a:lnTo>
                    <a:pt x="1861566" y="581405"/>
                  </a:lnTo>
                  <a:lnTo>
                    <a:pt x="1855040" y="590168"/>
                  </a:lnTo>
                  <a:lnTo>
                    <a:pt x="1861566" y="598931"/>
                  </a:lnTo>
                  <a:close/>
                </a:path>
              </a:pathLst>
            </a:custGeom>
            <a:solidFill>
              <a:srgbClr val="F3B082"/>
            </a:solidFill>
          </p:spPr>
          <p:txBody>
            <a:bodyPr wrap="square" lIns="0" tIns="0" rIns="0" bIns="0" rtlCol="0"/>
            <a:lstStyle/>
            <a:p>
              <a:endParaRPr/>
            </a:p>
          </p:txBody>
        </p:sp>
        <p:sp>
          <p:nvSpPr>
            <p:cNvPr id="38" name="object 38"/>
            <p:cNvSpPr/>
            <p:nvPr/>
          </p:nvSpPr>
          <p:spPr>
            <a:xfrm>
              <a:off x="2310269" y="1402080"/>
              <a:ext cx="3816350" cy="1676400"/>
            </a:xfrm>
            <a:custGeom>
              <a:avLst/>
              <a:gdLst/>
              <a:ahLst/>
              <a:cxnLst/>
              <a:rect l="l" t="t" r="r" b="b"/>
              <a:pathLst>
                <a:path w="3816350" h="1676400">
                  <a:moveTo>
                    <a:pt x="3816096" y="1396746"/>
                  </a:moveTo>
                  <a:lnTo>
                    <a:pt x="3816096" y="278892"/>
                  </a:lnTo>
                  <a:lnTo>
                    <a:pt x="3812442" y="233679"/>
                  </a:lnTo>
                  <a:lnTo>
                    <a:pt x="3801861" y="190780"/>
                  </a:lnTo>
                  <a:lnTo>
                    <a:pt x="3784926" y="150770"/>
                  </a:lnTo>
                  <a:lnTo>
                    <a:pt x="3762207" y="114226"/>
                  </a:lnTo>
                  <a:lnTo>
                    <a:pt x="3734276" y="81724"/>
                  </a:lnTo>
                  <a:lnTo>
                    <a:pt x="3701704" y="53839"/>
                  </a:lnTo>
                  <a:lnTo>
                    <a:pt x="3665063" y="31149"/>
                  </a:lnTo>
                  <a:lnTo>
                    <a:pt x="3624925" y="14228"/>
                  </a:lnTo>
                  <a:lnTo>
                    <a:pt x="3581861" y="3653"/>
                  </a:lnTo>
                  <a:lnTo>
                    <a:pt x="3536441" y="0"/>
                  </a:lnTo>
                  <a:lnTo>
                    <a:pt x="278892" y="0"/>
                  </a:lnTo>
                  <a:lnTo>
                    <a:pt x="233679" y="3653"/>
                  </a:lnTo>
                  <a:lnTo>
                    <a:pt x="190780" y="14228"/>
                  </a:lnTo>
                  <a:lnTo>
                    <a:pt x="150770" y="31149"/>
                  </a:lnTo>
                  <a:lnTo>
                    <a:pt x="114226" y="53839"/>
                  </a:lnTo>
                  <a:lnTo>
                    <a:pt x="81724" y="81724"/>
                  </a:lnTo>
                  <a:lnTo>
                    <a:pt x="53839" y="114226"/>
                  </a:lnTo>
                  <a:lnTo>
                    <a:pt x="31149" y="150770"/>
                  </a:lnTo>
                  <a:lnTo>
                    <a:pt x="14228" y="190780"/>
                  </a:lnTo>
                  <a:lnTo>
                    <a:pt x="3653" y="233679"/>
                  </a:lnTo>
                  <a:lnTo>
                    <a:pt x="0" y="278892"/>
                  </a:lnTo>
                  <a:lnTo>
                    <a:pt x="0" y="1396746"/>
                  </a:lnTo>
                  <a:lnTo>
                    <a:pt x="3653" y="1441979"/>
                  </a:lnTo>
                  <a:lnTo>
                    <a:pt x="14228" y="1484936"/>
                  </a:lnTo>
                  <a:lnTo>
                    <a:pt x="31149" y="1525031"/>
                  </a:lnTo>
                  <a:lnTo>
                    <a:pt x="53839" y="1561679"/>
                  </a:lnTo>
                  <a:lnTo>
                    <a:pt x="81724" y="1594294"/>
                  </a:lnTo>
                  <a:lnTo>
                    <a:pt x="114226" y="1622291"/>
                  </a:lnTo>
                  <a:lnTo>
                    <a:pt x="150770" y="1645086"/>
                  </a:lnTo>
                  <a:lnTo>
                    <a:pt x="190780" y="1662092"/>
                  </a:lnTo>
                  <a:lnTo>
                    <a:pt x="233679" y="1672725"/>
                  </a:lnTo>
                  <a:lnTo>
                    <a:pt x="278892" y="1676400"/>
                  </a:lnTo>
                  <a:lnTo>
                    <a:pt x="3536441" y="1676400"/>
                  </a:lnTo>
                  <a:lnTo>
                    <a:pt x="3581861" y="1672725"/>
                  </a:lnTo>
                  <a:lnTo>
                    <a:pt x="3624925" y="1662092"/>
                  </a:lnTo>
                  <a:lnTo>
                    <a:pt x="3665063" y="1645086"/>
                  </a:lnTo>
                  <a:lnTo>
                    <a:pt x="3701704" y="1622291"/>
                  </a:lnTo>
                  <a:lnTo>
                    <a:pt x="3734276" y="1594294"/>
                  </a:lnTo>
                  <a:lnTo>
                    <a:pt x="3762207" y="1561679"/>
                  </a:lnTo>
                  <a:lnTo>
                    <a:pt x="3784926" y="1525031"/>
                  </a:lnTo>
                  <a:lnTo>
                    <a:pt x="3801861" y="1484936"/>
                  </a:lnTo>
                  <a:lnTo>
                    <a:pt x="3812442" y="1441979"/>
                  </a:lnTo>
                  <a:lnTo>
                    <a:pt x="3816096" y="1396746"/>
                  </a:lnTo>
                  <a:close/>
                </a:path>
              </a:pathLst>
            </a:custGeom>
            <a:solidFill>
              <a:srgbClr val="EEE4F6"/>
            </a:solidFill>
          </p:spPr>
          <p:txBody>
            <a:bodyPr wrap="square" lIns="0" tIns="0" rIns="0" bIns="0" rtlCol="0"/>
            <a:lstStyle/>
            <a:p>
              <a:endParaRPr/>
            </a:p>
          </p:txBody>
        </p:sp>
      </p:grpSp>
      <p:sp>
        <p:nvSpPr>
          <p:cNvPr id="39" name="object 39"/>
          <p:cNvSpPr txBox="1"/>
          <p:nvPr/>
        </p:nvSpPr>
        <p:spPr>
          <a:xfrm>
            <a:off x="4177417" y="1603502"/>
            <a:ext cx="1739900" cy="1244600"/>
          </a:xfrm>
          <a:prstGeom prst="rect">
            <a:avLst/>
          </a:prstGeom>
        </p:spPr>
        <p:txBody>
          <a:bodyPr vert="horz" wrap="square" lIns="0" tIns="12700" rIns="0" bIns="0" rtlCol="0">
            <a:spAutoFit/>
          </a:bodyPr>
          <a:lstStyle/>
          <a:p>
            <a:pPr marL="12700">
              <a:lnSpc>
                <a:spcPct val="100000"/>
              </a:lnSpc>
              <a:spcBef>
                <a:spcPts val="100"/>
              </a:spcBef>
            </a:pPr>
            <a:r>
              <a:rPr sz="1500" b="1" dirty="0">
                <a:solidFill>
                  <a:srgbClr val="6F2FA0"/>
                </a:solidFill>
                <a:latin typeface="微軟正黑體"/>
                <a:cs typeface="微軟正黑體"/>
              </a:rPr>
              <a:t>●課程學習成果</a:t>
            </a:r>
            <a:endParaRPr sz="1500">
              <a:latin typeface="微軟正黑體"/>
              <a:cs typeface="微軟正黑體"/>
            </a:endParaRPr>
          </a:p>
          <a:p>
            <a:pPr marL="12700">
              <a:lnSpc>
                <a:spcPct val="100000"/>
              </a:lnSpc>
            </a:pPr>
            <a:r>
              <a:rPr sz="1500" b="1" dirty="0">
                <a:solidFill>
                  <a:srgbClr val="6F2FA0"/>
                </a:solidFill>
                <a:latin typeface="微軟正黑體"/>
                <a:cs typeface="微軟正黑體"/>
              </a:rPr>
              <a:t>●多元表現</a:t>
            </a:r>
            <a:endParaRPr sz="1500">
              <a:latin typeface="微軟正黑體"/>
              <a:cs typeface="微軟正黑體"/>
            </a:endParaRPr>
          </a:p>
          <a:p>
            <a:pPr marL="12700">
              <a:lnSpc>
                <a:spcPct val="100000"/>
              </a:lnSpc>
              <a:spcBef>
                <a:spcPts val="600"/>
              </a:spcBef>
            </a:pPr>
            <a:r>
              <a:rPr sz="1500" b="1" dirty="0">
                <a:latin typeface="微軟正黑體"/>
                <a:cs typeface="微軟正黑體"/>
              </a:rPr>
              <a:t>●學習歷程自述</a:t>
            </a:r>
            <a:endParaRPr sz="1500">
              <a:latin typeface="微軟正黑體"/>
              <a:cs typeface="微軟正黑體"/>
            </a:endParaRPr>
          </a:p>
          <a:p>
            <a:pPr marL="12700">
              <a:lnSpc>
                <a:spcPct val="100000"/>
              </a:lnSpc>
            </a:pPr>
            <a:r>
              <a:rPr sz="1500" b="1" dirty="0">
                <a:latin typeface="微軟正黑體"/>
                <a:cs typeface="微軟正黑體"/>
              </a:rPr>
              <a:t>●多元表現綜整心得</a:t>
            </a:r>
            <a:endParaRPr sz="1500">
              <a:latin typeface="微軟正黑體"/>
              <a:cs typeface="微軟正黑體"/>
            </a:endParaRPr>
          </a:p>
          <a:p>
            <a:pPr marL="12700">
              <a:lnSpc>
                <a:spcPct val="100000"/>
              </a:lnSpc>
            </a:pPr>
            <a:r>
              <a:rPr sz="1500" b="1" dirty="0">
                <a:latin typeface="微軟正黑體"/>
                <a:cs typeface="微軟正黑體"/>
              </a:rPr>
              <a:t>●其他參考資料</a:t>
            </a:r>
            <a:endParaRPr sz="1500">
              <a:latin typeface="微軟正黑體"/>
              <a:cs typeface="微軟正黑體"/>
            </a:endParaRPr>
          </a:p>
        </p:txBody>
      </p:sp>
      <p:sp>
        <p:nvSpPr>
          <p:cNvPr id="40" name="object 40"/>
          <p:cNvSpPr txBox="1"/>
          <p:nvPr/>
        </p:nvSpPr>
        <p:spPr>
          <a:xfrm>
            <a:off x="2485777" y="3269234"/>
            <a:ext cx="1495425" cy="1001394"/>
          </a:xfrm>
          <a:prstGeom prst="rect">
            <a:avLst/>
          </a:prstGeom>
        </p:spPr>
        <p:txBody>
          <a:bodyPr vert="horz" wrap="square" lIns="0" tIns="12700" rIns="0" bIns="0" rtlCol="0">
            <a:spAutoFit/>
          </a:bodyPr>
          <a:lstStyle/>
          <a:p>
            <a:pPr marL="12700">
              <a:lnSpc>
                <a:spcPct val="100000"/>
              </a:lnSpc>
              <a:spcBef>
                <a:spcPts val="100"/>
              </a:spcBef>
            </a:pPr>
            <a:r>
              <a:rPr sz="1600" dirty="0">
                <a:latin typeface="微軟正黑體"/>
                <a:cs typeface="微軟正黑體"/>
              </a:rPr>
              <a:t>基本資料</a:t>
            </a:r>
            <a:endParaRPr sz="1600">
              <a:latin typeface="微軟正黑體"/>
              <a:cs typeface="微軟正黑體"/>
            </a:endParaRPr>
          </a:p>
          <a:p>
            <a:pPr marL="12700" marR="5080">
              <a:lnSpc>
                <a:spcPct val="100000"/>
              </a:lnSpc>
            </a:pPr>
            <a:r>
              <a:rPr sz="1600" dirty="0">
                <a:latin typeface="微軟正黑體"/>
                <a:cs typeface="微軟正黑體"/>
              </a:rPr>
              <a:t>修課紀錄(5學期) 課程學習成果 </a:t>
            </a:r>
            <a:r>
              <a:rPr sz="1600" spc="5" dirty="0">
                <a:latin typeface="微軟正黑體"/>
                <a:cs typeface="微軟正黑體"/>
              </a:rPr>
              <a:t> </a:t>
            </a:r>
            <a:r>
              <a:rPr sz="1600" dirty="0">
                <a:latin typeface="微軟正黑體"/>
                <a:cs typeface="微軟正黑體"/>
              </a:rPr>
              <a:t>多元表現</a:t>
            </a:r>
            <a:endParaRPr sz="1600">
              <a:latin typeface="微軟正黑體"/>
              <a:cs typeface="微軟正黑體"/>
            </a:endParaRPr>
          </a:p>
        </p:txBody>
      </p:sp>
      <p:sp>
        <p:nvSpPr>
          <p:cNvPr id="41" name="object 41"/>
          <p:cNvSpPr txBox="1"/>
          <p:nvPr/>
        </p:nvSpPr>
        <p:spPr>
          <a:xfrm>
            <a:off x="2539117" y="5921755"/>
            <a:ext cx="939800" cy="878840"/>
          </a:xfrm>
          <a:prstGeom prst="rect">
            <a:avLst/>
          </a:prstGeom>
        </p:spPr>
        <p:txBody>
          <a:bodyPr vert="horz" wrap="square" lIns="0" tIns="12065" rIns="0" bIns="0" rtlCol="0">
            <a:spAutoFit/>
          </a:bodyPr>
          <a:lstStyle/>
          <a:p>
            <a:pPr marL="12700" marR="5080" indent="76835">
              <a:lnSpc>
                <a:spcPct val="100000"/>
              </a:lnSpc>
              <a:spcBef>
                <a:spcPts val="95"/>
              </a:spcBef>
            </a:pPr>
            <a:r>
              <a:rPr sz="2000" b="1" spc="-5" dirty="0">
                <a:solidFill>
                  <a:srgbClr val="C00000"/>
                </a:solidFill>
                <a:latin typeface="微軟正黑體"/>
                <a:cs typeface="微軟正黑體"/>
              </a:rPr>
              <a:t>不使用 </a:t>
            </a:r>
            <a:r>
              <a:rPr sz="1800" b="1" dirty="0">
                <a:latin typeface="微軟正黑體"/>
                <a:cs typeface="微軟正黑體"/>
              </a:rPr>
              <a:t>學習歷程 檔案學生</a:t>
            </a:r>
            <a:endParaRPr sz="1800">
              <a:latin typeface="微軟正黑體"/>
              <a:cs typeface="微軟正黑體"/>
            </a:endParaRPr>
          </a:p>
        </p:txBody>
      </p:sp>
      <p:sp>
        <p:nvSpPr>
          <p:cNvPr id="42" name="object 42"/>
          <p:cNvSpPr/>
          <p:nvPr/>
        </p:nvSpPr>
        <p:spPr>
          <a:xfrm>
            <a:off x="5534291" y="3316223"/>
            <a:ext cx="1804035" cy="461009"/>
          </a:xfrm>
          <a:custGeom>
            <a:avLst/>
            <a:gdLst/>
            <a:ahLst/>
            <a:cxnLst/>
            <a:rect l="l" t="t" r="r" b="b"/>
            <a:pathLst>
              <a:path w="1804034" h="461010">
                <a:moveTo>
                  <a:pt x="1803654" y="461009"/>
                </a:moveTo>
                <a:lnTo>
                  <a:pt x="1803654" y="0"/>
                </a:lnTo>
                <a:lnTo>
                  <a:pt x="230886" y="0"/>
                </a:lnTo>
                <a:lnTo>
                  <a:pt x="0" y="230124"/>
                </a:lnTo>
                <a:lnTo>
                  <a:pt x="230886" y="461010"/>
                </a:lnTo>
                <a:lnTo>
                  <a:pt x="1803654" y="461009"/>
                </a:lnTo>
                <a:close/>
              </a:path>
            </a:pathLst>
          </a:custGeom>
          <a:solidFill>
            <a:srgbClr val="FFCBFF"/>
          </a:solidFill>
        </p:spPr>
        <p:txBody>
          <a:bodyPr wrap="square" lIns="0" tIns="0" rIns="0" bIns="0" rtlCol="0"/>
          <a:lstStyle/>
          <a:p>
            <a:endParaRPr/>
          </a:p>
        </p:txBody>
      </p:sp>
      <p:sp>
        <p:nvSpPr>
          <p:cNvPr id="43" name="object 43"/>
          <p:cNvSpPr txBox="1"/>
          <p:nvPr/>
        </p:nvSpPr>
        <p:spPr>
          <a:xfrm>
            <a:off x="5788285" y="3344671"/>
            <a:ext cx="1386840" cy="391160"/>
          </a:xfrm>
          <a:prstGeom prst="rect">
            <a:avLst/>
          </a:prstGeom>
        </p:spPr>
        <p:txBody>
          <a:bodyPr vert="horz" wrap="square" lIns="0" tIns="12700" rIns="0" bIns="0" rtlCol="0">
            <a:spAutoFit/>
          </a:bodyPr>
          <a:lstStyle/>
          <a:p>
            <a:pPr marL="12700" marR="5080">
              <a:lnSpc>
                <a:spcPct val="100000"/>
              </a:lnSpc>
              <a:spcBef>
                <a:spcPts val="100"/>
              </a:spcBef>
            </a:pPr>
            <a:r>
              <a:rPr sz="1200" b="1" spc="-5" dirty="0">
                <a:latin typeface="微軟正黑體"/>
                <a:cs typeface="微軟正黑體"/>
              </a:rPr>
              <a:t>高三下修課紀錄PDF 由技/綜高學校提交</a:t>
            </a:r>
            <a:endParaRPr sz="1200">
              <a:latin typeface="微軟正黑體"/>
              <a:cs typeface="微軟正黑體"/>
            </a:endParaRPr>
          </a:p>
        </p:txBody>
      </p:sp>
      <p:sp>
        <p:nvSpPr>
          <p:cNvPr id="44" name="object 44"/>
          <p:cNvSpPr txBox="1"/>
          <p:nvPr/>
        </p:nvSpPr>
        <p:spPr>
          <a:xfrm>
            <a:off x="2742571" y="1798574"/>
            <a:ext cx="533400" cy="330200"/>
          </a:xfrm>
          <a:prstGeom prst="rect">
            <a:avLst/>
          </a:prstGeom>
        </p:spPr>
        <p:txBody>
          <a:bodyPr vert="horz" wrap="square" lIns="0" tIns="12065" rIns="0" bIns="0" rtlCol="0">
            <a:spAutoFit/>
          </a:bodyPr>
          <a:lstStyle/>
          <a:p>
            <a:pPr marL="12700">
              <a:lnSpc>
                <a:spcPct val="100000"/>
              </a:lnSpc>
              <a:spcBef>
                <a:spcPts val="95"/>
              </a:spcBef>
            </a:pPr>
            <a:r>
              <a:rPr sz="2000" b="1" spc="-5" dirty="0">
                <a:solidFill>
                  <a:srgbClr val="C00000"/>
                </a:solidFill>
                <a:latin typeface="微軟正黑體"/>
                <a:cs typeface="微軟正黑體"/>
              </a:rPr>
              <a:t>使用</a:t>
            </a:r>
            <a:endParaRPr sz="2000">
              <a:latin typeface="微軟正黑體"/>
              <a:cs typeface="微軟正黑體"/>
            </a:endParaRPr>
          </a:p>
        </p:txBody>
      </p:sp>
      <p:sp>
        <p:nvSpPr>
          <p:cNvPr id="45" name="object 45"/>
          <p:cNvSpPr txBox="1"/>
          <p:nvPr/>
        </p:nvSpPr>
        <p:spPr>
          <a:xfrm>
            <a:off x="2539117" y="2103373"/>
            <a:ext cx="939800" cy="299720"/>
          </a:xfrm>
          <a:prstGeom prst="rect">
            <a:avLst/>
          </a:prstGeom>
        </p:spPr>
        <p:txBody>
          <a:bodyPr vert="horz" wrap="square" lIns="0" tIns="12700" rIns="0" bIns="0" rtlCol="0">
            <a:spAutoFit/>
          </a:bodyPr>
          <a:lstStyle/>
          <a:p>
            <a:pPr marL="12700">
              <a:lnSpc>
                <a:spcPct val="100000"/>
              </a:lnSpc>
              <a:spcBef>
                <a:spcPts val="100"/>
              </a:spcBef>
            </a:pPr>
            <a:r>
              <a:rPr sz="1800" b="1" dirty="0">
                <a:latin typeface="微軟正黑體"/>
                <a:cs typeface="微軟正黑體"/>
              </a:rPr>
              <a:t>學習歷程</a:t>
            </a:r>
            <a:endParaRPr sz="1800">
              <a:latin typeface="微軟正黑體"/>
              <a:cs typeface="微軟正黑體"/>
            </a:endParaRPr>
          </a:p>
        </p:txBody>
      </p:sp>
      <p:grpSp>
        <p:nvGrpSpPr>
          <p:cNvPr id="46" name="object 46"/>
          <p:cNvGrpSpPr/>
          <p:nvPr/>
        </p:nvGrpSpPr>
        <p:grpSpPr>
          <a:xfrm>
            <a:off x="4037723" y="1652016"/>
            <a:ext cx="1424940" cy="5341620"/>
            <a:chOff x="4037723" y="1652016"/>
            <a:chExt cx="1424940" cy="5341620"/>
          </a:xfrm>
        </p:grpSpPr>
        <p:sp>
          <p:nvSpPr>
            <p:cNvPr id="47" name="object 47"/>
            <p:cNvSpPr/>
            <p:nvPr/>
          </p:nvSpPr>
          <p:spPr>
            <a:xfrm>
              <a:off x="4669421" y="2968752"/>
              <a:ext cx="756920" cy="273050"/>
            </a:xfrm>
            <a:custGeom>
              <a:avLst/>
              <a:gdLst/>
              <a:ahLst/>
              <a:cxnLst/>
              <a:rect l="l" t="t" r="r" b="b"/>
              <a:pathLst>
                <a:path w="756920" h="273050">
                  <a:moveTo>
                    <a:pt x="756665" y="136398"/>
                  </a:moveTo>
                  <a:lnTo>
                    <a:pt x="567689" y="136398"/>
                  </a:lnTo>
                  <a:lnTo>
                    <a:pt x="567689" y="0"/>
                  </a:lnTo>
                  <a:lnTo>
                    <a:pt x="188975" y="0"/>
                  </a:lnTo>
                  <a:lnTo>
                    <a:pt x="188975" y="136398"/>
                  </a:lnTo>
                  <a:lnTo>
                    <a:pt x="0" y="136398"/>
                  </a:lnTo>
                  <a:lnTo>
                    <a:pt x="378713" y="272796"/>
                  </a:lnTo>
                  <a:lnTo>
                    <a:pt x="756665" y="136398"/>
                  </a:lnTo>
                  <a:close/>
                </a:path>
              </a:pathLst>
            </a:custGeom>
            <a:solidFill>
              <a:srgbClr val="FFE4AD"/>
            </a:solidFill>
          </p:spPr>
          <p:txBody>
            <a:bodyPr wrap="square" lIns="0" tIns="0" rIns="0" bIns="0" rtlCol="0"/>
            <a:lstStyle/>
            <a:p>
              <a:endParaRPr/>
            </a:p>
          </p:txBody>
        </p:sp>
        <p:sp>
          <p:nvSpPr>
            <p:cNvPr id="48" name="object 48"/>
            <p:cNvSpPr/>
            <p:nvPr/>
          </p:nvSpPr>
          <p:spPr>
            <a:xfrm>
              <a:off x="4632845" y="2962655"/>
              <a:ext cx="829944" cy="285750"/>
            </a:xfrm>
            <a:custGeom>
              <a:avLst/>
              <a:gdLst/>
              <a:ahLst/>
              <a:cxnLst/>
              <a:rect l="l" t="t" r="r" b="b"/>
              <a:pathLst>
                <a:path w="829945" h="285750">
                  <a:moveTo>
                    <a:pt x="38862" y="136398"/>
                  </a:moveTo>
                  <a:lnTo>
                    <a:pt x="0" y="136398"/>
                  </a:lnTo>
                  <a:lnTo>
                    <a:pt x="36576" y="149551"/>
                  </a:lnTo>
                  <a:lnTo>
                    <a:pt x="36576" y="148590"/>
                  </a:lnTo>
                  <a:lnTo>
                    <a:pt x="38862" y="136398"/>
                  </a:lnTo>
                  <a:close/>
                </a:path>
                <a:path w="829945" h="285750">
                  <a:moveTo>
                    <a:pt x="72645" y="148590"/>
                  </a:moveTo>
                  <a:lnTo>
                    <a:pt x="38862" y="136398"/>
                  </a:lnTo>
                  <a:lnTo>
                    <a:pt x="36576" y="148590"/>
                  </a:lnTo>
                  <a:lnTo>
                    <a:pt x="72645" y="148590"/>
                  </a:lnTo>
                  <a:close/>
                </a:path>
                <a:path w="829945" h="285750">
                  <a:moveTo>
                    <a:pt x="414909" y="272108"/>
                  </a:moveTo>
                  <a:lnTo>
                    <a:pt x="72645" y="148590"/>
                  </a:lnTo>
                  <a:lnTo>
                    <a:pt x="36576" y="148590"/>
                  </a:lnTo>
                  <a:lnTo>
                    <a:pt x="36576" y="149551"/>
                  </a:lnTo>
                  <a:lnTo>
                    <a:pt x="413004" y="284927"/>
                  </a:lnTo>
                  <a:lnTo>
                    <a:pt x="413004" y="272796"/>
                  </a:lnTo>
                  <a:lnTo>
                    <a:pt x="414909" y="272108"/>
                  </a:lnTo>
                  <a:close/>
                </a:path>
                <a:path w="829945" h="285750">
                  <a:moveTo>
                    <a:pt x="225552" y="136398"/>
                  </a:moveTo>
                  <a:lnTo>
                    <a:pt x="38862" y="136398"/>
                  </a:lnTo>
                  <a:lnTo>
                    <a:pt x="72645" y="148590"/>
                  </a:lnTo>
                  <a:lnTo>
                    <a:pt x="219456" y="148590"/>
                  </a:lnTo>
                  <a:lnTo>
                    <a:pt x="219456" y="142494"/>
                  </a:lnTo>
                  <a:lnTo>
                    <a:pt x="225552" y="136398"/>
                  </a:lnTo>
                  <a:close/>
                </a:path>
                <a:path w="829945" h="285750">
                  <a:moveTo>
                    <a:pt x="610362" y="136398"/>
                  </a:moveTo>
                  <a:lnTo>
                    <a:pt x="610362" y="0"/>
                  </a:lnTo>
                  <a:lnTo>
                    <a:pt x="219456" y="0"/>
                  </a:lnTo>
                  <a:lnTo>
                    <a:pt x="219456" y="136398"/>
                  </a:lnTo>
                  <a:lnTo>
                    <a:pt x="225552" y="136398"/>
                  </a:lnTo>
                  <a:lnTo>
                    <a:pt x="225552" y="12192"/>
                  </a:lnTo>
                  <a:lnTo>
                    <a:pt x="232410" y="6096"/>
                  </a:lnTo>
                  <a:lnTo>
                    <a:pt x="232410" y="12192"/>
                  </a:lnTo>
                  <a:lnTo>
                    <a:pt x="598170" y="12192"/>
                  </a:lnTo>
                  <a:lnTo>
                    <a:pt x="598170" y="6096"/>
                  </a:lnTo>
                  <a:lnTo>
                    <a:pt x="604266" y="12192"/>
                  </a:lnTo>
                  <a:lnTo>
                    <a:pt x="604266" y="136398"/>
                  </a:lnTo>
                  <a:lnTo>
                    <a:pt x="610362" y="136398"/>
                  </a:lnTo>
                  <a:close/>
                </a:path>
                <a:path w="829945" h="285750">
                  <a:moveTo>
                    <a:pt x="232410" y="148590"/>
                  </a:moveTo>
                  <a:lnTo>
                    <a:pt x="232410" y="12192"/>
                  </a:lnTo>
                  <a:lnTo>
                    <a:pt x="225552" y="12192"/>
                  </a:lnTo>
                  <a:lnTo>
                    <a:pt x="225552" y="136398"/>
                  </a:lnTo>
                  <a:lnTo>
                    <a:pt x="219456" y="142494"/>
                  </a:lnTo>
                  <a:lnTo>
                    <a:pt x="219456" y="148590"/>
                  </a:lnTo>
                  <a:lnTo>
                    <a:pt x="232410" y="148590"/>
                  </a:lnTo>
                  <a:close/>
                </a:path>
                <a:path w="829945" h="285750">
                  <a:moveTo>
                    <a:pt x="232410" y="12192"/>
                  </a:moveTo>
                  <a:lnTo>
                    <a:pt x="232410" y="6096"/>
                  </a:lnTo>
                  <a:lnTo>
                    <a:pt x="225552" y="12192"/>
                  </a:lnTo>
                  <a:lnTo>
                    <a:pt x="232410" y="12192"/>
                  </a:lnTo>
                  <a:close/>
                </a:path>
                <a:path w="829945" h="285750">
                  <a:moveTo>
                    <a:pt x="416814" y="272796"/>
                  </a:moveTo>
                  <a:lnTo>
                    <a:pt x="414909" y="272108"/>
                  </a:lnTo>
                  <a:lnTo>
                    <a:pt x="413004" y="272796"/>
                  </a:lnTo>
                  <a:lnTo>
                    <a:pt x="416814" y="272796"/>
                  </a:lnTo>
                  <a:close/>
                </a:path>
                <a:path w="829945" h="285750">
                  <a:moveTo>
                    <a:pt x="416814" y="285200"/>
                  </a:moveTo>
                  <a:lnTo>
                    <a:pt x="416814" y="272796"/>
                  </a:lnTo>
                  <a:lnTo>
                    <a:pt x="413004" y="272796"/>
                  </a:lnTo>
                  <a:lnTo>
                    <a:pt x="413004" y="284927"/>
                  </a:lnTo>
                  <a:lnTo>
                    <a:pt x="415290" y="285750"/>
                  </a:lnTo>
                  <a:lnTo>
                    <a:pt x="416814" y="285200"/>
                  </a:lnTo>
                  <a:close/>
                </a:path>
                <a:path w="829945" h="285750">
                  <a:moveTo>
                    <a:pt x="793242" y="149576"/>
                  </a:moveTo>
                  <a:lnTo>
                    <a:pt x="793242" y="148590"/>
                  </a:lnTo>
                  <a:lnTo>
                    <a:pt x="757172" y="148590"/>
                  </a:lnTo>
                  <a:lnTo>
                    <a:pt x="414909" y="272108"/>
                  </a:lnTo>
                  <a:lnTo>
                    <a:pt x="416814" y="272796"/>
                  </a:lnTo>
                  <a:lnTo>
                    <a:pt x="416814" y="285200"/>
                  </a:lnTo>
                  <a:lnTo>
                    <a:pt x="793242" y="149576"/>
                  </a:lnTo>
                  <a:close/>
                </a:path>
                <a:path w="829945" h="285750">
                  <a:moveTo>
                    <a:pt x="604266" y="12192"/>
                  </a:moveTo>
                  <a:lnTo>
                    <a:pt x="598170" y="6096"/>
                  </a:lnTo>
                  <a:lnTo>
                    <a:pt x="598170" y="12192"/>
                  </a:lnTo>
                  <a:lnTo>
                    <a:pt x="604266" y="12192"/>
                  </a:lnTo>
                  <a:close/>
                </a:path>
                <a:path w="829945" h="285750">
                  <a:moveTo>
                    <a:pt x="610362" y="148590"/>
                  </a:moveTo>
                  <a:lnTo>
                    <a:pt x="610362" y="142494"/>
                  </a:lnTo>
                  <a:lnTo>
                    <a:pt x="604266" y="136398"/>
                  </a:lnTo>
                  <a:lnTo>
                    <a:pt x="604266" y="12192"/>
                  </a:lnTo>
                  <a:lnTo>
                    <a:pt x="598170" y="12192"/>
                  </a:lnTo>
                  <a:lnTo>
                    <a:pt x="598170" y="148590"/>
                  </a:lnTo>
                  <a:lnTo>
                    <a:pt x="610362" y="148590"/>
                  </a:lnTo>
                  <a:close/>
                </a:path>
                <a:path w="829945" h="285750">
                  <a:moveTo>
                    <a:pt x="790956" y="136398"/>
                  </a:moveTo>
                  <a:lnTo>
                    <a:pt x="604266" y="136398"/>
                  </a:lnTo>
                  <a:lnTo>
                    <a:pt x="610362" y="142494"/>
                  </a:lnTo>
                  <a:lnTo>
                    <a:pt x="610362" y="148590"/>
                  </a:lnTo>
                  <a:lnTo>
                    <a:pt x="757172" y="148590"/>
                  </a:lnTo>
                  <a:lnTo>
                    <a:pt x="790956" y="136398"/>
                  </a:lnTo>
                  <a:close/>
                </a:path>
                <a:path w="829945" h="285750">
                  <a:moveTo>
                    <a:pt x="793242" y="148590"/>
                  </a:moveTo>
                  <a:lnTo>
                    <a:pt x="790956" y="136398"/>
                  </a:lnTo>
                  <a:lnTo>
                    <a:pt x="757172" y="148590"/>
                  </a:lnTo>
                  <a:lnTo>
                    <a:pt x="793242" y="148590"/>
                  </a:lnTo>
                  <a:close/>
                </a:path>
                <a:path w="829945" h="285750">
                  <a:moveTo>
                    <a:pt x="829818" y="136398"/>
                  </a:moveTo>
                  <a:lnTo>
                    <a:pt x="790956" y="136398"/>
                  </a:lnTo>
                  <a:lnTo>
                    <a:pt x="793242" y="148590"/>
                  </a:lnTo>
                  <a:lnTo>
                    <a:pt x="793242" y="149576"/>
                  </a:lnTo>
                  <a:lnTo>
                    <a:pt x="829818" y="136398"/>
                  </a:lnTo>
                  <a:close/>
                </a:path>
              </a:pathLst>
            </a:custGeom>
            <a:solidFill>
              <a:srgbClr val="FFFFFF"/>
            </a:solidFill>
          </p:spPr>
          <p:txBody>
            <a:bodyPr wrap="square" lIns="0" tIns="0" rIns="0" bIns="0" rtlCol="0"/>
            <a:lstStyle/>
            <a:p>
              <a:endParaRPr/>
            </a:p>
          </p:txBody>
        </p:sp>
        <p:sp>
          <p:nvSpPr>
            <p:cNvPr id="49" name="object 49"/>
            <p:cNvSpPr/>
            <p:nvPr/>
          </p:nvSpPr>
          <p:spPr>
            <a:xfrm>
              <a:off x="4661039" y="5369051"/>
              <a:ext cx="756920" cy="273050"/>
            </a:xfrm>
            <a:custGeom>
              <a:avLst/>
              <a:gdLst/>
              <a:ahLst/>
              <a:cxnLst/>
              <a:rect l="l" t="t" r="r" b="b"/>
              <a:pathLst>
                <a:path w="756920" h="273050">
                  <a:moveTo>
                    <a:pt x="756666" y="136398"/>
                  </a:moveTo>
                  <a:lnTo>
                    <a:pt x="378714" y="0"/>
                  </a:lnTo>
                  <a:lnTo>
                    <a:pt x="0" y="136398"/>
                  </a:lnTo>
                  <a:lnTo>
                    <a:pt x="188976" y="136398"/>
                  </a:lnTo>
                  <a:lnTo>
                    <a:pt x="188976" y="272796"/>
                  </a:lnTo>
                  <a:lnTo>
                    <a:pt x="567690" y="272796"/>
                  </a:lnTo>
                  <a:lnTo>
                    <a:pt x="567690" y="136398"/>
                  </a:lnTo>
                  <a:lnTo>
                    <a:pt x="756666" y="136398"/>
                  </a:lnTo>
                  <a:close/>
                </a:path>
              </a:pathLst>
            </a:custGeom>
            <a:solidFill>
              <a:srgbClr val="FFE4AD"/>
            </a:solidFill>
          </p:spPr>
          <p:txBody>
            <a:bodyPr wrap="square" lIns="0" tIns="0" rIns="0" bIns="0" rtlCol="0"/>
            <a:lstStyle/>
            <a:p>
              <a:endParaRPr/>
            </a:p>
          </p:txBody>
        </p:sp>
        <p:sp>
          <p:nvSpPr>
            <p:cNvPr id="50" name="object 50"/>
            <p:cNvSpPr/>
            <p:nvPr/>
          </p:nvSpPr>
          <p:spPr>
            <a:xfrm>
              <a:off x="4624463" y="5362194"/>
              <a:ext cx="829944" cy="287020"/>
            </a:xfrm>
            <a:custGeom>
              <a:avLst/>
              <a:gdLst/>
              <a:ahLst/>
              <a:cxnLst/>
              <a:rect l="l" t="t" r="r" b="b"/>
              <a:pathLst>
                <a:path w="829945" h="287020">
                  <a:moveTo>
                    <a:pt x="829818" y="150113"/>
                  </a:moveTo>
                  <a:lnTo>
                    <a:pt x="415290" y="0"/>
                  </a:lnTo>
                  <a:lnTo>
                    <a:pt x="0" y="150113"/>
                  </a:lnTo>
                  <a:lnTo>
                    <a:pt x="36575" y="150113"/>
                  </a:lnTo>
                  <a:lnTo>
                    <a:pt x="36576" y="137159"/>
                  </a:lnTo>
                  <a:lnTo>
                    <a:pt x="72713" y="137159"/>
                  </a:lnTo>
                  <a:lnTo>
                    <a:pt x="413004" y="14600"/>
                  </a:lnTo>
                  <a:lnTo>
                    <a:pt x="413004" y="12953"/>
                  </a:lnTo>
                  <a:lnTo>
                    <a:pt x="417576" y="12953"/>
                  </a:lnTo>
                  <a:lnTo>
                    <a:pt x="417576" y="14600"/>
                  </a:lnTo>
                  <a:lnTo>
                    <a:pt x="757866" y="137159"/>
                  </a:lnTo>
                  <a:lnTo>
                    <a:pt x="793242" y="137159"/>
                  </a:lnTo>
                  <a:lnTo>
                    <a:pt x="793242" y="150113"/>
                  </a:lnTo>
                  <a:lnTo>
                    <a:pt x="829818" y="150113"/>
                  </a:lnTo>
                  <a:close/>
                </a:path>
                <a:path w="829945" h="287020">
                  <a:moveTo>
                    <a:pt x="72713" y="137159"/>
                  </a:moveTo>
                  <a:lnTo>
                    <a:pt x="36576" y="137159"/>
                  </a:lnTo>
                  <a:lnTo>
                    <a:pt x="38862" y="149351"/>
                  </a:lnTo>
                  <a:lnTo>
                    <a:pt x="72713" y="137159"/>
                  </a:lnTo>
                  <a:close/>
                </a:path>
                <a:path w="829945" h="287020">
                  <a:moveTo>
                    <a:pt x="232410" y="273557"/>
                  </a:moveTo>
                  <a:lnTo>
                    <a:pt x="232410" y="137159"/>
                  </a:lnTo>
                  <a:lnTo>
                    <a:pt x="72713" y="137159"/>
                  </a:lnTo>
                  <a:lnTo>
                    <a:pt x="38862" y="149351"/>
                  </a:lnTo>
                  <a:lnTo>
                    <a:pt x="36576" y="137159"/>
                  </a:lnTo>
                  <a:lnTo>
                    <a:pt x="36575" y="150113"/>
                  </a:lnTo>
                  <a:lnTo>
                    <a:pt x="219456" y="150113"/>
                  </a:lnTo>
                  <a:lnTo>
                    <a:pt x="219456" y="143255"/>
                  </a:lnTo>
                  <a:lnTo>
                    <a:pt x="225552" y="150113"/>
                  </a:lnTo>
                  <a:lnTo>
                    <a:pt x="225552" y="273557"/>
                  </a:lnTo>
                  <a:lnTo>
                    <a:pt x="232410" y="273557"/>
                  </a:lnTo>
                  <a:close/>
                </a:path>
                <a:path w="829945" h="287020">
                  <a:moveTo>
                    <a:pt x="225552" y="150113"/>
                  </a:moveTo>
                  <a:lnTo>
                    <a:pt x="219456" y="143255"/>
                  </a:lnTo>
                  <a:lnTo>
                    <a:pt x="219456" y="150113"/>
                  </a:lnTo>
                  <a:lnTo>
                    <a:pt x="225552" y="150113"/>
                  </a:lnTo>
                  <a:close/>
                </a:path>
                <a:path w="829945" h="287020">
                  <a:moveTo>
                    <a:pt x="232410" y="286511"/>
                  </a:moveTo>
                  <a:lnTo>
                    <a:pt x="232410" y="279653"/>
                  </a:lnTo>
                  <a:lnTo>
                    <a:pt x="225552" y="273557"/>
                  </a:lnTo>
                  <a:lnTo>
                    <a:pt x="225552" y="150113"/>
                  </a:lnTo>
                  <a:lnTo>
                    <a:pt x="219456" y="150113"/>
                  </a:lnTo>
                  <a:lnTo>
                    <a:pt x="219456" y="286511"/>
                  </a:lnTo>
                  <a:lnTo>
                    <a:pt x="232410" y="286511"/>
                  </a:lnTo>
                  <a:close/>
                </a:path>
                <a:path w="829945" h="287020">
                  <a:moveTo>
                    <a:pt x="604266" y="273557"/>
                  </a:moveTo>
                  <a:lnTo>
                    <a:pt x="225552" y="273557"/>
                  </a:lnTo>
                  <a:lnTo>
                    <a:pt x="232410" y="279653"/>
                  </a:lnTo>
                  <a:lnTo>
                    <a:pt x="232410" y="286511"/>
                  </a:lnTo>
                  <a:lnTo>
                    <a:pt x="598170" y="286511"/>
                  </a:lnTo>
                  <a:lnTo>
                    <a:pt x="598170" y="279653"/>
                  </a:lnTo>
                  <a:lnTo>
                    <a:pt x="604266" y="273557"/>
                  </a:lnTo>
                  <a:close/>
                </a:path>
                <a:path w="829945" h="287020">
                  <a:moveTo>
                    <a:pt x="417576" y="12953"/>
                  </a:moveTo>
                  <a:lnTo>
                    <a:pt x="413004" y="12953"/>
                  </a:lnTo>
                  <a:lnTo>
                    <a:pt x="415290" y="13777"/>
                  </a:lnTo>
                  <a:lnTo>
                    <a:pt x="417576" y="12953"/>
                  </a:lnTo>
                  <a:close/>
                </a:path>
                <a:path w="829945" h="287020">
                  <a:moveTo>
                    <a:pt x="415290" y="13777"/>
                  </a:moveTo>
                  <a:lnTo>
                    <a:pt x="413004" y="12953"/>
                  </a:lnTo>
                  <a:lnTo>
                    <a:pt x="413004" y="14600"/>
                  </a:lnTo>
                  <a:lnTo>
                    <a:pt x="415290" y="13777"/>
                  </a:lnTo>
                  <a:close/>
                </a:path>
                <a:path w="829945" h="287020">
                  <a:moveTo>
                    <a:pt x="417576" y="14600"/>
                  </a:moveTo>
                  <a:lnTo>
                    <a:pt x="417576" y="12953"/>
                  </a:lnTo>
                  <a:lnTo>
                    <a:pt x="415290" y="13777"/>
                  </a:lnTo>
                  <a:lnTo>
                    <a:pt x="417576" y="14600"/>
                  </a:lnTo>
                  <a:close/>
                </a:path>
                <a:path w="829945" h="287020">
                  <a:moveTo>
                    <a:pt x="793242" y="150113"/>
                  </a:moveTo>
                  <a:lnTo>
                    <a:pt x="793242" y="137159"/>
                  </a:lnTo>
                  <a:lnTo>
                    <a:pt x="791718" y="149351"/>
                  </a:lnTo>
                  <a:lnTo>
                    <a:pt x="757866" y="137159"/>
                  </a:lnTo>
                  <a:lnTo>
                    <a:pt x="598170" y="137159"/>
                  </a:lnTo>
                  <a:lnTo>
                    <a:pt x="598170" y="273557"/>
                  </a:lnTo>
                  <a:lnTo>
                    <a:pt x="604266" y="273557"/>
                  </a:lnTo>
                  <a:lnTo>
                    <a:pt x="604266" y="150113"/>
                  </a:lnTo>
                  <a:lnTo>
                    <a:pt x="610362" y="143255"/>
                  </a:lnTo>
                  <a:lnTo>
                    <a:pt x="610362" y="150113"/>
                  </a:lnTo>
                  <a:lnTo>
                    <a:pt x="793242" y="150113"/>
                  </a:lnTo>
                  <a:close/>
                </a:path>
                <a:path w="829945" h="287020">
                  <a:moveTo>
                    <a:pt x="610362" y="286511"/>
                  </a:moveTo>
                  <a:lnTo>
                    <a:pt x="610362" y="150113"/>
                  </a:lnTo>
                  <a:lnTo>
                    <a:pt x="604266" y="150113"/>
                  </a:lnTo>
                  <a:lnTo>
                    <a:pt x="604266" y="273557"/>
                  </a:lnTo>
                  <a:lnTo>
                    <a:pt x="598170" y="279653"/>
                  </a:lnTo>
                  <a:lnTo>
                    <a:pt x="598170" y="286511"/>
                  </a:lnTo>
                  <a:lnTo>
                    <a:pt x="610362" y="286511"/>
                  </a:lnTo>
                  <a:close/>
                </a:path>
                <a:path w="829945" h="287020">
                  <a:moveTo>
                    <a:pt x="610362" y="150113"/>
                  </a:moveTo>
                  <a:lnTo>
                    <a:pt x="610362" y="143255"/>
                  </a:lnTo>
                  <a:lnTo>
                    <a:pt x="604266" y="150113"/>
                  </a:lnTo>
                  <a:lnTo>
                    <a:pt x="610362" y="150113"/>
                  </a:lnTo>
                  <a:close/>
                </a:path>
                <a:path w="829945" h="287020">
                  <a:moveTo>
                    <a:pt x="793242" y="137159"/>
                  </a:moveTo>
                  <a:lnTo>
                    <a:pt x="757866" y="137159"/>
                  </a:lnTo>
                  <a:lnTo>
                    <a:pt x="791718" y="149351"/>
                  </a:lnTo>
                  <a:lnTo>
                    <a:pt x="793242" y="137159"/>
                  </a:lnTo>
                  <a:close/>
                </a:path>
              </a:pathLst>
            </a:custGeom>
            <a:solidFill>
              <a:srgbClr val="FFFFFF"/>
            </a:solidFill>
          </p:spPr>
          <p:txBody>
            <a:bodyPr wrap="square" lIns="0" tIns="0" rIns="0" bIns="0" rtlCol="0"/>
            <a:lstStyle/>
            <a:p>
              <a:endParaRPr/>
            </a:p>
          </p:txBody>
        </p:sp>
        <p:sp>
          <p:nvSpPr>
            <p:cNvPr id="51" name="object 51"/>
            <p:cNvSpPr/>
            <p:nvPr/>
          </p:nvSpPr>
          <p:spPr>
            <a:xfrm>
              <a:off x="4037723" y="5885687"/>
              <a:ext cx="193675" cy="1108075"/>
            </a:xfrm>
            <a:custGeom>
              <a:avLst/>
              <a:gdLst/>
              <a:ahLst/>
              <a:cxnLst/>
              <a:rect l="l" t="t" r="r" b="b"/>
              <a:pathLst>
                <a:path w="193675" h="1108075">
                  <a:moveTo>
                    <a:pt x="108204" y="546100"/>
                  </a:moveTo>
                  <a:lnTo>
                    <a:pt x="108204" y="543306"/>
                  </a:lnTo>
                  <a:lnTo>
                    <a:pt x="102870" y="543306"/>
                  </a:lnTo>
                  <a:lnTo>
                    <a:pt x="98298" y="544068"/>
                  </a:lnTo>
                  <a:lnTo>
                    <a:pt x="87630" y="544068"/>
                  </a:lnTo>
                  <a:lnTo>
                    <a:pt x="0" y="545592"/>
                  </a:lnTo>
                  <a:lnTo>
                    <a:pt x="0" y="562356"/>
                  </a:lnTo>
                  <a:lnTo>
                    <a:pt x="76200" y="563681"/>
                  </a:lnTo>
                  <a:lnTo>
                    <a:pt x="76200" y="544830"/>
                  </a:lnTo>
                  <a:lnTo>
                    <a:pt x="88392" y="544830"/>
                  </a:lnTo>
                  <a:lnTo>
                    <a:pt x="98298" y="545490"/>
                  </a:lnTo>
                  <a:lnTo>
                    <a:pt x="105156" y="545592"/>
                  </a:lnTo>
                  <a:lnTo>
                    <a:pt x="108204" y="546100"/>
                  </a:lnTo>
                  <a:close/>
                </a:path>
                <a:path w="193675" h="1108075">
                  <a:moveTo>
                    <a:pt x="139065" y="554164"/>
                  </a:moveTo>
                  <a:lnTo>
                    <a:pt x="98298" y="545490"/>
                  </a:lnTo>
                  <a:lnTo>
                    <a:pt x="88392" y="544830"/>
                  </a:lnTo>
                  <a:lnTo>
                    <a:pt x="76200" y="544830"/>
                  </a:lnTo>
                  <a:lnTo>
                    <a:pt x="76200" y="563681"/>
                  </a:lnTo>
                  <a:lnTo>
                    <a:pt x="78688" y="563724"/>
                  </a:lnTo>
                  <a:lnTo>
                    <a:pt x="87630" y="563165"/>
                  </a:lnTo>
                  <a:lnTo>
                    <a:pt x="99822" y="563118"/>
                  </a:lnTo>
                  <a:lnTo>
                    <a:pt x="108813" y="561263"/>
                  </a:lnTo>
                  <a:lnTo>
                    <a:pt x="114617" y="562038"/>
                  </a:lnTo>
                  <a:lnTo>
                    <a:pt x="123444" y="560070"/>
                  </a:lnTo>
                  <a:lnTo>
                    <a:pt x="126492" y="559308"/>
                  </a:lnTo>
                  <a:lnTo>
                    <a:pt x="130302" y="557784"/>
                  </a:lnTo>
                  <a:lnTo>
                    <a:pt x="133350" y="557022"/>
                  </a:lnTo>
                  <a:lnTo>
                    <a:pt x="139065" y="554164"/>
                  </a:lnTo>
                  <a:close/>
                </a:path>
                <a:path w="193675" h="1108075">
                  <a:moveTo>
                    <a:pt x="78688" y="563724"/>
                  </a:moveTo>
                  <a:lnTo>
                    <a:pt x="76200" y="563681"/>
                  </a:lnTo>
                  <a:lnTo>
                    <a:pt x="76200" y="563880"/>
                  </a:lnTo>
                  <a:lnTo>
                    <a:pt x="78688" y="563724"/>
                  </a:lnTo>
                  <a:close/>
                </a:path>
                <a:path w="193675" h="1108075">
                  <a:moveTo>
                    <a:pt x="144018" y="1084072"/>
                  </a:moveTo>
                  <a:lnTo>
                    <a:pt x="144018" y="562356"/>
                  </a:lnTo>
                  <a:lnTo>
                    <a:pt x="142494" y="557784"/>
                  </a:lnTo>
                  <a:lnTo>
                    <a:pt x="139065" y="554164"/>
                  </a:lnTo>
                  <a:lnTo>
                    <a:pt x="133350" y="557022"/>
                  </a:lnTo>
                  <a:lnTo>
                    <a:pt x="130302" y="557784"/>
                  </a:lnTo>
                  <a:lnTo>
                    <a:pt x="126492" y="559308"/>
                  </a:lnTo>
                  <a:lnTo>
                    <a:pt x="123444" y="560070"/>
                  </a:lnTo>
                  <a:lnTo>
                    <a:pt x="114617" y="562038"/>
                  </a:lnTo>
                  <a:lnTo>
                    <a:pt x="108813" y="561263"/>
                  </a:lnTo>
                  <a:lnTo>
                    <a:pt x="99822" y="563118"/>
                  </a:lnTo>
                  <a:lnTo>
                    <a:pt x="87630" y="563165"/>
                  </a:lnTo>
                  <a:lnTo>
                    <a:pt x="78688" y="563724"/>
                  </a:lnTo>
                  <a:lnTo>
                    <a:pt x="87630" y="563880"/>
                  </a:lnTo>
                  <a:lnTo>
                    <a:pt x="98298" y="564642"/>
                  </a:lnTo>
                  <a:lnTo>
                    <a:pt x="102870" y="564642"/>
                  </a:lnTo>
                  <a:lnTo>
                    <a:pt x="108204" y="565404"/>
                  </a:lnTo>
                  <a:lnTo>
                    <a:pt x="112014" y="566166"/>
                  </a:lnTo>
                  <a:lnTo>
                    <a:pt x="112014" y="565404"/>
                  </a:lnTo>
                  <a:lnTo>
                    <a:pt x="119634" y="566928"/>
                  </a:lnTo>
                  <a:lnTo>
                    <a:pt x="119634" y="567080"/>
                  </a:lnTo>
                  <a:lnTo>
                    <a:pt x="122682" y="567690"/>
                  </a:lnTo>
                  <a:lnTo>
                    <a:pt x="122682" y="567880"/>
                  </a:lnTo>
                  <a:lnTo>
                    <a:pt x="124968" y="568452"/>
                  </a:lnTo>
                  <a:lnTo>
                    <a:pt x="124968" y="563880"/>
                  </a:lnTo>
                  <a:lnTo>
                    <a:pt x="125730" y="566166"/>
                  </a:lnTo>
                  <a:lnTo>
                    <a:pt x="125730" y="566674"/>
                  </a:lnTo>
                  <a:lnTo>
                    <a:pt x="127254" y="569214"/>
                  </a:lnTo>
                  <a:lnTo>
                    <a:pt x="128016" y="569976"/>
                  </a:lnTo>
                  <a:lnTo>
                    <a:pt x="128016" y="1096137"/>
                  </a:lnTo>
                  <a:lnTo>
                    <a:pt x="129540" y="1098042"/>
                  </a:lnTo>
                  <a:lnTo>
                    <a:pt x="138684" y="1102614"/>
                  </a:lnTo>
                  <a:lnTo>
                    <a:pt x="140970" y="1103071"/>
                  </a:lnTo>
                  <a:lnTo>
                    <a:pt x="140970" y="1082802"/>
                  </a:lnTo>
                  <a:lnTo>
                    <a:pt x="141731" y="1083056"/>
                  </a:lnTo>
                  <a:lnTo>
                    <a:pt x="141731" y="1082802"/>
                  </a:lnTo>
                  <a:lnTo>
                    <a:pt x="141884" y="1083106"/>
                  </a:lnTo>
                  <a:lnTo>
                    <a:pt x="143256" y="1083564"/>
                  </a:lnTo>
                  <a:lnTo>
                    <a:pt x="143256" y="1083818"/>
                  </a:lnTo>
                  <a:lnTo>
                    <a:pt x="144018" y="1084072"/>
                  </a:lnTo>
                  <a:close/>
                </a:path>
                <a:path w="193675" h="1108075">
                  <a:moveTo>
                    <a:pt x="119634" y="548005"/>
                  </a:moveTo>
                  <a:lnTo>
                    <a:pt x="119634" y="541020"/>
                  </a:lnTo>
                  <a:lnTo>
                    <a:pt x="112014" y="542544"/>
                  </a:lnTo>
                  <a:lnTo>
                    <a:pt x="107442" y="543306"/>
                  </a:lnTo>
                  <a:lnTo>
                    <a:pt x="108204" y="543306"/>
                  </a:lnTo>
                  <a:lnTo>
                    <a:pt x="108204" y="546100"/>
                  </a:lnTo>
                  <a:lnTo>
                    <a:pt x="119634" y="548005"/>
                  </a:lnTo>
                  <a:close/>
                </a:path>
                <a:path w="193675" h="1108075">
                  <a:moveTo>
                    <a:pt x="108204" y="565531"/>
                  </a:moveTo>
                  <a:lnTo>
                    <a:pt x="107442" y="565404"/>
                  </a:lnTo>
                  <a:lnTo>
                    <a:pt x="108204" y="565531"/>
                  </a:lnTo>
                  <a:close/>
                </a:path>
                <a:path w="193675" h="1108075">
                  <a:moveTo>
                    <a:pt x="122682" y="540258"/>
                  </a:moveTo>
                  <a:lnTo>
                    <a:pt x="118872" y="541020"/>
                  </a:lnTo>
                  <a:lnTo>
                    <a:pt x="119634" y="541020"/>
                  </a:lnTo>
                  <a:lnTo>
                    <a:pt x="119634" y="548005"/>
                  </a:lnTo>
                  <a:lnTo>
                    <a:pt x="121920" y="548386"/>
                  </a:lnTo>
                  <a:lnTo>
                    <a:pt x="121920" y="541020"/>
                  </a:lnTo>
                  <a:lnTo>
                    <a:pt x="122682" y="540258"/>
                  </a:lnTo>
                  <a:close/>
                </a:path>
                <a:path w="193675" h="1108075">
                  <a:moveTo>
                    <a:pt x="119634" y="567080"/>
                  </a:moveTo>
                  <a:lnTo>
                    <a:pt x="119634" y="566928"/>
                  </a:lnTo>
                  <a:lnTo>
                    <a:pt x="118872" y="566928"/>
                  </a:lnTo>
                  <a:lnTo>
                    <a:pt x="119634" y="567080"/>
                  </a:lnTo>
                  <a:close/>
                </a:path>
                <a:path w="193675" h="1108075">
                  <a:moveTo>
                    <a:pt x="124968" y="539496"/>
                  </a:moveTo>
                  <a:lnTo>
                    <a:pt x="121920" y="541020"/>
                  </a:lnTo>
                  <a:lnTo>
                    <a:pt x="121920" y="548386"/>
                  </a:lnTo>
                  <a:lnTo>
                    <a:pt x="123444" y="548640"/>
                  </a:lnTo>
                  <a:lnTo>
                    <a:pt x="124206" y="548792"/>
                  </a:lnTo>
                  <a:lnTo>
                    <a:pt x="124206" y="540258"/>
                  </a:lnTo>
                  <a:lnTo>
                    <a:pt x="124968" y="539496"/>
                  </a:lnTo>
                  <a:close/>
                </a:path>
                <a:path w="193675" h="1108075">
                  <a:moveTo>
                    <a:pt x="122682" y="567880"/>
                  </a:moveTo>
                  <a:lnTo>
                    <a:pt x="122682" y="567690"/>
                  </a:lnTo>
                  <a:lnTo>
                    <a:pt x="121920" y="567690"/>
                  </a:lnTo>
                  <a:lnTo>
                    <a:pt x="122682" y="567880"/>
                  </a:lnTo>
                  <a:close/>
                </a:path>
                <a:path w="193675" h="1108075">
                  <a:moveTo>
                    <a:pt x="126716" y="539630"/>
                  </a:moveTo>
                  <a:lnTo>
                    <a:pt x="124206" y="540258"/>
                  </a:lnTo>
                  <a:lnTo>
                    <a:pt x="124206" y="548792"/>
                  </a:lnTo>
                  <a:lnTo>
                    <a:pt x="124968" y="548944"/>
                  </a:lnTo>
                  <a:lnTo>
                    <a:pt x="124968" y="542544"/>
                  </a:lnTo>
                  <a:lnTo>
                    <a:pt x="126716" y="539630"/>
                  </a:lnTo>
                  <a:close/>
                </a:path>
                <a:path w="193675" h="1108075">
                  <a:moveTo>
                    <a:pt x="127254" y="569214"/>
                  </a:moveTo>
                  <a:lnTo>
                    <a:pt x="124968" y="565404"/>
                  </a:lnTo>
                  <a:lnTo>
                    <a:pt x="124968" y="568452"/>
                  </a:lnTo>
                  <a:lnTo>
                    <a:pt x="124206" y="568452"/>
                  </a:lnTo>
                  <a:lnTo>
                    <a:pt x="125730" y="568833"/>
                  </a:lnTo>
                  <a:lnTo>
                    <a:pt x="125730" y="568452"/>
                  </a:lnTo>
                  <a:lnTo>
                    <a:pt x="126492" y="568833"/>
                  </a:lnTo>
                  <a:lnTo>
                    <a:pt x="126492" y="568452"/>
                  </a:lnTo>
                  <a:lnTo>
                    <a:pt x="127254" y="569214"/>
                  </a:lnTo>
                  <a:close/>
                </a:path>
                <a:path w="193675" h="1108075">
                  <a:moveTo>
                    <a:pt x="193548" y="19050"/>
                  </a:moveTo>
                  <a:lnTo>
                    <a:pt x="192786" y="0"/>
                  </a:lnTo>
                  <a:lnTo>
                    <a:pt x="182118" y="711"/>
                  </a:lnTo>
                  <a:lnTo>
                    <a:pt x="169926" y="762"/>
                  </a:lnTo>
                  <a:lnTo>
                    <a:pt x="160820" y="2705"/>
                  </a:lnTo>
                  <a:lnTo>
                    <a:pt x="154876" y="1612"/>
                  </a:lnTo>
                  <a:lnTo>
                    <a:pt x="146304" y="3810"/>
                  </a:lnTo>
                  <a:lnTo>
                    <a:pt x="142494" y="4572"/>
                  </a:lnTo>
                  <a:lnTo>
                    <a:pt x="138684" y="6096"/>
                  </a:lnTo>
                  <a:lnTo>
                    <a:pt x="135636" y="6858"/>
                  </a:lnTo>
                  <a:lnTo>
                    <a:pt x="132588" y="8382"/>
                  </a:lnTo>
                  <a:lnTo>
                    <a:pt x="129540" y="10668"/>
                  </a:lnTo>
                  <a:lnTo>
                    <a:pt x="126492" y="13716"/>
                  </a:lnTo>
                  <a:lnTo>
                    <a:pt x="124968" y="18288"/>
                  </a:lnTo>
                  <a:lnTo>
                    <a:pt x="124968" y="540067"/>
                  </a:lnTo>
                  <a:lnTo>
                    <a:pt x="125730" y="539877"/>
                  </a:lnTo>
                  <a:lnTo>
                    <a:pt x="125730" y="539496"/>
                  </a:lnTo>
                  <a:lnTo>
                    <a:pt x="126873" y="539115"/>
                  </a:lnTo>
                  <a:lnTo>
                    <a:pt x="127254" y="538734"/>
                  </a:lnTo>
                  <a:lnTo>
                    <a:pt x="127254" y="538988"/>
                  </a:lnTo>
                  <a:lnTo>
                    <a:pt x="128016" y="538734"/>
                  </a:lnTo>
                  <a:lnTo>
                    <a:pt x="128016" y="549571"/>
                  </a:lnTo>
                  <a:lnTo>
                    <a:pt x="134962" y="551116"/>
                  </a:lnTo>
                  <a:lnTo>
                    <a:pt x="136779" y="551751"/>
                  </a:lnTo>
                  <a:lnTo>
                    <a:pt x="139065" y="554164"/>
                  </a:lnTo>
                  <a:lnTo>
                    <a:pt x="139446" y="553974"/>
                  </a:lnTo>
                  <a:lnTo>
                    <a:pt x="140970" y="552069"/>
                  </a:lnTo>
                  <a:lnTo>
                    <a:pt x="140970" y="25146"/>
                  </a:lnTo>
                  <a:lnTo>
                    <a:pt x="142058" y="24601"/>
                  </a:lnTo>
                  <a:lnTo>
                    <a:pt x="144018" y="21336"/>
                  </a:lnTo>
                  <a:lnTo>
                    <a:pt x="144018" y="24130"/>
                  </a:lnTo>
                  <a:lnTo>
                    <a:pt x="144780" y="23622"/>
                  </a:lnTo>
                  <a:lnTo>
                    <a:pt x="144780" y="24193"/>
                  </a:lnTo>
                  <a:lnTo>
                    <a:pt x="146304" y="23812"/>
                  </a:lnTo>
                  <a:lnTo>
                    <a:pt x="146304" y="23622"/>
                  </a:lnTo>
                  <a:lnTo>
                    <a:pt x="149352" y="23012"/>
                  </a:lnTo>
                  <a:lnTo>
                    <a:pt x="149352" y="22860"/>
                  </a:lnTo>
                  <a:lnTo>
                    <a:pt x="156972" y="21336"/>
                  </a:lnTo>
                  <a:lnTo>
                    <a:pt x="161544" y="20574"/>
                  </a:lnTo>
                  <a:lnTo>
                    <a:pt x="161544" y="21336"/>
                  </a:lnTo>
                  <a:lnTo>
                    <a:pt x="166116" y="20574"/>
                  </a:lnTo>
                  <a:lnTo>
                    <a:pt x="170688" y="19920"/>
                  </a:lnTo>
                  <a:lnTo>
                    <a:pt x="182118" y="19764"/>
                  </a:lnTo>
                  <a:lnTo>
                    <a:pt x="193548" y="19050"/>
                  </a:lnTo>
                  <a:close/>
                </a:path>
                <a:path w="193675" h="1108075">
                  <a:moveTo>
                    <a:pt x="127254" y="549402"/>
                  </a:moveTo>
                  <a:lnTo>
                    <a:pt x="127254" y="539496"/>
                  </a:lnTo>
                  <a:lnTo>
                    <a:pt x="126716" y="539630"/>
                  </a:lnTo>
                  <a:lnTo>
                    <a:pt x="124968" y="542544"/>
                  </a:lnTo>
                  <a:lnTo>
                    <a:pt x="125730" y="541782"/>
                  </a:lnTo>
                  <a:lnTo>
                    <a:pt x="125730" y="549097"/>
                  </a:lnTo>
                  <a:lnTo>
                    <a:pt x="127254" y="549402"/>
                  </a:lnTo>
                  <a:close/>
                </a:path>
                <a:path w="193675" h="1108075">
                  <a:moveTo>
                    <a:pt x="125730" y="541782"/>
                  </a:moveTo>
                  <a:lnTo>
                    <a:pt x="124968" y="542544"/>
                  </a:lnTo>
                  <a:lnTo>
                    <a:pt x="124968" y="544068"/>
                  </a:lnTo>
                  <a:lnTo>
                    <a:pt x="125730" y="541782"/>
                  </a:lnTo>
                  <a:close/>
                </a:path>
                <a:path w="193675" h="1108075">
                  <a:moveTo>
                    <a:pt x="125730" y="549097"/>
                  </a:moveTo>
                  <a:lnTo>
                    <a:pt x="125730" y="541782"/>
                  </a:lnTo>
                  <a:lnTo>
                    <a:pt x="124968" y="544068"/>
                  </a:lnTo>
                  <a:lnTo>
                    <a:pt x="124968" y="548944"/>
                  </a:lnTo>
                  <a:lnTo>
                    <a:pt x="125730" y="549097"/>
                  </a:lnTo>
                  <a:close/>
                </a:path>
                <a:path w="193675" h="1108075">
                  <a:moveTo>
                    <a:pt x="125730" y="566166"/>
                  </a:moveTo>
                  <a:lnTo>
                    <a:pt x="124968" y="563880"/>
                  </a:lnTo>
                  <a:lnTo>
                    <a:pt x="124968" y="565404"/>
                  </a:lnTo>
                  <a:lnTo>
                    <a:pt x="125730" y="566166"/>
                  </a:lnTo>
                  <a:close/>
                </a:path>
                <a:path w="193675" h="1108075">
                  <a:moveTo>
                    <a:pt x="125730" y="566674"/>
                  </a:moveTo>
                  <a:lnTo>
                    <a:pt x="125730" y="566166"/>
                  </a:lnTo>
                  <a:lnTo>
                    <a:pt x="124968" y="565404"/>
                  </a:lnTo>
                  <a:lnTo>
                    <a:pt x="125730" y="566674"/>
                  </a:lnTo>
                  <a:close/>
                </a:path>
                <a:path w="193675" h="1108075">
                  <a:moveTo>
                    <a:pt x="128016" y="569976"/>
                  </a:moveTo>
                  <a:lnTo>
                    <a:pt x="126716" y="569109"/>
                  </a:lnTo>
                  <a:lnTo>
                    <a:pt x="126492" y="569023"/>
                  </a:lnTo>
                  <a:lnTo>
                    <a:pt x="124968" y="568642"/>
                  </a:lnTo>
                  <a:lnTo>
                    <a:pt x="124968" y="1089660"/>
                  </a:lnTo>
                  <a:lnTo>
                    <a:pt x="126492" y="1094232"/>
                  </a:lnTo>
                  <a:lnTo>
                    <a:pt x="126492" y="569214"/>
                  </a:lnTo>
                  <a:lnTo>
                    <a:pt x="128016" y="569976"/>
                  </a:lnTo>
                  <a:close/>
                </a:path>
                <a:path w="193675" h="1108075">
                  <a:moveTo>
                    <a:pt x="126873" y="539115"/>
                  </a:moveTo>
                  <a:lnTo>
                    <a:pt x="125730" y="539496"/>
                  </a:lnTo>
                  <a:lnTo>
                    <a:pt x="126492" y="539496"/>
                  </a:lnTo>
                  <a:lnTo>
                    <a:pt x="126873" y="539115"/>
                  </a:lnTo>
                  <a:close/>
                </a:path>
                <a:path w="193675" h="1108075">
                  <a:moveTo>
                    <a:pt x="126796" y="539496"/>
                  </a:moveTo>
                  <a:lnTo>
                    <a:pt x="125730" y="539496"/>
                  </a:lnTo>
                  <a:lnTo>
                    <a:pt x="125730" y="539877"/>
                  </a:lnTo>
                  <a:lnTo>
                    <a:pt x="126716" y="539630"/>
                  </a:lnTo>
                  <a:lnTo>
                    <a:pt x="126796" y="539496"/>
                  </a:lnTo>
                  <a:close/>
                </a:path>
                <a:path w="193675" h="1108075">
                  <a:moveTo>
                    <a:pt x="127254" y="569214"/>
                  </a:moveTo>
                  <a:lnTo>
                    <a:pt x="125730" y="568452"/>
                  </a:lnTo>
                  <a:lnTo>
                    <a:pt x="126492" y="568960"/>
                  </a:lnTo>
                  <a:lnTo>
                    <a:pt x="126716" y="569079"/>
                  </a:lnTo>
                  <a:lnTo>
                    <a:pt x="127254" y="569214"/>
                  </a:lnTo>
                  <a:close/>
                </a:path>
                <a:path w="193675" h="1108075">
                  <a:moveTo>
                    <a:pt x="126644" y="569061"/>
                  </a:moveTo>
                  <a:lnTo>
                    <a:pt x="125730" y="568452"/>
                  </a:lnTo>
                  <a:lnTo>
                    <a:pt x="125730" y="568833"/>
                  </a:lnTo>
                  <a:lnTo>
                    <a:pt x="126644" y="569061"/>
                  </a:lnTo>
                  <a:close/>
                </a:path>
                <a:path w="193675" h="1108075">
                  <a:moveTo>
                    <a:pt x="127063" y="539051"/>
                  </a:moveTo>
                  <a:lnTo>
                    <a:pt x="126927" y="539096"/>
                  </a:lnTo>
                  <a:lnTo>
                    <a:pt x="126492" y="539496"/>
                  </a:lnTo>
                  <a:lnTo>
                    <a:pt x="126927" y="539278"/>
                  </a:lnTo>
                  <a:lnTo>
                    <a:pt x="127063" y="539051"/>
                  </a:lnTo>
                  <a:close/>
                </a:path>
                <a:path w="193675" h="1108075">
                  <a:moveTo>
                    <a:pt x="126927" y="539278"/>
                  </a:moveTo>
                  <a:lnTo>
                    <a:pt x="126492" y="539496"/>
                  </a:lnTo>
                  <a:lnTo>
                    <a:pt x="126796" y="539496"/>
                  </a:lnTo>
                  <a:lnTo>
                    <a:pt x="126927" y="539278"/>
                  </a:lnTo>
                  <a:close/>
                </a:path>
                <a:path w="193675" h="1108075">
                  <a:moveTo>
                    <a:pt x="127254" y="569214"/>
                  </a:moveTo>
                  <a:lnTo>
                    <a:pt x="126492" y="568452"/>
                  </a:lnTo>
                  <a:lnTo>
                    <a:pt x="126492" y="568833"/>
                  </a:lnTo>
                  <a:lnTo>
                    <a:pt x="127254" y="569214"/>
                  </a:lnTo>
                  <a:close/>
                </a:path>
                <a:path w="193675" h="1108075">
                  <a:moveTo>
                    <a:pt x="128016" y="1096137"/>
                  </a:moveTo>
                  <a:lnTo>
                    <a:pt x="128016" y="569976"/>
                  </a:lnTo>
                  <a:lnTo>
                    <a:pt x="126492" y="569214"/>
                  </a:lnTo>
                  <a:lnTo>
                    <a:pt x="126492" y="1094232"/>
                  </a:lnTo>
                  <a:lnTo>
                    <a:pt x="128016" y="1096137"/>
                  </a:lnTo>
                  <a:close/>
                </a:path>
                <a:path w="193675" h="1108075">
                  <a:moveTo>
                    <a:pt x="128016" y="569976"/>
                  </a:moveTo>
                  <a:lnTo>
                    <a:pt x="127254" y="569214"/>
                  </a:lnTo>
                  <a:lnTo>
                    <a:pt x="126644" y="569061"/>
                  </a:lnTo>
                  <a:lnTo>
                    <a:pt x="128016" y="569976"/>
                  </a:lnTo>
                  <a:close/>
                </a:path>
                <a:path w="193675" h="1108075">
                  <a:moveTo>
                    <a:pt x="128016" y="549571"/>
                  </a:moveTo>
                  <a:lnTo>
                    <a:pt x="128016" y="538734"/>
                  </a:lnTo>
                  <a:lnTo>
                    <a:pt x="126927" y="539278"/>
                  </a:lnTo>
                  <a:lnTo>
                    <a:pt x="126796" y="539496"/>
                  </a:lnTo>
                  <a:lnTo>
                    <a:pt x="127254" y="539496"/>
                  </a:lnTo>
                  <a:lnTo>
                    <a:pt x="127254" y="549402"/>
                  </a:lnTo>
                  <a:lnTo>
                    <a:pt x="128016" y="549571"/>
                  </a:lnTo>
                  <a:close/>
                </a:path>
                <a:path w="193675" h="1108075">
                  <a:moveTo>
                    <a:pt x="127254" y="538734"/>
                  </a:moveTo>
                  <a:lnTo>
                    <a:pt x="126873" y="539115"/>
                  </a:lnTo>
                  <a:lnTo>
                    <a:pt x="127063" y="539051"/>
                  </a:lnTo>
                  <a:lnTo>
                    <a:pt x="127254" y="538734"/>
                  </a:lnTo>
                  <a:close/>
                </a:path>
                <a:path w="193675" h="1108075">
                  <a:moveTo>
                    <a:pt x="128016" y="538734"/>
                  </a:moveTo>
                  <a:lnTo>
                    <a:pt x="127063" y="539051"/>
                  </a:lnTo>
                  <a:lnTo>
                    <a:pt x="126927" y="539278"/>
                  </a:lnTo>
                  <a:lnTo>
                    <a:pt x="128016" y="538734"/>
                  </a:lnTo>
                  <a:close/>
                </a:path>
                <a:path w="193675" h="1108075">
                  <a:moveTo>
                    <a:pt x="127254" y="538988"/>
                  </a:moveTo>
                  <a:lnTo>
                    <a:pt x="127254" y="538734"/>
                  </a:lnTo>
                  <a:lnTo>
                    <a:pt x="127063" y="539051"/>
                  </a:lnTo>
                  <a:lnTo>
                    <a:pt x="127254" y="538988"/>
                  </a:lnTo>
                  <a:close/>
                </a:path>
                <a:path w="193675" h="1108075">
                  <a:moveTo>
                    <a:pt x="142058" y="24601"/>
                  </a:moveTo>
                  <a:lnTo>
                    <a:pt x="140970" y="25146"/>
                  </a:lnTo>
                  <a:lnTo>
                    <a:pt x="141922" y="24828"/>
                  </a:lnTo>
                  <a:lnTo>
                    <a:pt x="142058" y="24601"/>
                  </a:lnTo>
                  <a:close/>
                </a:path>
                <a:path w="193675" h="1108075">
                  <a:moveTo>
                    <a:pt x="141922" y="24828"/>
                  </a:moveTo>
                  <a:lnTo>
                    <a:pt x="140970" y="25146"/>
                  </a:lnTo>
                  <a:lnTo>
                    <a:pt x="140970" y="25908"/>
                  </a:lnTo>
                  <a:lnTo>
                    <a:pt x="141731" y="25146"/>
                  </a:lnTo>
                  <a:lnTo>
                    <a:pt x="141922" y="24828"/>
                  </a:lnTo>
                  <a:close/>
                </a:path>
                <a:path w="193675" h="1108075">
                  <a:moveTo>
                    <a:pt x="144018" y="545592"/>
                  </a:moveTo>
                  <a:lnTo>
                    <a:pt x="144018" y="24130"/>
                  </a:lnTo>
                  <a:lnTo>
                    <a:pt x="142494" y="25146"/>
                  </a:lnTo>
                  <a:lnTo>
                    <a:pt x="142494" y="24638"/>
                  </a:lnTo>
                  <a:lnTo>
                    <a:pt x="142113" y="24765"/>
                  </a:lnTo>
                  <a:lnTo>
                    <a:pt x="140970" y="25908"/>
                  </a:lnTo>
                  <a:lnTo>
                    <a:pt x="140970" y="552069"/>
                  </a:lnTo>
                  <a:lnTo>
                    <a:pt x="142494" y="550164"/>
                  </a:lnTo>
                  <a:lnTo>
                    <a:pt x="142494" y="25146"/>
                  </a:lnTo>
                  <a:lnTo>
                    <a:pt x="143256" y="24384"/>
                  </a:lnTo>
                  <a:lnTo>
                    <a:pt x="143256" y="547878"/>
                  </a:lnTo>
                  <a:lnTo>
                    <a:pt x="144018" y="545592"/>
                  </a:lnTo>
                  <a:close/>
                </a:path>
                <a:path w="193675" h="1108075">
                  <a:moveTo>
                    <a:pt x="141986" y="1083310"/>
                  </a:moveTo>
                  <a:lnTo>
                    <a:pt x="141922" y="1083183"/>
                  </a:lnTo>
                  <a:lnTo>
                    <a:pt x="141731" y="1083056"/>
                  </a:lnTo>
                  <a:lnTo>
                    <a:pt x="140970" y="1082802"/>
                  </a:lnTo>
                  <a:lnTo>
                    <a:pt x="141986" y="1083310"/>
                  </a:lnTo>
                  <a:close/>
                </a:path>
                <a:path w="193675" h="1108075">
                  <a:moveTo>
                    <a:pt x="142494" y="1084326"/>
                  </a:moveTo>
                  <a:lnTo>
                    <a:pt x="141986" y="1083310"/>
                  </a:lnTo>
                  <a:lnTo>
                    <a:pt x="140970" y="1082802"/>
                  </a:lnTo>
                  <a:lnTo>
                    <a:pt x="142494" y="1084326"/>
                  </a:lnTo>
                  <a:close/>
                </a:path>
                <a:path w="193675" h="1108075">
                  <a:moveTo>
                    <a:pt x="147066" y="1085088"/>
                  </a:moveTo>
                  <a:lnTo>
                    <a:pt x="144018" y="1084326"/>
                  </a:lnTo>
                  <a:lnTo>
                    <a:pt x="144018" y="1087374"/>
                  </a:lnTo>
                  <a:lnTo>
                    <a:pt x="142494" y="1084326"/>
                  </a:lnTo>
                  <a:lnTo>
                    <a:pt x="140970" y="1082802"/>
                  </a:lnTo>
                  <a:lnTo>
                    <a:pt x="140970" y="1103071"/>
                  </a:lnTo>
                  <a:lnTo>
                    <a:pt x="146304" y="1104138"/>
                  </a:lnTo>
                  <a:lnTo>
                    <a:pt x="146304" y="1085088"/>
                  </a:lnTo>
                  <a:lnTo>
                    <a:pt x="147066" y="1085088"/>
                  </a:lnTo>
                  <a:close/>
                </a:path>
                <a:path w="193675" h="1108075">
                  <a:moveTo>
                    <a:pt x="142113" y="24765"/>
                  </a:moveTo>
                  <a:lnTo>
                    <a:pt x="141884" y="24892"/>
                  </a:lnTo>
                  <a:lnTo>
                    <a:pt x="141731" y="25146"/>
                  </a:lnTo>
                  <a:lnTo>
                    <a:pt x="142113" y="24765"/>
                  </a:lnTo>
                  <a:close/>
                </a:path>
                <a:path w="193675" h="1108075">
                  <a:moveTo>
                    <a:pt x="141884" y="1083106"/>
                  </a:moveTo>
                  <a:lnTo>
                    <a:pt x="141731" y="1082802"/>
                  </a:lnTo>
                  <a:lnTo>
                    <a:pt x="141731" y="1083056"/>
                  </a:lnTo>
                  <a:lnTo>
                    <a:pt x="141884" y="1083106"/>
                  </a:lnTo>
                  <a:close/>
                </a:path>
                <a:path w="193675" h="1108075">
                  <a:moveTo>
                    <a:pt x="143256" y="1083564"/>
                  </a:moveTo>
                  <a:lnTo>
                    <a:pt x="141884" y="1083106"/>
                  </a:lnTo>
                  <a:lnTo>
                    <a:pt x="141986" y="1083310"/>
                  </a:lnTo>
                  <a:lnTo>
                    <a:pt x="142494" y="1083564"/>
                  </a:lnTo>
                  <a:lnTo>
                    <a:pt x="143256" y="1083564"/>
                  </a:lnTo>
                  <a:close/>
                </a:path>
                <a:path w="193675" h="1108075">
                  <a:moveTo>
                    <a:pt x="142494" y="24384"/>
                  </a:moveTo>
                  <a:lnTo>
                    <a:pt x="142058" y="24601"/>
                  </a:lnTo>
                  <a:lnTo>
                    <a:pt x="141922" y="24828"/>
                  </a:lnTo>
                  <a:lnTo>
                    <a:pt x="142113" y="24765"/>
                  </a:lnTo>
                  <a:lnTo>
                    <a:pt x="142494" y="24384"/>
                  </a:lnTo>
                  <a:close/>
                </a:path>
                <a:path w="193675" h="1108075">
                  <a:moveTo>
                    <a:pt x="144780" y="1084326"/>
                  </a:moveTo>
                  <a:lnTo>
                    <a:pt x="142494" y="1083564"/>
                  </a:lnTo>
                  <a:lnTo>
                    <a:pt x="141986" y="1083310"/>
                  </a:lnTo>
                  <a:lnTo>
                    <a:pt x="144018" y="1087374"/>
                  </a:lnTo>
                  <a:lnTo>
                    <a:pt x="144018" y="1084326"/>
                  </a:lnTo>
                  <a:lnTo>
                    <a:pt x="144780" y="1084326"/>
                  </a:lnTo>
                  <a:close/>
                </a:path>
                <a:path w="193675" h="1108075">
                  <a:moveTo>
                    <a:pt x="144018" y="24130"/>
                  </a:moveTo>
                  <a:lnTo>
                    <a:pt x="144018" y="21336"/>
                  </a:lnTo>
                  <a:lnTo>
                    <a:pt x="142058" y="24601"/>
                  </a:lnTo>
                  <a:lnTo>
                    <a:pt x="142494" y="24384"/>
                  </a:lnTo>
                  <a:lnTo>
                    <a:pt x="142494" y="24638"/>
                  </a:lnTo>
                  <a:lnTo>
                    <a:pt x="143256" y="24384"/>
                  </a:lnTo>
                  <a:lnTo>
                    <a:pt x="143256" y="24637"/>
                  </a:lnTo>
                  <a:lnTo>
                    <a:pt x="144018" y="24130"/>
                  </a:lnTo>
                  <a:close/>
                </a:path>
                <a:path w="193675" h="1108075">
                  <a:moveTo>
                    <a:pt x="142494" y="24638"/>
                  </a:moveTo>
                  <a:lnTo>
                    <a:pt x="142494" y="24384"/>
                  </a:lnTo>
                  <a:lnTo>
                    <a:pt x="142113" y="24765"/>
                  </a:lnTo>
                  <a:lnTo>
                    <a:pt x="142494" y="24638"/>
                  </a:lnTo>
                  <a:close/>
                </a:path>
                <a:path w="193675" h="1108075">
                  <a:moveTo>
                    <a:pt x="143256" y="24637"/>
                  </a:moveTo>
                  <a:lnTo>
                    <a:pt x="143256" y="24384"/>
                  </a:lnTo>
                  <a:lnTo>
                    <a:pt x="142494" y="25146"/>
                  </a:lnTo>
                  <a:lnTo>
                    <a:pt x="143256" y="24637"/>
                  </a:lnTo>
                  <a:close/>
                </a:path>
                <a:path w="193675" h="1108075">
                  <a:moveTo>
                    <a:pt x="143256" y="1083818"/>
                  </a:moveTo>
                  <a:lnTo>
                    <a:pt x="143256" y="1083564"/>
                  </a:lnTo>
                  <a:lnTo>
                    <a:pt x="142494" y="1083564"/>
                  </a:lnTo>
                  <a:lnTo>
                    <a:pt x="143256" y="1083818"/>
                  </a:lnTo>
                  <a:close/>
                </a:path>
                <a:path w="193675" h="1108075">
                  <a:moveTo>
                    <a:pt x="144780" y="24193"/>
                  </a:moveTo>
                  <a:lnTo>
                    <a:pt x="144780" y="23622"/>
                  </a:lnTo>
                  <a:lnTo>
                    <a:pt x="144018" y="24384"/>
                  </a:lnTo>
                  <a:lnTo>
                    <a:pt x="144780" y="24193"/>
                  </a:lnTo>
                  <a:close/>
                </a:path>
                <a:path w="193675" h="1108075">
                  <a:moveTo>
                    <a:pt x="147066" y="23622"/>
                  </a:moveTo>
                  <a:lnTo>
                    <a:pt x="146304" y="23622"/>
                  </a:lnTo>
                  <a:lnTo>
                    <a:pt x="146304" y="23812"/>
                  </a:lnTo>
                  <a:lnTo>
                    <a:pt x="147066" y="23622"/>
                  </a:lnTo>
                  <a:close/>
                </a:path>
                <a:path w="193675" h="1108075">
                  <a:moveTo>
                    <a:pt x="150114" y="1085850"/>
                  </a:moveTo>
                  <a:lnTo>
                    <a:pt x="146304" y="1085088"/>
                  </a:lnTo>
                  <a:lnTo>
                    <a:pt x="146304" y="1104138"/>
                  </a:lnTo>
                  <a:lnTo>
                    <a:pt x="149352" y="1104747"/>
                  </a:lnTo>
                  <a:lnTo>
                    <a:pt x="149352" y="1085850"/>
                  </a:lnTo>
                  <a:lnTo>
                    <a:pt x="150114" y="1085850"/>
                  </a:lnTo>
                  <a:close/>
                </a:path>
                <a:path w="193675" h="1108075">
                  <a:moveTo>
                    <a:pt x="150114" y="22860"/>
                  </a:moveTo>
                  <a:lnTo>
                    <a:pt x="149352" y="22860"/>
                  </a:lnTo>
                  <a:lnTo>
                    <a:pt x="149352" y="23012"/>
                  </a:lnTo>
                  <a:lnTo>
                    <a:pt x="150114" y="22860"/>
                  </a:lnTo>
                  <a:close/>
                </a:path>
                <a:path w="193675" h="1108075">
                  <a:moveTo>
                    <a:pt x="193548" y="1088898"/>
                  </a:moveTo>
                  <a:lnTo>
                    <a:pt x="181356" y="1088898"/>
                  </a:lnTo>
                  <a:lnTo>
                    <a:pt x="170688" y="1088136"/>
                  </a:lnTo>
                  <a:lnTo>
                    <a:pt x="166116" y="1087374"/>
                  </a:lnTo>
                  <a:lnTo>
                    <a:pt x="160820" y="1087253"/>
                  </a:lnTo>
                  <a:lnTo>
                    <a:pt x="156972" y="1086612"/>
                  </a:lnTo>
                  <a:lnTo>
                    <a:pt x="153162" y="1085850"/>
                  </a:lnTo>
                  <a:lnTo>
                    <a:pt x="149352" y="1085850"/>
                  </a:lnTo>
                  <a:lnTo>
                    <a:pt x="149352" y="1104747"/>
                  </a:lnTo>
                  <a:lnTo>
                    <a:pt x="150114" y="1104900"/>
                  </a:lnTo>
                  <a:lnTo>
                    <a:pt x="159258" y="1106424"/>
                  </a:lnTo>
                  <a:lnTo>
                    <a:pt x="164592" y="1106424"/>
                  </a:lnTo>
                  <a:lnTo>
                    <a:pt x="169926" y="1107186"/>
                  </a:lnTo>
                  <a:lnTo>
                    <a:pt x="181356" y="1107948"/>
                  </a:lnTo>
                  <a:lnTo>
                    <a:pt x="192786" y="1107948"/>
                  </a:lnTo>
                  <a:lnTo>
                    <a:pt x="193548" y="1088898"/>
                  </a:lnTo>
                  <a:close/>
                </a:path>
                <a:path w="193675" h="1108075">
                  <a:moveTo>
                    <a:pt x="171450" y="19812"/>
                  </a:moveTo>
                  <a:lnTo>
                    <a:pt x="170688" y="19812"/>
                  </a:lnTo>
                  <a:lnTo>
                    <a:pt x="171450" y="19812"/>
                  </a:lnTo>
                  <a:close/>
                </a:path>
                <a:path w="193675" h="1108075">
                  <a:moveTo>
                    <a:pt x="171450" y="1088136"/>
                  </a:moveTo>
                  <a:lnTo>
                    <a:pt x="170688" y="1088027"/>
                  </a:lnTo>
                  <a:lnTo>
                    <a:pt x="171450" y="1088136"/>
                  </a:lnTo>
                  <a:close/>
                </a:path>
                <a:path w="193675" h="1108075">
                  <a:moveTo>
                    <a:pt x="182118" y="1088898"/>
                  </a:moveTo>
                  <a:lnTo>
                    <a:pt x="181356" y="1088847"/>
                  </a:lnTo>
                  <a:lnTo>
                    <a:pt x="182118" y="1088898"/>
                  </a:lnTo>
                  <a:close/>
                </a:path>
              </a:pathLst>
            </a:custGeom>
            <a:solidFill>
              <a:srgbClr val="000000"/>
            </a:solidFill>
          </p:spPr>
          <p:txBody>
            <a:bodyPr wrap="square" lIns="0" tIns="0" rIns="0" bIns="0" rtlCol="0"/>
            <a:lstStyle/>
            <a:p>
              <a:endParaRPr/>
            </a:p>
          </p:txBody>
        </p:sp>
        <p:sp>
          <p:nvSpPr>
            <p:cNvPr id="52" name="object 52"/>
            <p:cNvSpPr/>
            <p:nvPr/>
          </p:nvSpPr>
          <p:spPr>
            <a:xfrm>
              <a:off x="4043819" y="1652016"/>
              <a:ext cx="121285" cy="451484"/>
            </a:xfrm>
            <a:custGeom>
              <a:avLst/>
              <a:gdLst/>
              <a:ahLst/>
              <a:cxnLst/>
              <a:rect l="l" t="t" r="r" b="b"/>
              <a:pathLst>
                <a:path w="121285" h="451485">
                  <a:moveTo>
                    <a:pt x="89916" y="233933"/>
                  </a:moveTo>
                  <a:lnTo>
                    <a:pt x="89154" y="229361"/>
                  </a:lnTo>
                  <a:lnTo>
                    <a:pt x="89154" y="216407"/>
                  </a:lnTo>
                  <a:lnTo>
                    <a:pt x="85344" y="216407"/>
                  </a:lnTo>
                  <a:lnTo>
                    <a:pt x="80772" y="215645"/>
                  </a:lnTo>
                  <a:lnTo>
                    <a:pt x="75438" y="215733"/>
                  </a:lnTo>
                  <a:lnTo>
                    <a:pt x="0" y="217169"/>
                  </a:lnTo>
                  <a:lnTo>
                    <a:pt x="0" y="233171"/>
                  </a:lnTo>
                  <a:lnTo>
                    <a:pt x="75438" y="234608"/>
                  </a:lnTo>
                  <a:lnTo>
                    <a:pt x="85344" y="234695"/>
                  </a:lnTo>
                  <a:lnTo>
                    <a:pt x="89154" y="233933"/>
                  </a:lnTo>
                  <a:lnTo>
                    <a:pt x="89154" y="221741"/>
                  </a:lnTo>
                  <a:lnTo>
                    <a:pt x="89894" y="216556"/>
                  </a:lnTo>
                  <a:lnTo>
                    <a:pt x="89894" y="233933"/>
                  </a:lnTo>
                  <a:close/>
                </a:path>
                <a:path w="121285" h="451485">
                  <a:moveTo>
                    <a:pt x="80010" y="215645"/>
                  </a:moveTo>
                  <a:lnTo>
                    <a:pt x="75438" y="215645"/>
                  </a:lnTo>
                  <a:lnTo>
                    <a:pt x="80010" y="215645"/>
                  </a:lnTo>
                  <a:close/>
                </a:path>
                <a:path w="121285" h="451485">
                  <a:moveTo>
                    <a:pt x="80010" y="234695"/>
                  </a:moveTo>
                  <a:lnTo>
                    <a:pt x="75438" y="234608"/>
                  </a:lnTo>
                  <a:lnTo>
                    <a:pt x="80010" y="234695"/>
                  </a:lnTo>
                  <a:close/>
                </a:path>
                <a:path w="121285" h="451485">
                  <a:moveTo>
                    <a:pt x="92964" y="236219"/>
                  </a:moveTo>
                  <a:lnTo>
                    <a:pt x="90678" y="233933"/>
                  </a:lnTo>
                  <a:lnTo>
                    <a:pt x="89154" y="233933"/>
                  </a:lnTo>
                  <a:lnTo>
                    <a:pt x="85344" y="234695"/>
                  </a:lnTo>
                  <a:lnTo>
                    <a:pt x="80010" y="234695"/>
                  </a:lnTo>
                  <a:lnTo>
                    <a:pt x="83820" y="235457"/>
                  </a:lnTo>
                  <a:lnTo>
                    <a:pt x="87630" y="235457"/>
                  </a:lnTo>
                  <a:lnTo>
                    <a:pt x="87630" y="235610"/>
                  </a:lnTo>
                  <a:lnTo>
                    <a:pt x="90525" y="236189"/>
                  </a:lnTo>
                  <a:lnTo>
                    <a:pt x="92964" y="236219"/>
                  </a:lnTo>
                  <a:close/>
                </a:path>
                <a:path w="121285" h="451485">
                  <a:moveTo>
                    <a:pt x="90678" y="216560"/>
                  </a:moveTo>
                  <a:lnTo>
                    <a:pt x="90678" y="214883"/>
                  </a:lnTo>
                  <a:lnTo>
                    <a:pt x="87630" y="214883"/>
                  </a:lnTo>
                  <a:lnTo>
                    <a:pt x="83820" y="215645"/>
                  </a:lnTo>
                  <a:lnTo>
                    <a:pt x="80772" y="215645"/>
                  </a:lnTo>
                  <a:lnTo>
                    <a:pt x="85344" y="216407"/>
                  </a:lnTo>
                  <a:lnTo>
                    <a:pt x="89154" y="216407"/>
                  </a:lnTo>
                  <a:lnTo>
                    <a:pt x="89894" y="216556"/>
                  </a:lnTo>
                  <a:lnTo>
                    <a:pt x="89916" y="216407"/>
                  </a:lnTo>
                  <a:lnTo>
                    <a:pt x="89916" y="216560"/>
                  </a:lnTo>
                  <a:lnTo>
                    <a:pt x="90678" y="216560"/>
                  </a:lnTo>
                  <a:close/>
                </a:path>
                <a:path w="121285" h="451485">
                  <a:moveTo>
                    <a:pt x="87630" y="235610"/>
                  </a:moveTo>
                  <a:lnTo>
                    <a:pt x="87630" y="235457"/>
                  </a:lnTo>
                  <a:lnTo>
                    <a:pt x="86868" y="235457"/>
                  </a:lnTo>
                  <a:lnTo>
                    <a:pt x="87630" y="235610"/>
                  </a:lnTo>
                  <a:close/>
                </a:path>
                <a:path w="121285" h="451485">
                  <a:moveTo>
                    <a:pt x="121158" y="19049"/>
                  </a:moveTo>
                  <a:lnTo>
                    <a:pt x="121158" y="0"/>
                  </a:lnTo>
                  <a:lnTo>
                    <a:pt x="111252" y="0"/>
                  </a:lnTo>
                  <a:lnTo>
                    <a:pt x="107442" y="761"/>
                  </a:lnTo>
                  <a:lnTo>
                    <a:pt x="103632" y="761"/>
                  </a:lnTo>
                  <a:lnTo>
                    <a:pt x="99822" y="1523"/>
                  </a:lnTo>
                  <a:lnTo>
                    <a:pt x="92202" y="5333"/>
                  </a:lnTo>
                  <a:lnTo>
                    <a:pt x="89154" y="10667"/>
                  </a:lnTo>
                  <a:lnTo>
                    <a:pt x="89154" y="214883"/>
                  </a:lnTo>
                  <a:lnTo>
                    <a:pt x="89916" y="214883"/>
                  </a:lnTo>
                  <a:lnTo>
                    <a:pt x="92202" y="214121"/>
                  </a:lnTo>
                  <a:lnTo>
                    <a:pt x="92202" y="214629"/>
                  </a:lnTo>
                  <a:lnTo>
                    <a:pt x="93726" y="214121"/>
                  </a:lnTo>
                  <a:lnTo>
                    <a:pt x="93726" y="217322"/>
                  </a:lnTo>
                  <a:lnTo>
                    <a:pt x="100584" y="218693"/>
                  </a:lnTo>
                  <a:lnTo>
                    <a:pt x="102870" y="220065"/>
                  </a:lnTo>
                  <a:lnTo>
                    <a:pt x="102870" y="20573"/>
                  </a:lnTo>
                  <a:lnTo>
                    <a:pt x="104394" y="19811"/>
                  </a:lnTo>
                  <a:lnTo>
                    <a:pt x="106680" y="17525"/>
                  </a:lnTo>
                  <a:lnTo>
                    <a:pt x="106680" y="18287"/>
                  </a:lnTo>
                  <a:lnTo>
                    <a:pt x="108204" y="12953"/>
                  </a:lnTo>
                  <a:lnTo>
                    <a:pt x="108204" y="19811"/>
                  </a:lnTo>
                  <a:lnTo>
                    <a:pt x="109728" y="19811"/>
                  </a:lnTo>
                  <a:lnTo>
                    <a:pt x="112776" y="19202"/>
                  </a:lnTo>
                  <a:lnTo>
                    <a:pt x="112776" y="19049"/>
                  </a:lnTo>
                  <a:lnTo>
                    <a:pt x="121158" y="19049"/>
                  </a:lnTo>
                  <a:close/>
                </a:path>
                <a:path w="121285" h="451485">
                  <a:moveTo>
                    <a:pt x="90525" y="216682"/>
                  </a:moveTo>
                  <a:lnTo>
                    <a:pt x="89894" y="216556"/>
                  </a:lnTo>
                  <a:lnTo>
                    <a:pt x="89154" y="221741"/>
                  </a:lnTo>
                  <a:lnTo>
                    <a:pt x="89154" y="229361"/>
                  </a:lnTo>
                  <a:lnTo>
                    <a:pt x="89916" y="233933"/>
                  </a:lnTo>
                  <a:lnTo>
                    <a:pt x="89916" y="217169"/>
                  </a:lnTo>
                  <a:lnTo>
                    <a:pt x="90525" y="216682"/>
                  </a:lnTo>
                  <a:close/>
                </a:path>
                <a:path w="121285" h="451485">
                  <a:moveTo>
                    <a:pt x="90678" y="236219"/>
                  </a:moveTo>
                  <a:lnTo>
                    <a:pt x="89154" y="235915"/>
                  </a:lnTo>
                  <a:lnTo>
                    <a:pt x="89154" y="440435"/>
                  </a:lnTo>
                  <a:lnTo>
                    <a:pt x="89916" y="441769"/>
                  </a:lnTo>
                  <a:lnTo>
                    <a:pt x="89916" y="236219"/>
                  </a:lnTo>
                  <a:lnTo>
                    <a:pt x="90678" y="236219"/>
                  </a:lnTo>
                  <a:close/>
                </a:path>
                <a:path w="121285" h="451485">
                  <a:moveTo>
                    <a:pt x="89916" y="216560"/>
                  </a:moveTo>
                  <a:lnTo>
                    <a:pt x="89916" y="216407"/>
                  </a:lnTo>
                  <a:lnTo>
                    <a:pt x="89894" y="216556"/>
                  </a:lnTo>
                  <a:close/>
                </a:path>
                <a:path w="121285" h="451485">
                  <a:moveTo>
                    <a:pt x="92202" y="214121"/>
                  </a:moveTo>
                  <a:lnTo>
                    <a:pt x="89916" y="214883"/>
                  </a:lnTo>
                  <a:lnTo>
                    <a:pt x="90678" y="214883"/>
                  </a:lnTo>
                  <a:lnTo>
                    <a:pt x="90678" y="216560"/>
                  </a:lnTo>
                  <a:lnTo>
                    <a:pt x="91440" y="215950"/>
                  </a:lnTo>
                  <a:lnTo>
                    <a:pt x="91440" y="214883"/>
                  </a:lnTo>
                  <a:lnTo>
                    <a:pt x="92202" y="214121"/>
                  </a:lnTo>
                  <a:close/>
                </a:path>
                <a:path w="121285" h="451485">
                  <a:moveTo>
                    <a:pt x="107387" y="225170"/>
                  </a:moveTo>
                  <a:lnTo>
                    <a:pt x="104394" y="220979"/>
                  </a:lnTo>
                  <a:lnTo>
                    <a:pt x="100584" y="218693"/>
                  </a:lnTo>
                  <a:lnTo>
                    <a:pt x="90525" y="216682"/>
                  </a:lnTo>
                  <a:lnTo>
                    <a:pt x="89916" y="217169"/>
                  </a:lnTo>
                  <a:lnTo>
                    <a:pt x="89916" y="233171"/>
                  </a:lnTo>
                  <a:lnTo>
                    <a:pt x="90678" y="233933"/>
                  </a:lnTo>
                  <a:lnTo>
                    <a:pt x="92964" y="233933"/>
                  </a:lnTo>
                  <a:lnTo>
                    <a:pt x="96774" y="233171"/>
                  </a:lnTo>
                  <a:lnTo>
                    <a:pt x="100584" y="231647"/>
                  </a:lnTo>
                  <a:lnTo>
                    <a:pt x="104394" y="229361"/>
                  </a:lnTo>
                  <a:lnTo>
                    <a:pt x="107387" y="225170"/>
                  </a:lnTo>
                  <a:close/>
                </a:path>
                <a:path w="121285" h="451485">
                  <a:moveTo>
                    <a:pt x="90678" y="233933"/>
                  </a:moveTo>
                  <a:lnTo>
                    <a:pt x="89916" y="233171"/>
                  </a:lnTo>
                  <a:lnTo>
                    <a:pt x="89916" y="233933"/>
                  </a:lnTo>
                  <a:lnTo>
                    <a:pt x="90678" y="233933"/>
                  </a:lnTo>
                  <a:close/>
                </a:path>
                <a:path w="121285" h="451485">
                  <a:moveTo>
                    <a:pt x="93726" y="446531"/>
                  </a:moveTo>
                  <a:lnTo>
                    <a:pt x="93726" y="236981"/>
                  </a:lnTo>
                  <a:lnTo>
                    <a:pt x="91440" y="236219"/>
                  </a:lnTo>
                  <a:lnTo>
                    <a:pt x="89916" y="236219"/>
                  </a:lnTo>
                  <a:lnTo>
                    <a:pt x="89916" y="441769"/>
                  </a:lnTo>
                  <a:lnTo>
                    <a:pt x="92202" y="445769"/>
                  </a:lnTo>
                  <a:lnTo>
                    <a:pt x="93726" y="446531"/>
                  </a:lnTo>
                  <a:close/>
                </a:path>
                <a:path w="121285" h="451485">
                  <a:moveTo>
                    <a:pt x="93726" y="217322"/>
                  </a:moveTo>
                  <a:lnTo>
                    <a:pt x="93726" y="214121"/>
                  </a:lnTo>
                  <a:lnTo>
                    <a:pt x="90525" y="216682"/>
                  </a:lnTo>
                  <a:lnTo>
                    <a:pt x="93726" y="217322"/>
                  </a:lnTo>
                  <a:close/>
                </a:path>
                <a:path w="121285" h="451485">
                  <a:moveTo>
                    <a:pt x="108204" y="430910"/>
                  </a:moveTo>
                  <a:lnTo>
                    <a:pt x="108204" y="226313"/>
                  </a:lnTo>
                  <a:lnTo>
                    <a:pt x="107387" y="225170"/>
                  </a:lnTo>
                  <a:lnTo>
                    <a:pt x="104394" y="229361"/>
                  </a:lnTo>
                  <a:lnTo>
                    <a:pt x="100584" y="231647"/>
                  </a:lnTo>
                  <a:lnTo>
                    <a:pt x="96774" y="233171"/>
                  </a:lnTo>
                  <a:lnTo>
                    <a:pt x="92964" y="233933"/>
                  </a:lnTo>
                  <a:lnTo>
                    <a:pt x="90678" y="233933"/>
                  </a:lnTo>
                  <a:lnTo>
                    <a:pt x="93726" y="236981"/>
                  </a:lnTo>
                  <a:lnTo>
                    <a:pt x="93726" y="446531"/>
                  </a:lnTo>
                  <a:lnTo>
                    <a:pt x="96774" y="448055"/>
                  </a:lnTo>
                  <a:lnTo>
                    <a:pt x="99822" y="448817"/>
                  </a:lnTo>
                  <a:lnTo>
                    <a:pt x="102870" y="449427"/>
                  </a:lnTo>
                  <a:lnTo>
                    <a:pt x="102870" y="429767"/>
                  </a:lnTo>
                  <a:lnTo>
                    <a:pt x="103632" y="430021"/>
                  </a:lnTo>
                  <a:lnTo>
                    <a:pt x="103632" y="429767"/>
                  </a:lnTo>
                  <a:lnTo>
                    <a:pt x="104013" y="430148"/>
                  </a:lnTo>
                  <a:lnTo>
                    <a:pt x="105156" y="430529"/>
                  </a:lnTo>
                  <a:lnTo>
                    <a:pt x="105156" y="430783"/>
                  </a:lnTo>
                  <a:lnTo>
                    <a:pt x="106680" y="431291"/>
                  </a:lnTo>
                  <a:lnTo>
                    <a:pt x="106680" y="430529"/>
                  </a:lnTo>
                  <a:lnTo>
                    <a:pt x="108204" y="430910"/>
                  </a:lnTo>
                  <a:close/>
                </a:path>
                <a:path w="121285" h="451485">
                  <a:moveTo>
                    <a:pt x="92202" y="214629"/>
                  </a:moveTo>
                  <a:lnTo>
                    <a:pt x="92202" y="214121"/>
                  </a:lnTo>
                  <a:lnTo>
                    <a:pt x="91440" y="214883"/>
                  </a:lnTo>
                  <a:lnTo>
                    <a:pt x="92202" y="214629"/>
                  </a:lnTo>
                  <a:close/>
                </a:path>
                <a:path w="121285" h="451485">
                  <a:moveTo>
                    <a:pt x="93726" y="214121"/>
                  </a:moveTo>
                  <a:lnTo>
                    <a:pt x="91440" y="214883"/>
                  </a:lnTo>
                  <a:lnTo>
                    <a:pt x="91440" y="215950"/>
                  </a:lnTo>
                  <a:lnTo>
                    <a:pt x="92202" y="215341"/>
                  </a:lnTo>
                  <a:lnTo>
                    <a:pt x="92202" y="214883"/>
                  </a:lnTo>
                  <a:lnTo>
                    <a:pt x="93726" y="214121"/>
                  </a:lnTo>
                  <a:close/>
                </a:path>
                <a:path w="121285" h="451485">
                  <a:moveTo>
                    <a:pt x="93726" y="236981"/>
                  </a:moveTo>
                  <a:lnTo>
                    <a:pt x="92202" y="236219"/>
                  </a:lnTo>
                  <a:lnTo>
                    <a:pt x="91440" y="236219"/>
                  </a:lnTo>
                  <a:lnTo>
                    <a:pt x="93726" y="236981"/>
                  </a:lnTo>
                  <a:close/>
                </a:path>
                <a:path w="121285" h="451485">
                  <a:moveTo>
                    <a:pt x="93726" y="214121"/>
                  </a:moveTo>
                  <a:lnTo>
                    <a:pt x="92202" y="214883"/>
                  </a:lnTo>
                  <a:lnTo>
                    <a:pt x="92202" y="215341"/>
                  </a:lnTo>
                  <a:lnTo>
                    <a:pt x="93726" y="214121"/>
                  </a:lnTo>
                  <a:close/>
                </a:path>
                <a:path w="121285" h="451485">
                  <a:moveTo>
                    <a:pt x="93726" y="236981"/>
                  </a:moveTo>
                  <a:lnTo>
                    <a:pt x="92964" y="236219"/>
                  </a:lnTo>
                  <a:lnTo>
                    <a:pt x="92202" y="236219"/>
                  </a:lnTo>
                  <a:lnTo>
                    <a:pt x="93726" y="236981"/>
                  </a:lnTo>
                  <a:close/>
                </a:path>
                <a:path w="121285" h="451485">
                  <a:moveTo>
                    <a:pt x="104394" y="19811"/>
                  </a:moveTo>
                  <a:lnTo>
                    <a:pt x="102870" y="20573"/>
                  </a:lnTo>
                  <a:lnTo>
                    <a:pt x="104013" y="20192"/>
                  </a:lnTo>
                  <a:lnTo>
                    <a:pt x="104394" y="19811"/>
                  </a:lnTo>
                  <a:close/>
                </a:path>
                <a:path w="121285" h="451485">
                  <a:moveTo>
                    <a:pt x="104013" y="20192"/>
                  </a:moveTo>
                  <a:lnTo>
                    <a:pt x="102870" y="20573"/>
                  </a:lnTo>
                  <a:lnTo>
                    <a:pt x="102870" y="220065"/>
                  </a:lnTo>
                  <a:lnTo>
                    <a:pt x="103632" y="220522"/>
                  </a:lnTo>
                  <a:lnTo>
                    <a:pt x="103632" y="20573"/>
                  </a:lnTo>
                  <a:lnTo>
                    <a:pt x="104013" y="20192"/>
                  </a:lnTo>
                  <a:close/>
                </a:path>
                <a:path w="121285" h="451485">
                  <a:moveTo>
                    <a:pt x="104140" y="430402"/>
                  </a:moveTo>
                  <a:lnTo>
                    <a:pt x="103909" y="430114"/>
                  </a:lnTo>
                  <a:lnTo>
                    <a:pt x="102870" y="429767"/>
                  </a:lnTo>
                  <a:lnTo>
                    <a:pt x="104140" y="430402"/>
                  </a:lnTo>
                  <a:close/>
                </a:path>
                <a:path w="121285" h="451485">
                  <a:moveTo>
                    <a:pt x="108204" y="450341"/>
                  </a:moveTo>
                  <a:lnTo>
                    <a:pt x="108204" y="437387"/>
                  </a:lnTo>
                  <a:lnTo>
                    <a:pt x="106680" y="432815"/>
                  </a:lnTo>
                  <a:lnTo>
                    <a:pt x="106680" y="433577"/>
                  </a:lnTo>
                  <a:lnTo>
                    <a:pt x="104140" y="430402"/>
                  </a:lnTo>
                  <a:lnTo>
                    <a:pt x="102870" y="429767"/>
                  </a:lnTo>
                  <a:lnTo>
                    <a:pt x="102870" y="449427"/>
                  </a:lnTo>
                  <a:lnTo>
                    <a:pt x="107387" y="450331"/>
                  </a:lnTo>
                  <a:lnTo>
                    <a:pt x="108204" y="450341"/>
                  </a:lnTo>
                  <a:close/>
                </a:path>
                <a:path w="121285" h="451485">
                  <a:moveTo>
                    <a:pt x="105156" y="19811"/>
                  </a:moveTo>
                  <a:lnTo>
                    <a:pt x="104013" y="20192"/>
                  </a:lnTo>
                  <a:lnTo>
                    <a:pt x="103632" y="20573"/>
                  </a:lnTo>
                  <a:lnTo>
                    <a:pt x="105156" y="19811"/>
                  </a:lnTo>
                  <a:close/>
                </a:path>
                <a:path w="121285" h="451485">
                  <a:moveTo>
                    <a:pt x="105156" y="20192"/>
                  </a:moveTo>
                  <a:lnTo>
                    <a:pt x="105156" y="19811"/>
                  </a:lnTo>
                  <a:lnTo>
                    <a:pt x="103632" y="20573"/>
                  </a:lnTo>
                  <a:lnTo>
                    <a:pt x="105156" y="20192"/>
                  </a:lnTo>
                  <a:close/>
                </a:path>
                <a:path w="121285" h="451485">
                  <a:moveTo>
                    <a:pt x="108204" y="224027"/>
                  </a:moveTo>
                  <a:lnTo>
                    <a:pt x="108204" y="19811"/>
                  </a:lnTo>
                  <a:lnTo>
                    <a:pt x="106680" y="19811"/>
                  </a:lnTo>
                  <a:lnTo>
                    <a:pt x="103632" y="20573"/>
                  </a:lnTo>
                  <a:lnTo>
                    <a:pt x="103632" y="220522"/>
                  </a:lnTo>
                  <a:lnTo>
                    <a:pt x="104394" y="220979"/>
                  </a:lnTo>
                  <a:lnTo>
                    <a:pt x="107387" y="225170"/>
                  </a:lnTo>
                  <a:lnTo>
                    <a:pt x="108204" y="224027"/>
                  </a:lnTo>
                  <a:close/>
                </a:path>
                <a:path w="121285" h="451485">
                  <a:moveTo>
                    <a:pt x="104013" y="430148"/>
                  </a:moveTo>
                  <a:lnTo>
                    <a:pt x="103632" y="429767"/>
                  </a:lnTo>
                  <a:lnTo>
                    <a:pt x="103909" y="430114"/>
                  </a:lnTo>
                  <a:close/>
                </a:path>
                <a:path w="121285" h="451485">
                  <a:moveTo>
                    <a:pt x="103909" y="430114"/>
                  </a:moveTo>
                  <a:lnTo>
                    <a:pt x="103632" y="429767"/>
                  </a:lnTo>
                  <a:lnTo>
                    <a:pt x="103632" y="430021"/>
                  </a:lnTo>
                  <a:lnTo>
                    <a:pt x="103909" y="430114"/>
                  </a:lnTo>
                  <a:close/>
                </a:path>
                <a:path w="121285" h="451485">
                  <a:moveTo>
                    <a:pt x="104394" y="430529"/>
                  </a:moveTo>
                  <a:lnTo>
                    <a:pt x="104013" y="430148"/>
                  </a:lnTo>
                  <a:lnTo>
                    <a:pt x="104140" y="430402"/>
                  </a:lnTo>
                  <a:lnTo>
                    <a:pt x="104394" y="430529"/>
                  </a:lnTo>
                  <a:close/>
                </a:path>
                <a:path w="121285" h="451485">
                  <a:moveTo>
                    <a:pt x="108204" y="19811"/>
                  </a:moveTo>
                  <a:lnTo>
                    <a:pt x="108204" y="12953"/>
                  </a:lnTo>
                  <a:lnTo>
                    <a:pt x="106680" y="18287"/>
                  </a:lnTo>
                  <a:lnTo>
                    <a:pt x="106680" y="17525"/>
                  </a:lnTo>
                  <a:lnTo>
                    <a:pt x="104013" y="20192"/>
                  </a:lnTo>
                  <a:lnTo>
                    <a:pt x="105156" y="19811"/>
                  </a:lnTo>
                  <a:lnTo>
                    <a:pt x="105156" y="20192"/>
                  </a:lnTo>
                  <a:lnTo>
                    <a:pt x="106680" y="19811"/>
                  </a:lnTo>
                  <a:lnTo>
                    <a:pt x="108204" y="19811"/>
                  </a:lnTo>
                  <a:close/>
                </a:path>
                <a:path w="121285" h="451485">
                  <a:moveTo>
                    <a:pt x="105156" y="430529"/>
                  </a:moveTo>
                  <a:lnTo>
                    <a:pt x="104013" y="430148"/>
                  </a:lnTo>
                  <a:lnTo>
                    <a:pt x="104394" y="430529"/>
                  </a:lnTo>
                  <a:lnTo>
                    <a:pt x="105156" y="430529"/>
                  </a:lnTo>
                  <a:close/>
                </a:path>
                <a:path w="121285" h="451485">
                  <a:moveTo>
                    <a:pt x="106680" y="433577"/>
                  </a:moveTo>
                  <a:lnTo>
                    <a:pt x="106680" y="431291"/>
                  </a:lnTo>
                  <a:lnTo>
                    <a:pt x="104394" y="430529"/>
                  </a:lnTo>
                  <a:lnTo>
                    <a:pt x="104140" y="430402"/>
                  </a:lnTo>
                  <a:lnTo>
                    <a:pt x="106680" y="433577"/>
                  </a:lnTo>
                  <a:close/>
                </a:path>
                <a:path w="121285" h="451485">
                  <a:moveTo>
                    <a:pt x="105156" y="430783"/>
                  </a:moveTo>
                  <a:lnTo>
                    <a:pt x="105156" y="430529"/>
                  </a:lnTo>
                  <a:lnTo>
                    <a:pt x="104394" y="430529"/>
                  </a:lnTo>
                  <a:lnTo>
                    <a:pt x="105156" y="430783"/>
                  </a:lnTo>
                  <a:close/>
                </a:path>
                <a:path w="121285" h="451485">
                  <a:moveTo>
                    <a:pt x="109728" y="431291"/>
                  </a:moveTo>
                  <a:lnTo>
                    <a:pt x="106680" y="430529"/>
                  </a:lnTo>
                  <a:lnTo>
                    <a:pt x="106680" y="432815"/>
                  </a:lnTo>
                  <a:lnTo>
                    <a:pt x="108204" y="437387"/>
                  </a:lnTo>
                  <a:lnTo>
                    <a:pt x="108204" y="450341"/>
                  </a:lnTo>
                  <a:lnTo>
                    <a:pt x="108966" y="450341"/>
                  </a:lnTo>
                  <a:lnTo>
                    <a:pt x="108966" y="431291"/>
                  </a:lnTo>
                  <a:lnTo>
                    <a:pt x="109728" y="431291"/>
                  </a:lnTo>
                  <a:close/>
                </a:path>
                <a:path w="121285" h="451485">
                  <a:moveTo>
                    <a:pt x="117348" y="432053"/>
                  </a:moveTo>
                  <a:lnTo>
                    <a:pt x="112776" y="431291"/>
                  </a:lnTo>
                  <a:lnTo>
                    <a:pt x="108966" y="431291"/>
                  </a:lnTo>
                  <a:lnTo>
                    <a:pt x="108966" y="450341"/>
                  </a:lnTo>
                  <a:lnTo>
                    <a:pt x="112776" y="450468"/>
                  </a:lnTo>
                  <a:lnTo>
                    <a:pt x="116586" y="451103"/>
                  </a:lnTo>
                  <a:lnTo>
                    <a:pt x="116586" y="432053"/>
                  </a:lnTo>
                  <a:lnTo>
                    <a:pt x="117348" y="432053"/>
                  </a:lnTo>
                  <a:close/>
                </a:path>
                <a:path w="121285" h="451485">
                  <a:moveTo>
                    <a:pt x="113538" y="19049"/>
                  </a:moveTo>
                  <a:lnTo>
                    <a:pt x="112776" y="19049"/>
                  </a:lnTo>
                  <a:lnTo>
                    <a:pt x="112776" y="19202"/>
                  </a:lnTo>
                  <a:lnTo>
                    <a:pt x="113538" y="19049"/>
                  </a:lnTo>
                  <a:close/>
                </a:path>
                <a:path w="121285" h="451485">
                  <a:moveTo>
                    <a:pt x="121158" y="451103"/>
                  </a:moveTo>
                  <a:lnTo>
                    <a:pt x="121158" y="432053"/>
                  </a:lnTo>
                  <a:lnTo>
                    <a:pt x="116586" y="432053"/>
                  </a:lnTo>
                  <a:lnTo>
                    <a:pt x="116586" y="451103"/>
                  </a:lnTo>
                  <a:lnTo>
                    <a:pt x="121158" y="451103"/>
                  </a:lnTo>
                  <a:close/>
                </a:path>
              </a:pathLst>
            </a:custGeom>
            <a:solidFill>
              <a:srgbClr val="6F2F9F"/>
            </a:solidFill>
          </p:spPr>
          <p:txBody>
            <a:bodyPr wrap="square" lIns="0" tIns="0" rIns="0" bIns="0" rtlCol="0"/>
            <a:lstStyle/>
            <a:p>
              <a:endParaRPr/>
            </a:p>
          </p:txBody>
        </p:sp>
      </p:grpSp>
      <p:sp>
        <p:nvSpPr>
          <p:cNvPr id="53" name="object 53"/>
          <p:cNvSpPr txBox="1"/>
          <p:nvPr/>
        </p:nvSpPr>
        <p:spPr>
          <a:xfrm>
            <a:off x="3550291" y="1761235"/>
            <a:ext cx="406400" cy="254000"/>
          </a:xfrm>
          <a:prstGeom prst="rect">
            <a:avLst/>
          </a:prstGeom>
        </p:spPr>
        <p:txBody>
          <a:bodyPr vert="horz" wrap="square" lIns="0" tIns="12700" rIns="0" bIns="0" rtlCol="0">
            <a:spAutoFit/>
          </a:bodyPr>
          <a:lstStyle/>
          <a:p>
            <a:pPr marL="12700">
              <a:lnSpc>
                <a:spcPct val="100000"/>
              </a:lnSpc>
              <a:spcBef>
                <a:spcPts val="100"/>
              </a:spcBef>
            </a:pPr>
            <a:r>
              <a:rPr sz="1500" b="1" dirty="0">
                <a:solidFill>
                  <a:srgbClr val="6F2FA0"/>
                </a:solidFill>
                <a:latin typeface="微軟正黑體"/>
                <a:cs typeface="微軟正黑體"/>
              </a:rPr>
              <a:t>勾選</a:t>
            </a:r>
            <a:endParaRPr sz="1500">
              <a:latin typeface="微軟正黑體"/>
              <a:cs typeface="微軟正黑體"/>
            </a:endParaRPr>
          </a:p>
        </p:txBody>
      </p:sp>
      <p:sp>
        <p:nvSpPr>
          <p:cNvPr id="54" name="object 54"/>
          <p:cNvSpPr txBox="1"/>
          <p:nvPr/>
        </p:nvSpPr>
        <p:spPr>
          <a:xfrm>
            <a:off x="2513717" y="2377694"/>
            <a:ext cx="1499235" cy="299720"/>
          </a:xfrm>
          <a:prstGeom prst="rect">
            <a:avLst/>
          </a:prstGeom>
        </p:spPr>
        <p:txBody>
          <a:bodyPr vert="horz" wrap="square" lIns="0" tIns="12700" rIns="0" bIns="0" rtlCol="0">
            <a:spAutoFit/>
          </a:bodyPr>
          <a:lstStyle/>
          <a:p>
            <a:pPr marL="38100">
              <a:lnSpc>
                <a:spcPct val="100000"/>
              </a:lnSpc>
              <a:spcBef>
                <a:spcPts val="100"/>
              </a:spcBef>
              <a:tabLst>
                <a:tab pos="1079500" algn="l"/>
              </a:tabLst>
            </a:pPr>
            <a:r>
              <a:rPr sz="1800" b="1" dirty="0">
                <a:latin typeface="微軟正黑體"/>
                <a:cs typeface="微軟正黑體"/>
              </a:rPr>
              <a:t>檔案學生	</a:t>
            </a:r>
            <a:r>
              <a:rPr sz="2250" b="1" baseline="33333" dirty="0">
                <a:latin typeface="微軟正黑體"/>
                <a:cs typeface="微軟正黑體"/>
              </a:rPr>
              <a:t>上傳</a:t>
            </a:r>
            <a:endParaRPr sz="2250" baseline="33333">
              <a:latin typeface="微軟正黑體"/>
              <a:cs typeface="微軟正黑體"/>
            </a:endParaRPr>
          </a:p>
        </p:txBody>
      </p:sp>
      <p:sp>
        <p:nvSpPr>
          <p:cNvPr id="55" name="object 55"/>
          <p:cNvSpPr txBox="1"/>
          <p:nvPr/>
        </p:nvSpPr>
        <p:spPr>
          <a:xfrm>
            <a:off x="3580771" y="2533141"/>
            <a:ext cx="394335" cy="254000"/>
          </a:xfrm>
          <a:prstGeom prst="rect">
            <a:avLst/>
          </a:prstGeom>
        </p:spPr>
        <p:txBody>
          <a:bodyPr vert="horz" wrap="square" lIns="0" tIns="12700" rIns="0" bIns="0" rtlCol="0">
            <a:spAutoFit/>
          </a:bodyPr>
          <a:lstStyle/>
          <a:p>
            <a:pPr marL="12700">
              <a:lnSpc>
                <a:spcPct val="100000"/>
              </a:lnSpc>
              <a:spcBef>
                <a:spcPts val="100"/>
              </a:spcBef>
            </a:pPr>
            <a:r>
              <a:rPr sz="1500" b="1" spc="-5" dirty="0">
                <a:latin typeface="微軟正黑體"/>
                <a:cs typeface="微軟正黑體"/>
              </a:rPr>
              <a:t>PDF</a:t>
            </a:r>
            <a:endParaRPr sz="1500">
              <a:latin typeface="微軟正黑體"/>
              <a:cs typeface="微軟正黑體"/>
            </a:endParaRPr>
          </a:p>
        </p:txBody>
      </p:sp>
      <p:sp>
        <p:nvSpPr>
          <p:cNvPr id="56" name="object 56"/>
          <p:cNvSpPr/>
          <p:nvPr/>
        </p:nvSpPr>
        <p:spPr>
          <a:xfrm>
            <a:off x="4034675" y="2260854"/>
            <a:ext cx="139700" cy="603885"/>
          </a:xfrm>
          <a:custGeom>
            <a:avLst/>
            <a:gdLst/>
            <a:ahLst/>
            <a:cxnLst/>
            <a:rect l="l" t="t" r="r" b="b"/>
            <a:pathLst>
              <a:path w="139700" h="603885">
                <a:moveTo>
                  <a:pt x="98418" y="309572"/>
                </a:moveTo>
                <a:lnTo>
                  <a:pt x="98298" y="309371"/>
                </a:lnTo>
                <a:lnTo>
                  <a:pt x="98298" y="293914"/>
                </a:lnTo>
                <a:lnTo>
                  <a:pt x="89154" y="292607"/>
                </a:lnTo>
                <a:lnTo>
                  <a:pt x="81534" y="292512"/>
                </a:lnTo>
                <a:lnTo>
                  <a:pt x="76986" y="291944"/>
                </a:lnTo>
                <a:lnTo>
                  <a:pt x="0" y="293369"/>
                </a:lnTo>
                <a:lnTo>
                  <a:pt x="0" y="310133"/>
                </a:lnTo>
                <a:lnTo>
                  <a:pt x="76200" y="311545"/>
                </a:lnTo>
                <a:lnTo>
                  <a:pt x="76200" y="310895"/>
                </a:lnTo>
                <a:lnTo>
                  <a:pt x="89154" y="310895"/>
                </a:lnTo>
                <a:lnTo>
                  <a:pt x="98298" y="309589"/>
                </a:lnTo>
                <a:lnTo>
                  <a:pt x="98298" y="294131"/>
                </a:lnTo>
                <a:lnTo>
                  <a:pt x="98418" y="293931"/>
                </a:lnTo>
                <a:lnTo>
                  <a:pt x="98418" y="309572"/>
                </a:lnTo>
                <a:close/>
              </a:path>
              <a:path w="139700" h="603885">
                <a:moveTo>
                  <a:pt x="76986" y="291944"/>
                </a:moveTo>
                <a:lnTo>
                  <a:pt x="76200" y="291845"/>
                </a:lnTo>
                <a:lnTo>
                  <a:pt x="76986" y="291944"/>
                </a:lnTo>
                <a:close/>
              </a:path>
              <a:path w="139700" h="603885">
                <a:moveTo>
                  <a:pt x="100584" y="313181"/>
                </a:moveTo>
                <a:lnTo>
                  <a:pt x="98418" y="309572"/>
                </a:lnTo>
                <a:lnTo>
                  <a:pt x="89154" y="310895"/>
                </a:lnTo>
                <a:lnTo>
                  <a:pt x="76200" y="310895"/>
                </a:lnTo>
                <a:lnTo>
                  <a:pt x="76200" y="311545"/>
                </a:lnTo>
                <a:lnTo>
                  <a:pt x="87630" y="311657"/>
                </a:lnTo>
                <a:lnTo>
                  <a:pt x="92202" y="312311"/>
                </a:lnTo>
                <a:lnTo>
                  <a:pt x="96774" y="312419"/>
                </a:lnTo>
                <a:lnTo>
                  <a:pt x="96774" y="312546"/>
                </a:lnTo>
                <a:lnTo>
                  <a:pt x="99822" y="313054"/>
                </a:lnTo>
                <a:lnTo>
                  <a:pt x="99822" y="312419"/>
                </a:lnTo>
                <a:lnTo>
                  <a:pt x="100584" y="313181"/>
                </a:lnTo>
                <a:close/>
              </a:path>
              <a:path w="139700" h="603885">
                <a:moveTo>
                  <a:pt x="96774" y="293696"/>
                </a:moveTo>
                <a:lnTo>
                  <a:pt x="96774" y="291083"/>
                </a:lnTo>
                <a:lnTo>
                  <a:pt x="92202" y="291192"/>
                </a:lnTo>
                <a:lnTo>
                  <a:pt x="87630" y="291845"/>
                </a:lnTo>
                <a:lnTo>
                  <a:pt x="76986" y="291944"/>
                </a:lnTo>
                <a:lnTo>
                  <a:pt x="81534" y="292512"/>
                </a:lnTo>
                <a:lnTo>
                  <a:pt x="89154" y="292607"/>
                </a:lnTo>
                <a:lnTo>
                  <a:pt x="96774" y="293696"/>
                </a:lnTo>
                <a:close/>
              </a:path>
              <a:path w="139700" h="603885">
                <a:moveTo>
                  <a:pt x="100330" y="290745"/>
                </a:moveTo>
                <a:lnTo>
                  <a:pt x="99822" y="291083"/>
                </a:lnTo>
                <a:lnTo>
                  <a:pt x="99822" y="290321"/>
                </a:lnTo>
                <a:lnTo>
                  <a:pt x="96012" y="291083"/>
                </a:lnTo>
                <a:lnTo>
                  <a:pt x="96774" y="291083"/>
                </a:lnTo>
                <a:lnTo>
                  <a:pt x="96774" y="293696"/>
                </a:lnTo>
                <a:lnTo>
                  <a:pt x="98418" y="293931"/>
                </a:lnTo>
                <a:lnTo>
                  <a:pt x="100330" y="290745"/>
                </a:lnTo>
                <a:close/>
              </a:path>
              <a:path w="139700" h="603885">
                <a:moveTo>
                  <a:pt x="96774" y="312546"/>
                </a:moveTo>
                <a:lnTo>
                  <a:pt x="96774" y="312419"/>
                </a:lnTo>
                <a:lnTo>
                  <a:pt x="96012" y="312419"/>
                </a:lnTo>
                <a:lnTo>
                  <a:pt x="96774" y="312546"/>
                </a:lnTo>
                <a:close/>
              </a:path>
              <a:path w="139700" h="603885">
                <a:moveTo>
                  <a:pt x="139446" y="19049"/>
                </a:moveTo>
                <a:lnTo>
                  <a:pt x="139446" y="0"/>
                </a:lnTo>
                <a:lnTo>
                  <a:pt x="132588" y="761"/>
                </a:lnTo>
                <a:lnTo>
                  <a:pt x="123549" y="1210"/>
                </a:lnTo>
                <a:lnTo>
                  <a:pt x="112418" y="2514"/>
                </a:lnTo>
                <a:lnTo>
                  <a:pt x="102800" y="6180"/>
                </a:lnTo>
                <a:lnTo>
                  <a:pt x="98298" y="13715"/>
                </a:lnTo>
                <a:lnTo>
                  <a:pt x="98298" y="290626"/>
                </a:lnTo>
                <a:lnTo>
                  <a:pt x="99060" y="290474"/>
                </a:lnTo>
                <a:lnTo>
                  <a:pt x="99060" y="290321"/>
                </a:lnTo>
                <a:lnTo>
                  <a:pt x="101346" y="289750"/>
                </a:lnTo>
                <a:lnTo>
                  <a:pt x="101346" y="289559"/>
                </a:lnTo>
                <a:lnTo>
                  <a:pt x="102108" y="289559"/>
                </a:lnTo>
                <a:lnTo>
                  <a:pt x="102108" y="294512"/>
                </a:lnTo>
                <a:lnTo>
                  <a:pt x="104394" y="294893"/>
                </a:lnTo>
                <a:lnTo>
                  <a:pt x="108204" y="296417"/>
                </a:lnTo>
                <a:lnTo>
                  <a:pt x="110490" y="297179"/>
                </a:lnTo>
                <a:lnTo>
                  <a:pt x="112776" y="298703"/>
                </a:lnTo>
                <a:lnTo>
                  <a:pt x="112776" y="22097"/>
                </a:lnTo>
                <a:lnTo>
                  <a:pt x="114300" y="21335"/>
                </a:lnTo>
                <a:lnTo>
                  <a:pt x="116586" y="16763"/>
                </a:lnTo>
                <a:lnTo>
                  <a:pt x="116586" y="17525"/>
                </a:lnTo>
                <a:lnTo>
                  <a:pt x="117348" y="15239"/>
                </a:lnTo>
                <a:lnTo>
                  <a:pt x="117348" y="20878"/>
                </a:lnTo>
                <a:lnTo>
                  <a:pt x="118110" y="20726"/>
                </a:lnTo>
                <a:lnTo>
                  <a:pt x="118110" y="20573"/>
                </a:lnTo>
                <a:lnTo>
                  <a:pt x="122682" y="19811"/>
                </a:lnTo>
                <a:lnTo>
                  <a:pt x="122682" y="20573"/>
                </a:lnTo>
                <a:lnTo>
                  <a:pt x="127254" y="19920"/>
                </a:lnTo>
                <a:lnTo>
                  <a:pt x="133350" y="19811"/>
                </a:lnTo>
                <a:lnTo>
                  <a:pt x="139446" y="19049"/>
                </a:lnTo>
                <a:close/>
              </a:path>
              <a:path w="139700" h="603885">
                <a:moveTo>
                  <a:pt x="115824" y="301751"/>
                </a:moveTo>
                <a:lnTo>
                  <a:pt x="112776" y="298703"/>
                </a:lnTo>
                <a:lnTo>
                  <a:pt x="110490" y="297179"/>
                </a:lnTo>
                <a:lnTo>
                  <a:pt x="108204" y="296417"/>
                </a:lnTo>
                <a:lnTo>
                  <a:pt x="104394" y="294893"/>
                </a:lnTo>
                <a:lnTo>
                  <a:pt x="99822" y="294131"/>
                </a:lnTo>
                <a:lnTo>
                  <a:pt x="98418" y="293931"/>
                </a:lnTo>
                <a:lnTo>
                  <a:pt x="98298" y="294131"/>
                </a:lnTo>
                <a:lnTo>
                  <a:pt x="98298" y="309371"/>
                </a:lnTo>
                <a:lnTo>
                  <a:pt x="100330" y="309287"/>
                </a:lnTo>
                <a:lnTo>
                  <a:pt x="104394" y="308609"/>
                </a:lnTo>
                <a:lnTo>
                  <a:pt x="108204" y="307085"/>
                </a:lnTo>
                <a:lnTo>
                  <a:pt x="110490" y="306323"/>
                </a:lnTo>
                <a:lnTo>
                  <a:pt x="112776" y="304799"/>
                </a:lnTo>
                <a:lnTo>
                  <a:pt x="115824" y="301751"/>
                </a:lnTo>
                <a:close/>
              </a:path>
              <a:path w="139700" h="603885">
                <a:moveTo>
                  <a:pt x="100584" y="313181"/>
                </a:moveTo>
                <a:lnTo>
                  <a:pt x="98298" y="312800"/>
                </a:lnTo>
                <a:lnTo>
                  <a:pt x="98298" y="589787"/>
                </a:lnTo>
                <a:lnTo>
                  <a:pt x="99060" y="591063"/>
                </a:lnTo>
                <a:lnTo>
                  <a:pt x="99060" y="313181"/>
                </a:lnTo>
                <a:lnTo>
                  <a:pt x="100584" y="313181"/>
                </a:lnTo>
                <a:close/>
              </a:path>
              <a:path w="139700" h="603885">
                <a:moveTo>
                  <a:pt x="102108" y="294512"/>
                </a:moveTo>
                <a:lnTo>
                  <a:pt x="102108" y="289559"/>
                </a:lnTo>
                <a:lnTo>
                  <a:pt x="100330" y="290745"/>
                </a:lnTo>
                <a:lnTo>
                  <a:pt x="98418" y="293931"/>
                </a:lnTo>
                <a:lnTo>
                  <a:pt x="102108" y="294512"/>
                </a:lnTo>
                <a:close/>
              </a:path>
              <a:path w="139700" h="603885">
                <a:moveTo>
                  <a:pt x="117348" y="582625"/>
                </a:moveTo>
                <a:lnTo>
                  <a:pt x="117348" y="305561"/>
                </a:lnTo>
                <a:lnTo>
                  <a:pt x="115824" y="301751"/>
                </a:lnTo>
                <a:lnTo>
                  <a:pt x="112776" y="304799"/>
                </a:lnTo>
                <a:lnTo>
                  <a:pt x="110490" y="306323"/>
                </a:lnTo>
                <a:lnTo>
                  <a:pt x="108204" y="307085"/>
                </a:lnTo>
                <a:lnTo>
                  <a:pt x="104394" y="308609"/>
                </a:lnTo>
                <a:lnTo>
                  <a:pt x="99822" y="309371"/>
                </a:lnTo>
                <a:lnTo>
                  <a:pt x="98418" y="309572"/>
                </a:lnTo>
                <a:lnTo>
                  <a:pt x="100584" y="313181"/>
                </a:lnTo>
                <a:lnTo>
                  <a:pt x="102108" y="313943"/>
                </a:lnTo>
                <a:lnTo>
                  <a:pt x="102108" y="596164"/>
                </a:lnTo>
                <a:lnTo>
                  <a:pt x="102800" y="597323"/>
                </a:lnTo>
                <a:lnTo>
                  <a:pt x="112418" y="600989"/>
                </a:lnTo>
                <a:lnTo>
                  <a:pt x="112776" y="601031"/>
                </a:lnTo>
                <a:lnTo>
                  <a:pt x="112776" y="581405"/>
                </a:lnTo>
                <a:lnTo>
                  <a:pt x="113538" y="581405"/>
                </a:lnTo>
                <a:lnTo>
                  <a:pt x="113792" y="581659"/>
                </a:lnTo>
                <a:lnTo>
                  <a:pt x="115824" y="582167"/>
                </a:lnTo>
                <a:lnTo>
                  <a:pt x="115824" y="582320"/>
                </a:lnTo>
                <a:lnTo>
                  <a:pt x="117348" y="582625"/>
                </a:lnTo>
                <a:close/>
              </a:path>
              <a:path w="139700" h="603885">
                <a:moveTo>
                  <a:pt x="102108" y="289559"/>
                </a:moveTo>
                <a:lnTo>
                  <a:pt x="99060" y="290321"/>
                </a:lnTo>
                <a:lnTo>
                  <a:pt x="99822" y="290321"/>
                </a:lnTo>
                <a:lnTo>
                  <a:pt x="99822" y="291083"/>
                </a:lnTo>
                <a:lnTo>
                  <a:pt x="100584" y="290321"/>
                </a:lnTo>
                <a:lnTo>
                  <a:pt x="102108" y="289559"/>
                </a:lnTo>
                <a:close/>
              </a:path>
              <a:path w="139700" h="603885">
                <a:moveTo>
                  <a:pt x="99822" y="290321"/>
                </a:moveTo>
                <a:lnTo>
                  <a:pt x="99060" y="290321"/>
                </a:lnTo>
                <a:lnTo>
                  <a:pt x="99060" y="290474"/>
                </a:lnTo>
                <a:lnTo>
                  <a:pt x="99822" y="290321"/>
                </a:lnTo>
                <a:close/>
              </a:path>
              <a:path w="139700" h="603885">
                <a:moveTo>
                  <a:pt x="101092" y="313689"/>
                </a:moveTo>
                <a:lnTo>
                  <a:pt x="100584" y="313181"/>
                </a:lnTo>
                <a:lnTo>
                  <a:pt x="99060" y="313181"/>
                </a:lnTo>
                <a:lnTo>
                  <a:pt x="101092" y="313689"/>
                </a:lnTo>
                <a:close/>
              </a:path>
              <a:path w="139700" h="603885">
                <a:moveTo>
                  <a:pt x="102108" y="596164"/>
                </a:moveTo>
                <a:lnTo>
                  <a:pt x="102108" y="313943"/>
                </a:lnTo>
                <a:lnTo>
                  <a:pt x="101346" y="313943"/>
                </a:lnTo>
                <a:lnTo>
                  <a:pt x="101092" y="313689"/>
                </a:lnTo>
                <a:lnTo>
                  <a:pt x="99060" y="313181"/>
                </a:lnTo>
                <a:lnTo>
                  <a:pt x="99060" y="591063"/>
                </a:lnTo>
                <a:lnTo>
                  <a:pt x="102108" y="596164"/>
                </a:lnTo>
                <a:close/>
              </a:path>
              <a:path w="139700" h="603885">
                <a:moveTo>
                  <a:pt x="100584" y="290321"/>
                </a:moveTo>
                <a:lnTo>
                  <a:pt x="99822" y="291083"/>
                </a:lnTo>
                <a:lnTo>
                  <a:pt x="100330" y="290745"/>
                </a:lnTo>
                <a:lnTo>
                  <a:pt x="100584" y="290321"/>
                </a:lnTo>
                <a:close/>
              </a:path>
              <a:path w="139700" h="603885">
                <a:moveTo>
                  <a:pt x="100584" y="313181"/>
                </a:moveTo>
                <a:lnTo>
                  <a:pt x="99822" y="312419"/>
                </a:lnTo>
                <a:lnTo>
                  <a:pt x="99822" y="313054"/>
                </a:lnTo>
                <a:lnTo>
                  <a:pt x="100584" y="313181"/>
                </a:lnTo>
                <a:close/>
              </a:path>
              <a:path w="139700" h="603885">
                <a:moveTo>
                  <a:pt x="102108" y="289559"/>
                </a:moveTo>
                <a:lnTo>
                  <a:pt x="100584" y="290321"/>
                </a:lnTo>
                <a:lnTo>
                  <a:pt x="100330" y="290745"/>
                </a:lnTo>
                <a:lnTo>
                  <a:pt x="102108" y="289559"/>
                </a:lnTo>
                <a:close/>
              </a:path>
              <a:path w="139700" h="603885">
                <a:moveTo>
                  <a:pt x="102108" y="313943"/>
                </a:moveTo>
                <a:lnTo>
                  <a:pt x="100584" y="313181"/>
                </a:lnTo>
                <a:lnTo>
                  <a:pt x="101092" y="313689"/>
                </a:lnTo>
                <a:lnTo>
                  <a:pt x="102108" y="313943"/>
                </a:lnTo>
                <a:close/>
              </a:path>
              <a:path w="139700" h="603885">
                <a:moveTo>
                  <a:pt x="102108" y="313943"/>
                </a:moveTo>
                <a:lnTo>
                  <a:pt x="101092" y="313689"/>
                </a:lnTo>
                <a:lnTo>
                  <a:pt x="101346" y="313943"/>
                </a:lnTo>
                <a:lnTo>
                  <a:pt x="102108" y="313943"/>
                </a:lnTo>
                <a:close/>
              </a:path>
              <a:path w="139700" h="603885">
                <a:moveTo>
                  <a:pt x="102108" y="289559"/>
                </a:moveTo>
                <a:lnTo>
                  <a:pt x="101346" y="289559"/>
                </a:lnTo>
                <a:lnTo>
                  <a:pt x="101346" y="289750"/>
                </a:lnTo>
                <a:lnTo>
                  <a:pt x="102108" y="289559"/>
                </a:lnTo>
                <a:close/>
              </a:path>
              <a:path w="139700" h="603885">
                <a:moveTo>
                  <a:pt x="114300" y="21335"/>
                </a:moveTo>
                <a:lnTo>
                  <a:pt x="112776" y="22097"/>
                </a:lnTo>
                <a:lnTo>
                  <a:pt x="113792" y="21843"/>
                </a:lnTo>
                <a:lnTo>
                  <a:pt x="114300" y="21335"/>
                </a:lnTo>
                <a:close/>
              </a:path>
              <a:path w="139700" h="603885">
                <a:moveTo>
                  <a:pt x="113792" y="21843"/>
                </a:moveTo>
                <a:lnTo>
                  <a:pt x="112776" y="22097"/>
                </a:lnTo>
                <a:lnTo>
                  <a:pt x="113538" y="22097"/>
                </a:lnTo>
                <a:lnTo>
                  <a:pt x="113792" y="21843"/>
                </a:lnTo>
                <a:close/>
              </a:path>
              <a:path w="139700" h="603885">
                <a:moveTo>
                  <a:pt x="115824" y="301751"/>
                </a:moveTo>
                <a:lnTo>
                  <a:pt x="115824" y="21335"/>
                </a:lnTo>
                <a:lnTo>
                  <a:pt x="113792" y="21843"/>
                </a:lnTo>
                <a:lnTo>
                  <a:pt x="113538" y="22097"/>
                </a:lnTo>
                <a:lnTo>
                  <a:pt x="112776" y="22097"/>
                </a:lnTo>
                <a:lnTo>
                  <a:pt x="112776" y="298703"/>
                </a:lnTo>
                <a:lnTo>
                  <a:pt x="115824" y="301751"/>
                </a:lnTo>
                <a:close/>
              </a:path>
              <a:path w="139700" h="603885">
                <a:moveTo>
                  <a:pt x="113792" y="581659"/>
                </a:moveTo>
                <a:lnTo>
                  <a:pt x="113538" y="581405"/>
                </a:lnTo>
                <a:lnTo>
                  <a:pt x="112776" y="581405"/>
                </a:lnTo>
                <a:lnTo>
                  <a:pt x="113792" y="581659"/>
                </a:lnTo>
                <a:close/>
              </a:path>
              <a:path w="139700" h="603885">
                <a:moveTo>
                  <a:pt x="114300" y="582167"/>
                </a:moveTo>
                <a:lnTo>
                  <a:pt x="113792" y="581659"/>
                </a:lnTo>
                <a:lnTo>
                  <a:pt x="112776" y="581405"/>
                </a:lnTo>
                <a:lnTo>
                  <a:pt x="114300" y="582167"/>
                </a:lnTo>
                <a:close/>
              </a:path>
              <a:path w="139700" h="603885">
                <a:moveTo>
                  <a:pt x="117348" y="601566"/>
                </a:moveTo>
                <a:lnTo>
                  <a:pt x="117348" y="588263"/>
                </a:lnTo>
                <a:lnTo>
                  <a:pt x="116586" y="585977"/>
                </a:lnTo>
                <a:lnTo>
                  <a:pt x="114300" y="582167"/>
                </a:lnTo>
                <a:lnTo>
                  <a:pt x="112776" y="581405"/>
                </a:lnTo>
                <a:lnTo>
                  <a:pt x="112776" y="601031"/>
                </a:lnTo>
                <a:lnTo>
                  <a:pt x="117348" y="601566"/>
                </a:lnTo>
                <a:close/>
              </a:path>
              <a:path w="139700" h="603885">
                <a:moveTo>
                  <a:pt x="115824" y="21335"/>
                </a:moveTo>
                <a:lnTo>
                  <a:pt x="115062" y="21335"/>
                </a:lnTo>
                <a:lnTo>
                  <a:pt x="115062" y="20573"/>
                </a:lnTo>
                <a:lnTo>
                  <a:pt x="113792" y="21843"/>
                </a:lnTo>
                <a:lnTo>
                  <a:pt x="115824" y="21335"/>
                </a:lnTo>
                <a:close/>
              </a:path>
              <a:path w="139700" h="603885">
                <a:moveTo>
                  <a:pt x="115824" y="582167"/>
                </a:moveTo>
                <a:lnTo>
                  <a:pt x="113792" y="581659"/>
                </a:lnTo>
                <a:lnTo>
                  <a:pt x="115062" y="582929"/>
                </a:lnTo>
                <a:lnTo>
                  <a:pt x="115062" y="582167"/>
                </a:lnTo>
                <a:lnTo>
                  <a:pt x="115824" y="582167"/>
                </a:lnTo>
                <a:close/>
              </a:path>
              <a:path w="139700" h="603885">
                <a:moveTo>
                  <a:pt x="117348" y="20878"/>
                </a:moveTo>
                <a:lnTo>
                  <a:pt x="117348" y="15239"/>
                </a:lnTo>
                <a:lnTo>
                  <a:pt x="116586" y="17525"/>
                </a:lnTo>
                <a:lnTo>
                  <a:pt x="116586" y="16763"/>
                </a:lnTo>
                <a:lnTo>
                  <a:pt x="114300" y="21335"/>
                </a:lnTo>
                <a:lnTo>
                  <a:pt x="115062" y="20573"/>
                </a:lnTo>
                <a:lnTo>
                  <a:pt x="115062" y="21335"/>
                </a:lnTo>
                <a:lnTo>
                  <a:pt x="117348" y="20878"/>
                </a:lnTo>
                <a:close/>
              </a:path>
              <a:path w="139700" h="603885">
                <a:moveTo>
                  <a:pt x="118872" y="582929"/>
                </a:moveTo>
                <a:lnTo>
                  <a:pt x="115062" y="582167"/>
                </a:lnTo>
                <a:lnTo>
                  <a:pt x="115062" y="582929"/>
                </a:lnTo>
                <a:lnTo>
                  <a:pt x="114300" y="582167"/>
                </a:lnTo>
                <a:lnTo>
                  <a:pt x="116586" y="585977"/>
                </a:lnTo>
                <a:lnTo>
                  <a:pt x="117348" y="588263"/>
                </a:lnTo>
                <a:lnTo>
                  <a:pt x="117348" y="601566"/>
                </a:lnTo>
                <a:lnTo>
                  <a:pt x="118110" y="601656"/>
                </a:lnTo>
                <a:lnTo>
                  <a:pt x="118110" y="582929"/>
                </a:lnTo>
                <a:lnTo>
                  <a:pt x="118872" y="582929"/>
                </a:lnTo>
                <a:close/>
              </a:path>
              <a:path w="139700" h="603885">
                <a:moveTo>
                  <a:pt x="117348" y="297941"/>
                </a:moveTo>
                <a:lnTo>
                  <a:pt x="117348" y="20878"/>
                </a:lnTo>
                <a:lnTo>
                  <a:pt x="115062" y="21335"/>
                </a:lnTo>
                <a:lnTo>
                  <a:pt x="115824" y="21335"/>
                </a:lnTo>
                <a:lnTo>
                  <a:pt x="115824" y="301751"/>
                </a:lnTo>
                <a:lnTo>
                  <a:pt x="117348" y="297941"/>
                </a:lnTo>
                <a:close/>
              </a:path>
              <a:path w="139700" h="603885">
                <a:moveTo>
                  <a:pt x="115824" y="582320"/>
                </a:moveTo>
                <a:lnTo>
                  <a:pt x="115824" y="582167"/>
                </a:lnTo>
                <a:lnTo>
                  <a:pt x="115062" y="582167"/>
                </a:lnTo>
                <a:lnTo>
                  <a:pt x="115824" y="582320"/>
                </a:lnTo>
                <a:close/>
              </a:path>
              <a:path w="139700" h="603885">
                <a:moveTo>
                  <a:pt x="118872" y="20573"/>
                </a:moveTo>
                <a:lnTo>
                  <a:pt x="118110" y="20573"/>
                </a:lnTo>
                <a:lnTo>
                  <a:pt x="118110" y="20726"/>
                </a:lnTo>
                <a:lnTo>
                  <a:pt x="118872" y="20573"/>
                </a:lnTo>
                <a:close/>
              </a:path>
              <a:path w="139700" h="603885">
                <a:moveTo>
                  <a:pt x="139446" y="603503"/>
                </a:moveTo>
                <a:lnTo>
                  <a:pt x="139446" y="584453"/>
                </a:lnTo>
                <a:lnTo>
                  <a:pt x="133350" y="583691"/>
                </a:lnTo>
                <a:lnTo>
                  <a:pt x="127254" y="583691"/>
                </a:lnTo>
                <a:lnTo>
                  <a:pt x="123549" y="583053"/>
                </a:lnTo>
                <a:lnTo>
                  <a:pt x="118110" y="582929"/>
                </a:lnTo>
                <a:lnTo>
                  <a:pt x="118110" y="601656"/>
                </a:lnTo>
                <a:lnTo>
                  <a:pt x="123549" y="602293"/>
                </a:lnTo>
                <a:lnTo>
                  <a:pt x="132588" y="602741"/>
                </a:lnTo>
                <a:lnTo>
                  <a:pt x="139446" y="603503"/>
                </a:lnTo>
                <a:close/>
              </a:path>
              <a:path w="139700" h="603885">
                <a:moveTo>
                  <a:pt x="128016" y="19811"/>
                </a:moveTo>
                <a:lnTo>
                  <a:pt x="127254" y="19811"/>
                </a:lnTo>
                <a:lnTo>
                  <a:pt x="128016" y="19811"/>
                </a:lnTo>
                <a:close/>
              </a:path>
              <a:path w="139700" h="603885">
                <a:moveTo>
                  <a:pt x="128016" y="583691"/>
                </a:moveTo>
                <a:lnTo>
                  <a:pt x="127254" y="583583"/>
                </a:lnTo>
                <a:lnTo>
                  <a:pt x="128016" y="583691"/>
                </a:lnTo>
                <a:close/>
              </a:path>
            </a:pathLst>
          </a:custGeom>
          <a:solidFill>
            <a:srgbClr val="000000"/>
          </a:solidFill>
        </p:spPr>
        <p:txBody>
          <a:bodyPr wrap="square" lIns="0" tIns="0" rIns="0" bIns="0" rtlCol="0"/>
          <a:lstStyle/>
          <a:p>
            <a:endParaRPr/>
          </a:p>
        </p:txBody>
      </p:sp>
      <p:sp>
        <p:nvSpPr>
          <p:cNvPr id="57" name="object 57"/>
          <p:cNvSpPr txBox="1"/>
          <p:nvPr/>
        </p:nvSpPr>
        <p:spPr>
          <a:xfrm>
            <a:off x="3663829" y="6202171"/>
            <a:ext cx="406400" cy="482600"/>
          </a:xfrm>
          <a:prstGeom prst="rect">
            <a:avLst/>
          </a:prstGeom>
        </p:spPr>
        <p:txBody>
          <a:bodyPr vert="horz" wrap="square" lIns="0" tIns="12700" rIns="0" bIns="0" rtlCol="0">
            <a:spAutoFit/>
          </a:bodyPr>
          <a:lstStyle/>
          <a:p>
            <a:pPr marL="12700" marR="5080">
              <a:lnSpc>
                <a:spcPct val="100000"/>
              </a:lnSpc>
              <a:spcBef>
                <a:spcPts val="100"/>
              </a:spcBef>
            </a:pPr>
            <a:r>
              <a:rPr sz="1500" b="1" dirty="0">
                <a:latin typeface="微軟正黑體"/>
                <a:cs typeface="微軟正黑體"/>
              </a:rPr>
              <a:t>上傳  </a:t>
            </a:r>
            <a:r>
              <a:rPr sz="1500" b="1" spc="-5" dirty="0">
                <a:latin typeface="微軟正黑體"/>
                <a:cs typeface="微軟正黑體"/>
              </a:rPr>
              <a:t>PDF</a:t>
            </a:r>
            <a:endParaRPr sz="1500">
              <a:latin typeface="微軟正黑體"/>
              <a:cs typeface="微軟正黑體"/>
            </a:endParaRPr>
          </a:p>
        </p:txBody>
      </p:sp>
      <p:sp>
        <p:nvSpPr>
          <p:cNvPr id="58" name="橢圓 57"/>
          <p:cNvSpPr/>
          <p:nvPr/>
        </p:nvSpPr>
        <p:spPr>
          <a:xfrm>
            <a:off x="6175895" y="974852"/>
            <a:ext cx="4200005" cy="2510536"/>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9582283" y="6722618"/>
            <a:ext cx="257175" cy="299720"/>
          </a:xfrm>
          <a:prstGeom prst="rect">
            <a:avLst/>
          </a:prstGeom>
        </p:spPr>
        <p:txBody>
          <a:bodyPr vert="horz" wrap="square" lIns="0" tIns="12700" rIns="0" bIns="0" rtlCol="0">
            <a:spAutoFit/>
          </a:bodyPr>
          <a:lstStyle/>
          <a:p>
            <a:pPr marL="12700">
              <a:lnSpc>
                <a:spcPct val="100000"/>
              </a:lnSpc>
              <a:spcBef>
                <a:spcPts val="100"/>
              </a:spcBef>
            </a:pPr>
            <a:r>
              <a:rPr sz="1800" b="1" spc="-5" dirty="0">
                <a:solidFill>
                  <a:srgbClr val="001F5F"/>
                </a:solidFill>
                <a:latin typeface="Calibri"/>
                <a:cs typeface="Calibri"/>
              </a:rPr>
              <a:t>24</a:t>
            </a:r>
            <a:endParaRPr sz="1800">
              <a:latin typeface="Calibri"/>
              <a:cs typeface="Calibri"/>
            </a:endParaRPr>
          </a:p>
        </p:txBody>
      </p:sp>
      <p:pic>
        <p:nvPicPr>
          <p:cNvPr id="3" name="object 3"/>
          <p:cNvPicPr/>
          <p:nvPr/>
        </p:nvPicPr>
        <p:blipFill>
          <a:blip r:embed="rId2" cstate="print"/>
          <a:stretch>
            <a:fillRect/>
          </a:stretch>
        </p:blipFill>
        <p:spPr>
          <a:xfrm>
            <a:off x="926477" y="6781038"/>
            <a:ext cx="409956" cy="409955"/>
          </a:xfrm>
          <a:prstGeom prst="rect">
            <a:avLst/>
          </a:prstGeom>
        </p:spPr>
      </p:pic>
      <p:graphicFrame>
        <p:nvGraphicFramePr>
          <p:cNvPr id="4" name="object 4"/>
          <p:cNvGraphicFramePr>
            <a:graphicFrameLocks noGrp="1"/>
          </p:cNvGraphicFramePr>
          <p:nvPr/>
        </p:nvGraphicFramePr>
        <p:xfrm>
          <a:off x="1115072" y="3695319"/>
          <a:ext cx="8407396" cy="3089908"/>
        </p:xfrm>
        <a:graphic>
          <a:graphicData uri="http://schemas.openxmlformats.org/drawingml/2006/table">
            <a:tbl>
              <a:tblPr firstRow="1" bandRow="1">
                <a:tableStyleId>{2D5ABB26-0587-4C30-8999-92F81FD0307C}</a:tableStyleId>
              </a:tblPr>
              <a:tblGrid>
                <a:gridCol w="868044"/>
                <a:gridCol w="742315"/>
                <a:gridCol w="1245235"/>
                <a:gridCol w="2621914"/>
                <a:gridCol w="286385"/>
                <a:gridCol w="1182369"/>
                <a:gridCol w="1461134"/>
              </a:tblGrid>
              <a:tr h="313055">
                <a:tc gridSpan="7">
                  <a:txBody>
                    <a:bodyPr/>
                    <a:lstStyle/>
                    <a:p>
                      <a:pPr algn="ctr">
                        <a:lnSpc>
                          <a:spcPct val="100000"/>
                        </a:lnSpc>
                        <a:spcBef>
                          <a:spcPts val="95"/>
                        </a:spcBef>
                      </a:pPr>
                      <a:r>
                        <a:rPr sz="1800" b="1" spc="195" dirty="0">
                          <a:solidFill>
                            <a:srgbClr val="FFFFFF"/>
                          </a:solidFill>
                          <a:latin typeface="微軟正黑體"/>
                          <a:cs typeface="微軟正黑體"/>
                        </a:rPr>
                        <a:t>第二階段</a:t>
                      </a:r>
                      <a:r>
                        <a:rPr sz="1800" b="1" spc="250" dirty="0">
                          <a:solidFill>
                            <a:srgbClr val="FFFFFF"/>
                          </a:solidFill>
                          <a:latin typeface="微軟正黑體"/>
                          <a:cs typeface="微軟正黑體"/>
                        </a:rPr>
                        <a:t>甄選總成績採計方式</a:t>
                      </a:r>
                      <a:endParaRPr sz="1800">
                        <a:latin typeface="微軟正黑體"/>
                        <a:cs typeface="微軟正黑體"/>
                      </a:endParaRPr>
                    </a:p>
                  </a:txBody>
                  <a:tcPr marL="0" marR="0" marT="12065" marB="0">
                    <a:lnL w="28575">
                      <a:solidFill>
                        <a:srgbClr val="000000"/>
                      </a:solidFill>
                      <a:prstDash val="solid"/>
                    </a:lnL>
                    <a:lnR w="19050">
                      <a:solidFill>
                        <a:srgbClr val="000000"/>
                      </a:solidFill>
                      <a:prstDash val="solid"/>
                    </a:lnR>
                    <a:lnT w="28575">
                      <a:solidFill>
                        <a:srgbClr val="000000"/>
                      </a:solidFill>
                      <a:prstDash val="solid"/>
                    </a:lnT>
                    <a:lnB w="19050">
                      <a:solidFill>
                        <a:srgbClr val="000000"/>
                      </a:solidFill>
                      <a:prstDash val="solid"/>
                    </a:lnB>
                    <a:solidFill>
                      <a:srgbClr val="2D74B5"/>
                    </a:solidFill>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r>
              <a:tr h="252729">
                <a:tc gridSpan="3">
                  <a:txBody>
                    <a:bodyPr/>
                    <a:lstStyle/>
                    <a:p>
                      <a:pPr algn="ctr">
                        <a:lnSpc>
                          <a:spcPct val="100000"/>
                        </a:lnSpc>
                        <a:spcBef>
                          <a:spcPts val="55"/>
                        </a:spcBef>
                      </a:pPr>
                      <a:r>
                        <a:rPr sz="1500" b="1" spc="-20" dirty="0">
                          <a:latin typeface="微軟正黑體"/>
                          <a:cs typeface="微軟正黑體"/>
                        </a:rPr>
                        <a:t>(一)</a:t>
                      </a:r>
                      <a:endParaRPr sz="1500">
                        <a:latin typeface="微軟正黑體"/>
                        <a:cs typeface="微軟正黑體"/>
                      </a:endParaRPr>
                    </a:p>
                  </a:txBody>
                  <a:tcPr marL="0" marR="0" marT="6985" marB="0">
                    <a:lnL w="28575">
                      <a:solidFill>
                        <a:srgbClr val="000000"/>
                      </a:solidFill>
                      <a:prstDash val="solid"/>
                    </a:lnL>
                    <a:lnR w="12700">
                      <a:solidFill>
                        <a:srgbClr val="000000"/>
                      </a:solidFill>
                      <a:prstDash val="solid"/>
                    </a:lnR>
                    <a:lnT w="19050">
                      <a:solidFill>
                        <a:srgbClr val="000000"/>
                      </a:solidFill>
                      <a:prstDash val="solid"/>
                    </a:lnT>
                    <a:lnB w="19050">
                      <a:solidFill>
                        <a:srgbClr val="000000"/>
                      </a:solidFill>
                      <a:prstDash val="solid"/>
                    </a:lnB>
                    <a:solidFill>
                      <a:srgbClr val="BCD6ED"/>
                    </a:solidFill>
                  </a:tcPr>
                </a:tc>
                <a:tc hMerge="1">
                  <a:txBody>
                    <a:bodyPr/>
                    <a:lstStyle/>
                    <a:p>
                      <a:endParaRPr/>
                    </a:p>
                  </a:txBody>
                  <a:tcPr marL="0" marR="0" marT="0" marB="0"/>
                </a:tc>
                <a:tc hMerge="1">
                  <a:txBody>
                    <a:bodyPr/>
                    <a:lstStyle/>
                    <a:p>
                      <a:endParaRPr/>
                    </a:p>
                  </a:txBody>
                  <a:tcPr marL="0" marR="0" marT="0" marB="0"/>
                </a:tc>
                <a:tc gridSpan="3">
                  <a:txBody>
                    <a:bodyPr/>
                    <a:lstStyle/>
                    <a:p>
                      <a:pPr algn="ctr">
                        <a:lnSpc>
                          <a:spcPct val="100000"/>
                        </a:lnSpc>
                        <a:spcBef>
                          <a:spcPts val="55"/>
                        </a:spcBef>
                      </a:pPr>
                      <a:r>
                        <a:rPr sz="1500" b="1" spc="-20" dirty="0">
                          <a:latin typeface="微軟正黑體"/>
                          <a:cs typeface="微軟正黑體"/>
                        </a:rPr>
                        <a:t>(二)</a:t>
                      </a:r>
                      <a:endParaRPr sz="1500">
                        <a:latin typeface="微軟正黑體"/>
                        <a:cs typeface="微軟正黑體"/>
                      </a:endParaRPr>
                    </a:p>
                  </a:txBody>
                  <a:tcPr marL="0" marR="0" marT="6985" marB="0">
                    <a:lnL w="12700">
                      <a:solidFill>
                        <a:srgbClr val="000000"/>
                      </a:solidFill>
                      <a:prstDash val="solid"/>
                    </a:lnL>
                    <a:lnR w="12700">
                      <a:solidFill>
                        <a:srgbClr val="000000"/>
                      </a:solidFill>
                      <a:prstDash val="solid"/>
                    </a:lnR>
                    <a:lnT w="19050">
                      <a:solidFill>
                        <a:srgbClr val="000000"/>
                      </a:solidFill>
                      <a:prstDash val="solid"/>
                    </a:lnT>
                    <a:lnB w="19050">
                      <a:solidFill>
                        <a:srgbClr val="000000"/>
                      </a:solidFill>
                      <a:prstDash val="solid"/>
                    </a:lnB>
                    <a:solidFill>
                      <a:srgbClr val="BCD6ED"/>
                    </a:solidFill>
                  </a:tcPr>
                </a:tc>
                <a:tc hMerge="1">
                  <a:txBody>
                    <a:bodyPr/>
                    <a:lstStyle/>
                    <a:p>
                      <a:endParaRPr/>
                    </a:p>
                  </a:txBody>
                  <a:tcPr marL="0" marR="0" marT="0" marB="0"/>
                </a:tc>
                <a:tc hMerge="1">
                  <a:txBody>
                    <a:bodyPr/>
                    <a:lstStyle/>
                    <a:p>
                      <a:endParaRPr/>
                    </a:p>
                  </a:txBody>
                  <a:tcPr marL="0" marR="0" marT="0" marB="0"/>
                </a:tc>
                <a:tc>
                  <a:txBody>
                    <a:bodyPr/>
                    <a:lstStyle/>
                    <a:p>
                      <a:pPr algn="ctr">
                        <a:lnSpc>
                          <a:spcPct val="100000"/>
                        </a:lnSpc>
                        <a:spcBef>
                          <a:spcPts val="55"/>
                        </a:spcBef>
                      </a:pPr>
                      <a:r>
                        <a:rPr sz="1500" spc="-20" dirty="0">
                          <a:latin typeface="微軟正黑體"/>
                          <a:cs typeface="微軟正黑體"/>
                        </a:rPr>
                        <a:t>(三)</a:t>
                      </a:r>
                      <a:endParaRPr sz="1500">
                        <a:latin typeface="微軟正黑體"/>
                        <a:cs typeface="微軟正黑體"/>
                      </a:endParaRPr>
                    </a:p>
                  </a:txBody>
                  <a:tcPr marL="0" marR="0" marT="6985" marB="0">
                    <a:lnL w="1270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solidFill>
                      <a:srgbClr val="BCD6ED"/>
                    </a:solidFill>
                  </a:tcPr>
                </a:tc>
              </a:tr>
              <a:tr h="457200">
                <a:tc gridSpan="3">
                  <a:txBody>
                    <a:bodyPr/>
                    <a:lstStyle/>
                    <a:p>
                      <a:pPr marL="995680" marR="855344" indent="-133350">
                        <a:lnSpc>
                          <a:spcPts val="1800"/>
                        </a:lnSpc>
                      </a:pPr>
                      <a:r>
                        <a:rPr sz="1500" spc="-20" dirty="0">
                          <a:latin typeface="微軟正黑體"/>
                          <a:cs typeface="微軟正黑體"/>
                        </a:rPr>
                        <a:t>統一入學測驗 </a:t>
                      </a:r>
                      <a:r>
                        <a:rPr sz="1500" spc="195" dirty="0">
                          <a:latin typeface="微軟正黑體"/>
                          <a:cs typeface="微軟正黑體"/>
                        </a:rPr>
                        <a:t>成績加權</a:t>
                      </a:r>
                      <a:endParaRPr sz="1500">
                        <a:latin typeface="微軟正黑體"/>
                        <a:cs typeface="微軟正黑體"/>
                      </a:endParaRPr>
                    </a:p>
                  </a:txBody>
                  <a:tcPr marL="0" marR="0" marT="0" marB="0">
                    <a:lnL w="28575">
                      <a:solidFill>
                        <a:srgbClr val="000000"/>
                      </a:solidFill>
                      <a:prstDash val="solid"/>
                    </a:lnL>
                    <a:lnR w="12700">
                      <a:solidFill>
                        <a:srgbClr val="000000"/>
                      </a:solidFill>
                      <a:prstDash val="solid"/>
                    </a:lnR>
                    <a:lnT w="19050">
                      <a:solidFill>
                        <a:srgbClr val="000000"/>
                      </a:solidFill>
                      <a:prstDash val="solid"/>
                    </a:lnT>
                    <a:lnB w="19050">
                      <a:solidFill>
                        <a:srgbClr val="000000"/>
                      </a:solidFill>
                      <a:prstDash val="solid"/>
                    </a:lnB>
                    <a:solidFill>
                      <a:srgbClr val="BCD6ED"/>
                    </a:solidFill>
                  </a:tcPr>
                </a:tc>
                <a:tc hMerge="1">
                  <a:txBody>
                    <a:bodyPr/>
                    <a:lstStyle/>
                    <a:p>
                      <a:endParaRPr/>
                    </a:p>
                  </a:txBody>
                  <a:tcPr marL="0" marR="0" marT="0" marB="0"/>
                </a:tc>
                <a:tc hMerge="1">
                  <a:txBody>
                    <a:bodyPr/>
                    <a:lstStyle/>
                    <a:p>
                      <a:endParaRPr/>
                    </a:p>
                  </a:txBody>
                  <a:tcPr marL="0" marR="0" marT="0" marB="0"/>
                </a:tc>
                <a:tc>
                  <a:txBody>
                    <a:bodyPr/>
                    <a:lstStyle/>
                    <a:p>
                      <a:pPr algn="ctr">
                        <a:lnSpc>
                          <a:spcPct val="100000"/>
                        </a:lnSpc>
                        <a:spcBef>
                          <a:spcPts val="850"/>
                        </a:spcBef>
                      </a:pPr>
                      <a:r>
                        <a:rPr sz="1500" spc="-20" dirty="0">
                          <a:latin typeface="微軟正黑體"/>
                          <a:cs typeface="微軟正黑體"/>
                        </a:rPr>
                        <a:t>指定項目</a:t>
                      </a:r>
                      <a:endParaRPr sz="1500">
                        <a:latin typeface="微軟正黑體"/>
                        <a:cs typeface="微軟正黑體"/>
                      </a:endParaRPr>
                    </a:p>
                  </a:txBody>
                  <a:tcPr marL="0" marR="0" marT="107950" marB="0">
                    <a:lnL w="12700">
                      <a:solidFill>
                        <a:srgbClr val="000000"/>
                      </a:solidFill>
                      <a:prstDash val="solid"/>
                    </a:lnL>
                    <a:lnR w="12700">
                      <a:solidFill>
                        <a:srgbClr val="000000"/>
                      </a:solidFill>
                      <a:prstDash val="solid"/>
                    </a:lnR>
                    <a:lnT w="19050">
                      <a:solidFill>
                        <a:srgbClr val="000000"/>
                      </a:solidFill>
                      <a:prstDash val="solid"/>
                    </a:lnT>
                    <a:lnB w="19050">
                      <a:solidFill>
                        <a:srgbClr val="000000"/>
                      </a:solidFill>
                      <a:prstDash val="solid"/>
                    </a:lnB>
                    <a:solidFill>
                      <a:srgbClr val="BCD6ED"/>
                    </a:solidFill>
                  </a:tcPr>
                </a:tc>
                <a:tc gridSpan="2">
                  <a:txBody>
                    <a:bodyPr/>
                    <a:lstStyle/>
                    <a:p>
                      <a:pPr marL="180975">
                        <a:lnSpc>
                          <a:spcPct val="100000"/>
                        </a:lnSpc>
                        <a:spcBef>
                          <a:spcPts val="850"/>
                        </a:spcBef>
                      </a:pPr>
                      <a:r>
                        <a:rPr sz="1500" spc="-50" dirty="0">
                          <a:latin typeface="微軟正黑體"/>
                          <a:cs typeface="微軟正黑體"/>
                        </a:rPr>
                        <a:t>占總成績比率</a:t>
                      </a:r>
                      <a:endParaRPr sz="1500">
                        <a:latin typeface="微軟正黑體"/>
                        <a:cs typeface="微軟正黑體"/>
                      </a:endParaRPr>
                    </a:p>
                  </a:txBody>
                  <a:tcPr marL="0" marR="0" marT="107950" marB="0">
                    <a:lnL w="12700">
                      <a:solidFill>
                        <a:srgbClr val="000000"/>
                      </a:solidFill>
                      <a:prstDash val="solid"/>
                    </a:lnL>
                    <a:lnR w="12700">
                      <a:solidFill>
                        <a:srgbClr val="000000"/>
                      </a:solidFill>
                      <a:prstDash val="solid"/>
                    </a:lnR>
                    <a:lnT w="19050">
                      <a:solidFill>
                        <a:srgbClr val="000000"/>
                      </a:solidFill>
                      <a:prstDash val="solid"/>
                    </a:lnT>
                    <a:lnB w="19050">
                      <a:solidFill>
                        <a:srgbClr val="000000"/>
                      </a:solidFill>
                      <a:prstDash val="solid"/>
                    </a:lnB>
                    <a:solidFill>
                      <a:srgbClr val="BCD6ED"/>
                    </a:solidFill>
                  </a:tcPr>
                </a:tc>
                <a:tc hMerge="1">
                  <a:txBody>
                    <a:bodyPr/>
                    <a:lstStyle/>
                    <a:p>
                      <a:endParaRPr/>
                    </a:p>
                  </a:txBody>
                  <a:tcPr marL="0" marR="0" marT="0" marB="0"/>
                </a:tc>
                <a:tc>
                  <a:txBody>
                    <a:bodyPr/>
                    <a:lstStyle/>
                    <a:p>
                      <a:pPr marL="363855" marR="358140" indent="88900">
                        <a:lnSpc>
                          <a:spcPts val="1800"/>
                        </a:lnSpc>
                      </a:pPr>
                      <a:r>
                        <a:rPr sz="1500" spc="-50" dirty="0">
                          <a:latin typeface="微軟正黑體"/>
                          <a:cs typeface="微軟正黑體"/>
                        </a:rPr>
                        <a:t>證照或 </a:t>
                      </a:r>
                      <a:r>
                        <a:rPr sz="1500" spc="-60" dirty="0">
                          <a:latin typeface="微軟正黑體"/>
                          <a:cs typeface="微軟正黑體"/>
                        </a:rPr>
                        <a:t>得獎加分</a:t>
                      </a:r>
                      <a:endParaRPr sz="1500">
                        <a:latin typeface="微軟正黑體"/>
                        <a:cs typeface="微軟正黑體"/>
                      </a:endParaRPr>
                    </a:p>
                  </a:txBody>
                  <a:tcPr marL="0" marR="0" marT="0" marB="0">
                    <a:lnL w="1270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solidFill>
                      <a:srgbClr val="BCD6ED"/>
                    </a:solidFill>
                  </a:tcPr>
                </a:tc>
              </a:tr>
              <a:tr h="0">
                <a:tc>
                  <a:txBody>
                    <a:bodyPr/>
                    <a:lstStyle/>
                    <a:p>
                      <a:pPr marL="1905" algn="ctr">
                        <a:lnSpc>
                          <a:spcPct val="100000"/>
                        </a:lnSpc>
                        <a:spcBef>
                          <a:spcPts val="320"/>
                        </a:spcBef>
                        <a:tabLst>
                          <a:tab pos="544195" algn="l"/>
                        </a:tabLst>
                      </a:pPr>
                      <a:r>
                        <a:rPr sz="1500" dirty="0">
                          <a:latin typeface="微軟正黑體"/>
                          <a:cs typeface="微軟正黑體"/>
                        </a:rPr>
                        <a:t>國	文</a:t>
                      </a:r>
                      <a:endParaRPr sz="1500">
                        <a:latin typeface="微軟正黑體"/>
                        <a:cs typeface="微軟正黑體"/>
                      </a:endParaRPr>
                    </a:p>
                  </a:txBody>
                  <a:tcPr marL="0" marR="0" marT="40640" marB="0">
                    <a:lnL w="28575">
                      <a:solidFill>
                        <a:srgbClr val="000000"/>
                      </a:solidFill>
                      <a:prstDash val="solid"/>
                    </a:lnL>
                    <a:lnR w="12700">
                      <a:solidFill>
                        <a:srgbClr val="000000"/>
                      </a:solidFill>
                      <a:prstDash val="solid"/>
                    </a:lnR>
                    <a:lnT w="19050">
                      <a:solidFill>
                        <a:srgbClr val="000000"/>
                      </a:solidFill>
                      <a:prstDash val="solid"/>
                    </a:lnT>
                    <a:lnB w="12700">
                      <a:solidFill>
                        <a:srgbClr val="000000"/>
                      </a:solidFill>
                      <a:prstDash val="solid"/>
                    </a:lnB>
                  </a:tcPr>
                </a:tc>
                <a:tc>
                  <a:txBody>
                    <a:bodyPr/>
                    <a:lstStyle/>
                    <a:p>
                      <a:pPr marR="57785" algn="r">
                        <a:lnSpc>
                          <a:spcPct val="100000"/>
                        </a:lnSpc>
                        <a:spcBef>
                          <a:spcPts val="320"/>
                        </a:spcBef>
                      </a:pPr>
                      <a:r>
                        <a:rPr sz="1500" spc="60" dirty="0">
                          <a:latin typeface="微軟正黑體"/>
                          <a:cs typeface="微軟正黑體"/>
                        </a:rPr>
                        <a:t>×</a:t>
                      </a:r>
                      <a:r>
                        <a:rPr sz="1500" spc="60" dirty="0">
                          <a:solidFill>
                            <a:srgbClr val="FF0000"/>
                          </a:solidFill>
                          <a:latin typeface="微軟正黑體"/>
                          <a:cs typeface="微軟正黑體"/>
                        </a:rPr>
                        <a:t>1</a:t>
                      </a:r>
                      <a:r>
                        <a:rPr sz="1500" b="1" spc="60" dirty="0">
                          <a:solidFill>
                            <a:srgbClr val="FF0000"/>
                          </a:solidFill>
                          <a:latin typeface="微軟正黑體"/>
                          <a:cs typeface="微軟正黑體"/>
                        </a:rPr>
                        <a:t>~</a:t>
                      </a:r>
                      <a:r>
                        <a:rPr sz="1500" dirty="0">
                          <a:latin typeface="微軟正黑體"/>
                          <a:cs typeface="微軟正黑體"/>
                        </a:rPr>
                        <a:t>倍</a:t>
                      </a:r>
                      <a:endParaRPr sz="1500">
                        <a:latin typeface="微軟正黑體"/>
                        <a:cs typeface="微軟正黑體"/>
                      </a:endParaRPr>
                    </a:p>
                  </a:txBody>
                  <a:tcPr marL="0" marR="0" marT="40640" marB="0">
                    <a:lnL w="12700">
                      <a:solidFill>
                        <a:srgbClr val="000000"/>
                      </a:solidFill>
                      <a:prstDash val="solid"/>
                    </a:lnL>
                    <a:lnR w="12700">
                      <a:solidFill>
                        <a:srgbClr val="000000"/>
                      </a:solidFill>
                      <a:prstDash val="solid"/>
                    </a:lnR>
                    <a:lnT w="19050">
                      <a:solidFill>
                        <a:srgbClr val="000000"/>
                      </a:solidFill>
                      <a:prstDash val="solid"/>
                    </a:lnT>
                    <a:lnB w="12700">
                      <a:solidFill>
                        <a:srgbClr val="000000"/>
                      </a:solidFill>
                      <a:prstDash val="solid"/>
                    </a:lnB>
                  </a:tcPr>
                </a:tc>
                <a:tc rowSpan="7">
                  <a:txBody>
                    <a:bodyPr/>
                    <a:lstStyle/>
                    <a:p>
                      <a:pPr marL="132715">
                        <a:lnSpc>
                          <a:spcPct val="100000"/>
                        </a:lnSpc>
                        <a:spcBef>
                          <a:spcPts val="3929"/>
                        </a:spcBef>
                      </a:pPr>
                      <a:r>
                        <a:rPr sz="4000" b="1" spc="-5" dirty="0">
                          <a:solidFill>
                            <a:srgbClr val="FF0000"/>
                          </a:solidFill>
                          <a:latin typeface="Arial"/>
                          <a:cs typeface="Arial"/>
                        </a:rPr>
                        <a:t>≤</a:t>
                      </a:r>
                      <a:r>
                        <a:rPr sz="3200" spc="-5" dirty="0">
                          <a:latin typeface="微軟正黑體"/>
                          <a:cs typeface="微軟正黑體"/>
                        </a:rPr>
                        <a:t>40</a:t>
                      </a:r>
                      <a:r>
                        <a:rPr sz="2000" b="1" spc="-5" dirty="0">
                          <a:solidFill>
                            <a:srgbClr val="0000CC"/>
                          </a:solidFill>
                          <a:latin typeface="微軟正黑體"/>
                          <a:cs typeface="微軟正黑體"/>
                        </a:rPr>
                        <a:t>%</a:t>
                      </a:r>
                      <a:endParaRPr sz="2000">
                        <a:latin typeface="微軟正黑體"/>
                        <a:cs typeface="微軟正黑體"/>
                      </a:endParaRPr>
                    </a:p>
                    <a:p>
                      <a:pPr marL="212090">
                        <a:lnSpc>
                          <a:spcPct val="100000"/>
                        </a:lnSpc>
                        <a:spcBef>
                          <a:spcPts val="70"/>
                        </a:spcBef>
                      </a:pPr>
                      <a:r>
                        <a:rPr sz="1500" b="1" dirty="0">
                          <a:solidFill>
                            <a:srgbClr val="FF0000"/>
                          </a:solidFill>
                          <a:latin typeface="微軟正黑體"/>
                          <a:cs typeface="微軟正黑體"/>
                        </a:rPr>
                        <a:t>(不可為0)</a:t>
                      </a:r>
                      <a:endParaRPr sz="1500">
                        <a:latin typeface="微軟正黑體"/>
                        <a:cs typeface="微軟正黑體"/>
                      </a:endParaRPr>
                    </a:p>
                  </a:txBody>
                  <a:tcPr marL="0" marR="0" marT="499109" marB="0">
                    <a:lnL w="12700">
                      <a:solidFill>
                        <a:srgbClr val="000000"/>
                      </a:solidFill>
                      <a:prstDash val="solid"/>
                    </a:lnL>
                    <a:lnR w="12700">
                      <a:solidFill>
                        <a:srgbClr val="000000"/>
                      </a:solidFill>
                      <a:prstDash val="solid"/>
                    </a:lnR>
                    <a:lnT w="19050">
                      <a:solidFill>
                        <a:srgbClr val="000000"/>
                      </a:solidFill>
                      <a:prstDash val="solid"/>
                    </a:lnT>
                    <a:lnB w="19050">
                      <a:solidFill>
                        <a:srgbClr val="000000"/>
                      </a:solidFill>
                      <a:prstDash val="solid"/>
                    </a:lnB>
                  </a:tcPr>
                </a:tc>
                <a:tc rowSpan="2">
                  <a:txBody>
                    <a:bodyPr/>
                    <a:lstStyle/>
                    <a:p>
                      <a:pPr marL="67310" marR="535940">
                        <a:lnSpc>
                          <a:spcPct val="100000"/>
                        </a:lnSpc>
                        <a:spcBef>
                          <a:spcPts val="10"/>
                        </a:spcBef>
                      </a:pPr>
                      <a:r>
                        <a:rPr sz="1500" b="1" spc="-20" dirty="0">
                          <a:solidFill>
                            <a:srgbClr val="CC00CC"/>
                          </a:solidFill>
                          <a:latin typeface="微軟正黑體"/>
                          <a:cs typeface="微軟正黑體"/>
                        </a:rPr>
                        <a:t>學習歷程資料審查(備審)  (項目見簡章)(必採)</a:t>
                      </a:r>
                      <a:endParaRPr sz="1500">
                        <a:latin typeface="微軟正黑體"/>
                        <a:cs typeface="微軟正黑體"/>
                      </a:endParaRPr>
                    </a:p>
                  </a:txBody>
                  <a:tcPr marL="0" marR="0" marT="1270" marB="0">
                    <a:lnL w="12700">
                      <a:solidFill>
                        <a:srgbClr val="000000"/>
                      </a:solidFill>
                      <a:prstDash val="solid"/>
                    </a:lnL>
                    <a:lnR w="12700">
                      <a:solidFill>
                        <a:srgbClr val="000000"/>
                      </a:solidFill>
                      <a:prstDash val="solid"/>
                    </a:lnR>
                    <a:lnT w="19050">
                      <a:solidFill>
                        <a:srgbClr val="000000"/>
                      </a:solidFill>
                      <a:prstDash val="solid"/>
                    </a:lnT>
                    <a:lnB w="12700">
                      <a:solidFill>
                        <a:srgbClr val="000000"/>
                      </a:solidFill>
                      <a:prstDash val="solid"/>
                    </a:lnB>
                  </a:tcPr>
                </a:tc>
                <a:tc rowSpan="2">
                  <a:txBody>
                    <a:bodyPr/>
                    <a:lstStyle/>
                    <a:p>
                      <a:pPr marL="59690">
                        <a:lnSpc>
                          <a:spcPct val="100000"/>
                        </a:lnSpc>
                        <a:spcBef>
                          <a:spcPts val="910"/>
                        </a:spcBef>
                      </a:pPr>
                      <a:r>
                        <a:rPr sz="1500" dirty="0">
                          <a:latin typeface="微軟正黑體"/>
                          <a:cs typeface="微軟正黑體"/>
                        </a:rPr>
                        <a:t>%</a:t>
                      </a:r>
                      <a:endParaRPr sz="1500">
                        <a:latin typeface="微軟正黑體"/>
                        <a:cs typeface="微軟正黑體"/>
                      </a:endParaRPr>
                    </a:p>
                  </a:txBody>
                  <a:tcPr marL="0" marR="0" marT="115570" marB="0">
                    <a:lnL w="12700">
                      <a:solidFill>
                        <a:srgbClr val="000000"/>
                      </a:solidFill>
                      <a:prstDash val="solid"/>
                    </a:lnL>
                    <a:lnR w="12700">
                      <a:solidFill>
                        <a:srgbClr val="000000"/>
                      </a:solidFill>
                      <a:prstDash val="solid"/>
                    </a:lnR>
                    <a:lnT w="19050">
                      <a:solidFill>
                        <a:srgbClr val="000000"/>
                      </a:solidFill>
                      <a:prstDash val="solid"/>
                    </a:lnT>
                    <a:lnB w="12700">
                      <a:solidFill>
                        <a:srgbClr val="000000"/>
                      </a:solidFill>
                      <a:prstDash val="solid"/>
                    </a:lnB>
                  </a:tcPr>
                </a:tc>
                <a:tc rowSpan="4">
                  <a:txBody>
                    <a:bodyPr/>
                    <a:lstStyle/>
                    <a:p>
                      <a:pPr marL="74295">
                        <a:lnSpc>
                          <a:spcPct val="100000"/>
                        </a:lnSpc>
                        <a:spcBef>
                          <a:spcPts val="850"/>
                        </a:spcBef>
                      </a:pPr>
                      <a:r>
                        <a:rPr sz="4800" b="1" spc="-5" dirty="0">
                          <a:solidFill>
                            <a:srgbClr val="FF0000"/>
                          </a:solidFill>
                          <a:latin typeface="Arial"/>
                          <a:cs typeface="Arial"/>
                        </a:rPr>
                        <a:t>≥</a:t>
                      </a:r>
                      <a:r>
                        <a:rPr sz="3200" dirty="0">
                          <a:latin typeface="微軟正黑體"/>
                          <a:cs typeface="微軟正黑體"/>
                        </a:rPr>
                        <a:t>4</a:t>
                      </a:r>
                      <a:r>
                        <a:rPr sz="3200" spc="-5" dirty="0">
                          <a:latin typeface="微軟正黑體"/>
                          <a:cs typeface="微軟正黑體"/>
                        </a:rPr>
                        <a:t>0</a:t>
                      </a:r>
                      <a:r>
                        <a:rPr sz="2000" b="1" dirty="0">
                          <a:solidFill>
                            <a:srgbClr val="0000CC"/>
                          </a:solidFill>
                          <a:latin typeface="微軟正黑體"/>
                          <a:cs typeface="微軟正黑體"/>
                        </a:rPr>
                        <a:t>%</a:t>
                      </a:r>
                      <a:endParaRPr sz="2000">
                        <a:latin typeface="微軟正黑體"/>
                        <a:cs typeface="微軟正黑體"/>
                      </a:endParaRPr>
                    </a:p>
                  </a:txBody>
                  <a:tcPr marL="0" marR="0" marT="107950" marB="0">
                    <a:lnL w="12700">
                      <a:solidFill>
                        <a:srgbClr val="000000"/>
                      </a:solidFill>
                      <a:prstDash val="solid"/>
                    </a:lnL>
                    <a:lnR w="12700">
                      <a:solidFill>
                        <a:srgbClr val="000000"/>
                      </a:solidFill>
                      <a:prstDash val="solid"/>
                    </a:lnR>
                    <a:lnT w="19050">
                      <a:solidFill>
                        <a:srgbClr val="000000"/>
                      </a:solidFill>
                      <a:prstDash val="solid"/>
                    </a:lnT>
                    <a:lnB w="19050">
                      <a:solidFill>
                        <a:srgbClr val="000000"/>
                      </a:solidFill>
                      <a:prstDash val="solid"/>
                    </a:lnB>
                  </a:tcPr>
                </a:tc>
                <a:tc rowSpan="7">
                  <a:txBody>
                    <a:bodyPr/>
                    <a:lstStyle/>
                    <a:p>
                      <a:pPr>
                        <a:lnSpc>
                          <a:spcPct val="100000"/>
                        </a:lnSpc>
                      </a:pPr>
                      <a:endParaRPr sz="2100">
                        <a:latin typeface="Times New Roman"/>
                        <a:cs typeface="Times New Roman"/>
                      </a:endParaRPr>
                    </a:p>
                    <a:p>
                      <a:pPr>
                        <a:lnSpc>
                          <a:spcPct val="100000"/>
                        </a:lnSpc>
                        <a:spcBef>
                          <a:spcPts val="45"/>
                        </a:spcBef>
                      </a:pPr>
                      <a:endParaRPr sz="1700">
                        <a:latin typeface="Times New Roman"/>
                        <a:cs typeface="Times New Roman"/>
                      </a:endParaRPr>
                    </a:p>
                    <a:p>
                      <a:pPr marL="127000" marR="119380" algn="just">
                        <a:lnSpc>
                          <a:spcPct val="100000"/>
                        </a:lnSpc>
                      </a:pPr>
                      <a:r>
                        <a:rPr sz="1600" spc="-20" dirty="0">
                          <a:latin typeface="微軟正黑體"/>
                          <a:cs typeface="微軟正黑體"/>
                        </a:rPr>
                        <a:t>依優待加分標 準加分，並於 簡章正面表列</a:t>
                      </a:r>
                      <a:endParaRPr sz="1600">
                        <a:latin typeface="微軟正黑體"/>
                        <a:cs typeface="微軟正黑體"/>
                      </a:endParaRPr>
                    </a:p>
                  </a:txBody>
                  <a:tcPr marL="0" marR="0" marT="0" marB="0">
                    <a:lnL w="1270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tcPr>
                </a:tc>
              </a:tr>
              <a:tr h="149860">
                <a:tc rowSpan="2">
                  <a:txBody>
                    <a:bodyPr/>
                    <a:lstStyle/>
                    <a:p>
                      <a:pPr marL="67945">
                        <a:lnSpc>
                          <a:spcPct val="100000"/>
                        </a:lnSpc>
                        <a:spcBef>
                          <a:spcPts val="730"/>
                        </a:spcBef>
                        <a:tabLst>
                          <a:tab pos="610870" algn="l"/>
                        </a:tabLst>
                      </a:pPr>
                      <a:r>
                        <a:rPr sz="1500" dirty="0">
                          <a:latin typeface="微軟正黑體"/>
                          <a:cs typeface="微軟正黑體"/>
                        </a:rPr>
                        <a:t>英	文</a:t>
                      </a:r>
                      <a:endParaRPr sz="1500">
                        <a:latin typeface="微軟正黑體"/>
                        <a:cs typeface="微軟正黑體"/>
                      </a:endParaRPr>
                    </a:p>
                  </a:txBody>
                  <a:tcPr marL="0" marR="0" marT="92710" marB="0">
                    <a:lnL w="28575">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rowSpan="2">
                  <a:txBody>
                    <a:bodyPr/>
                    <a:lstStyle/>
                    <a:p>
                      <a:pPr marL="67945">
                        <a:lnSpc>
                          <a:spcPct val="100000"/>
                        </a:lnSpc>
                        <a:spcBef>
                          <a:spcPts val="730"/>
                        </a:spcBef>
                      </a:pPr>
                      <a:r>
                        <a:rPr sz="1500" spc="60" dirty="0">
                          <a:latin typeface="微軟正黑體"/>
                          <a:cs typeface="微軟正黑體"/>
                        </a:rPr>
                        <a:t>×</a:t>
                      </a:r>
                      <a:r>
                        <a:rPr sz="1500" spc="60" dirty="0">
                          <a:solidFill>
                            <a:srgbClr val="FF0000"/>
                          </a:solidFill>
                          <a:latin typeface="微軟正黑體"/>
                          <a:cs typeface="微軟正黑體"/>
                        </a:rPr>
                        <a:t>1</a:t>
                      </a:r>
                      <a:r>
                        <a:rPr sz="1500" b="1" spc="60" dirty="0">
                          <a:solidFill>
                            <a:srgbClr val="FF0000"/>
                          </a:solidFill>
                          <a:latin typeface="微軟正黑體"/>
                          <a:cs typeface="微軟正黑體"/>
                        </a:rPr>
                        <a:t>~</a:t>
                      </a:r>
                      <a:r>
                        <a:rPr sz="1500" dirty="0">
                          <a:latin typeface="微軟正黑體"/>
                          <a:cs typeface="微軟正黑體"/>
                        </a:rPr>
                        <a:t>倍</a:t>
                      </a:r>
                      <a:endParaRPr sz="1500">
                        <a:latin typeface="微軟正黑體"/>
                        <a:cs typeface="微軟正黑體"/>
                      </a:endParaRPr>
                    </a:p>
                  </a:txBody>
                  <a:tcPr marL="0" marR="0" marT="9271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vMerge="1">
                  <a:txBody>
                    <a:bodyPr/>
                    <a:lstStyle/>
                    <a:p>
                      <a:endParaRPr/>
                    </a:p>
                  </a:txBody>
                  <a:tcPr marL="0" marR="0" marT="499109" marB="0">
                    <a:lnL w="12700">
                      <a:solidFill>
                        <a:srgbClr val="000000"/>
                      </a:solidFill>
                      <a:prstDash val="solid"/>
                    </a:lnL>
                    <a:lnR w="12700">
                      <a:solidFill>
                        <a:srgbClr val="000000"/>
                      </a:solidFill>
                      <a:prstDash val="solid"/>
                    </a:lnR>
                    <a:lnT w="19050">
                      <a:solidFill>
                        <a:srgbClr val="000000"/>
                      </a:solidFill>
                      <a:prstDash val="solid"/>
                    </a:lnT>
                    <a:lnB w="19050">
                      <a:solidFill>
                        <a:srgbClr val="000000"/>
                      </a:solidFill>
                      <a:prstDash val="solid"/>
                    </a:lnB>
                  </a:tcPr>
                </a:tc>
                <a:tc vMerge="1">
                  <a:txBody>
                    <a:bodyPr/>
                    <a:lstStyle/>
                    <a:p>
                      <a:endParaRPr/>
                    </a:p>
                  </a:txBody>
                  <a:tcPr marL="0" marR="0" marT="1270" marB="0">
                    <a:lnL w="12700">
                      <a:solidFill>
                        <a:srgbClr val="000000"/>
                      </a:solidFill>
                      <a:prstDash val="solid"/>
                    </a:lnL>
                    <a:lnR w="12700">
                      <a:solidFill>
                        <a:srgbClr val="000000"/>
                      </a:solidFill>
                      <a:prstDash val="solid"/>
                    </a:lnR>
                    <a:lnT w="19050">
                      <a:solidFill>
                        <a:srgbClr val="000000"/>
                      </a:solidFill>
                      <a:prstDash val="solid"/>
                    </a:lnT>
                    <a:lnB w="12700">
                      <a:solidFill>
                        <a:srgbClr val="000000"/>
                      </a:solidFill>
                      <a:prstDash val="solid"/>
                    </a:lnB>
                  </a:tcPr>
                </a:tc>
                <a:tc vMerge="1">
                  <a:txBody>
                    <a:bodyPr/>
                    <a:lstStyle/>
                    <a:p>
                      <a:endParaRPr/>
                    </a:p>
                  </a:txBody>
                  <a:tcPr marL="0" marR="0" marT="115570" marB="0">
                    <a:lnL w="12700">
                      <a:solidFill>
                        <a:srgbClr val="000000"/>
                      </a:solidFill>
                      <a:prstDash val="solid"/>
                    </a:lnL>
                    <a:lnR w="12700">
                      <a:solidFill>
                        <a:srgbClr val="000000"/>
                      </a:solidFill>
                      <a:prstDash val="solid"/>
                    </a:lnR>
                    <a:lnT w="19050">
                      <a:solidFill>
                        <a:srgbClr val="000000"/>
                      </a:solidFill>
                      <a:prstDash val="solid"/>
                    </a:lnT>
                    <a:lnB w="12700">
                      <a:solidFill>
                        <a:srgbClr val="000000"/>
                      </a:solidFill>
                      <a:prstDash val="solid"/>
                    </a:lnB>
                  </a:tcPr>
                </a:tc>
                <a:tc vMerge="1">
                  <a:txBody>
                    <a:bodyPr/>
                    <a:lstStyle/>
                    <a:p>
                      <a:endParaRPr/>
                    </a:p>
                  </a:txBody>
                  <a:tcPr marL="0" marR="0" marT="107950" marB="0">
                    <a:lnL w="12700">
                      <a:solidFill>
                        <a:srgbClr val="000000"/>
                      </a:solidFill>
                      <a:prstDash val="solid"/>
                    </a:lnL>
                    <a:lnR w="12700">
                      <a:solidFill>
                        <a:srgbClr val="000000"/>
                      </a:solidFill>
                      <a:prstDash val="solid"/>
                    </a:lnR>
                    <a:lnT w="19050">
                      <a:solidFill>
                        <a:srgbClr val="000000"/>
                      </a:solidFill>
                      <a:prstDash val="solid"/>
                    </a:lnT>
                    <a:lnB w="19050">
                      <a:solidFill>
                        <a:srgbClr val="000000"/>
                      </a:solidFill>
                      <a:prstDash val="solid"/>
                    </a:lnB>
                  </a:tcPr>
                </a:tc>
                <a:tc vMerge="1">
                  <a:txBody>
                    <a:bodyPr/>
                    <a:lstStyle/>
                    <a:p>
                      <a:endParaRPr/>
                    </a:p>
                  </a:txBody>
                  <a:tcPr marL="0" marR="0" marT="0" marB="0">
                    <a:lnL w="1270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tcPr>
                </a:tc>
              </a:tr>
              <a:tr h="275590">
                <a:tc vMerge="1">
                  <a:txBody>
                    <a:bodyPr/>
                    <a:lstStyle/>
                    <a:p>
                      <a:endParaRPr/>
                    </a:p>
                  </a:txBody>
                  <a:tcPr marL="0" marR="0" marT="92710" marB="0">
                    <a:lnL w="28575">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vMerge="1">
                  <a:txBody>
                    <a:bodyPr/>
                    <a:lstStyle/>
                    <a:p>
                      <a:endParaRPr/>
                    </a:p>
                  </a:txBody>
                  <a:tcPr marL="0" marR="0" marT="9271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vMerge="1">
                  <a:txBody>
                    <a:bodyPr/>
                    <a:lstStyle/>
                    <a:p>
                      <a:endParaRPr/>
                    </a:p>
                  </a:txBody>
                  <a:tcPr marL="0" marR="0" marT="499109" marB="0">
                    <a:lnL w="12700">
                      <a:solidFill>
                        <a:srgbClr val="000000"/>
                      </a:solidFill>
                      <a:prstDash val="solid"/>
                    </a:lnL>
                    <a:lnR w="12700">
                      <a:solidFill>
                        <a:srgbClr val="000000"/>
                      </a:solidFill>
                      <a:prstDash val="solid"/>
                    </a:lnR>
                    <a:lnT w="19050">
                      <a:solidFill>
                        <a:srgbClr val="000000"/>
                      </a:solidFill>
                      <a:prstDash val="solid"/>
                    </a:lnT>
                    <a:lnB w="19050">
                      <a:solidFill>
                        <a:srgbClr val="000000"/>
                      </a:solidFill>
                      <a:prstDash val="solid"/>
                    </a:lnB>
                  </a:tcPr>
                </a:tc>
                <a:tc rowSpan="2">
                  <a:txBody>
                    <a:bodyPr/>
                    <a:lstStyle/>
                    <a:p>
                      <a:pPr marL="67310" marR="100330">
                        <a:lnSpc>
                          <a:spcPct val="100000"/>
                        </a:lnSpc>
                        <a:spcBef>
                          <a:spcPts val="160"/>
                        </a:spcBef>
                      </a:pPr>
                      <a:r>
                        <a:rPr sz="1500" b="1" spc="-20" dirty="0">
                          <a:solidFill>
                            <a:srgbClr val="CC00CC"/>
                          </a:solidFill>
                          <a:latin typeface="微軟正黑體"/>
                          <a:cs typeface="微軟正黑體"/>
                        </a:rPr>
                        <a:t>專題實作及實習科目學習成果  (含技能領域)(必採)</a:t>
                      </a:r>
                      <a:endParaRPr sz="1500">
                        <a:latin typeface="微軟正黑體"/>
                        <a:cs typeface="微軟正黑體"/>
                      </a:endParaRPr>
                    </a:p>
                  </a:txBody>
                  <a:tcPr marL="0" marR="0" marT="20320" marB="0">
                    <a:lnL w="12700">
                      <a:solidFill>
                        <a:srgbClr val="000000"/>
                      </a:solidFill>
                      <a:prstDash val="solid"/>
                    </a:lnL>
                    <a:lnR w="12700">
                      <a:solidFill>
                        <a:srgbClr val="000000"/>
                      </a:solidFill>
                      <a:prstDash val="solid"/>
                    </a:lnR>
                    <a:lnT w="12700">
                      <a:solidFill>
                        <a:srgbClr val="000000"/>
                      </a:solidFill>
                      <a:prstDash val="solid"/>
                    </a:lnT>
                    <a:lnB w="19050">
                      <a:solidFill>
                        <a:srgbClr val="000000"/>
                      </a:solidFill>
                      <a:prstDash val="solid"/>
                    </a:lnB>
                  </a:tcPr>
                </a:tc>
                <a:tc rowSpan="2">
                  <a:txBody>
                    <a:bodyPr/>
                    <a:lstStyle/>
                    <a:p>
                      <a:pPr marL="59690">
                        <a:lnSpc>
                          <a:spcPct val="100000"/>
                        </a:lnSpc>
                        <a:spcBef>
                          <a:spcPts val="1060"/>
                        </a:spcBef>
                      </a:pPr>
                      <a:r>
                        <a:rPr sz="1500" dirty="0">
                          <a:latin typeface="微軟正黑體"/>
                          <a:cs typeface="微軟正黑體"/>
                        </a:rPr>
                        <a:t>%</a:t>
                      </a:r>
                      <a:endParaRPr sz="1500">
                        <a:latin typeface="微軟正黑體"/>
                        <a:cs typeface="微軟正黑體"/>
                      </a:endParaRPr>
                    </a:p>
                  </a:txBody>
                  <a:tcPr marL="0" marR="0" marT="134620" marB="0">
                    <a:lnL w="12700">
                      <a:solidFill>
                        <a:srgbClr val="000000"/>
                      </a:solidFill>
                      <a:prstDash val="solid"/>
                    </a:lnL>
                    <a:lnR w="12700">
                      <a:solidFill>
                        <a:srgbClr val="000000"/>
                      </a:solidFill>
                      <a:prstDash val="solid"/>
                    </a:lnR>
                    <a:lnT w="12700">
                      <a:solidFill>
                        <a:srgbClr val="000000"/>
                      </a:solidFill>
                      <a:prstDash val="solid"/>
                    </a:lnT>
                    <a:lnB w="19050">
                      <a:solidFill>
                        <a:srgbClr val="000000"/>
                      </a:solidFill>
                      <a:prstDash val="solid"/>
                    </a:lnB>
                  </a:tcPr>
                </a:tc>
                <a:tc vMerge="1">
                  <a:txBody>
                    <a:bodyPr/>
                    <a:lstStyle/>
                    <a:p>
                      <a:endParaRPr/>
                    </a:p>
                  </a:txBody>
                  <a:tcPr marL="0" marR="0" marT="107950" marB="0">
                    <a:lnL w="12700">
                      <a:solidFill>
                        <a:srgbClr val="000000"/>
                      </a:solidFill>
                      <a:prstDash val="solid"/>
                    </a:lnL>
                    <a:lnR w="12700">
                      <a:solidFill>
                        <a:srgbClr val="000000"/>
                      </a:solidFill>
                      <a:prstDash val="solid"/>
                    </a:lnR>
                    <a:lnT w="19050">
                      <a:solidFill>
                        <a:srgbClr val="000000"/>
                      </a:solidFill>
                      <a:prstDash val="solid"/>
                    </a:lnT>
                    <a:lnB w="19050">
                      <a:solidFill>
                        <a:srgbClr val="000000"/>
                      </a:solidFill>
                      <a:prstDash val="solid"/>
                    </a:lnB>
                  </a:tcPr>
                </a:tc>
                <a:tc vMerge="1">
                  <a:txBody>
                    <a:bodyPr/>
                    <a:lstStyle/>
                    <a:p>
                      <a:endParaRPr/>
                    </a:p>
                  </a:txBody>
                  <a:tcPr marL="0" marR="0" marT="0" marB="0">
                    <a:lnL w="1270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tcPr>
                </a:tc>
              </a:tr>
              <a:tr h="234315">
                <a:tc rowSpan="2">
                  <a:txBody>
                    <a:bodyPr/>
                    <a:lstStyle/>
                    <a:p>
                      <a:pPr marL="67945">
                        <a:lnSpc>
                          <a:spcPct val="100000"/>
                        </a:lnSpc>
                        <a:spcBef>
                          <a:spcPts val="1210"/>
                        </a:spcBef>
                        <a:tabLst>
                          <a:tab pos="610870" algn="l"/>
                        </a:tabLst>
                      </a:pPr>
                      <a:r>
                        <a:rPr sz="1500" dirty="0">
                          <a:latin typeface="微軟正黑體"/>
                          <a:cs typeface="微軟正黑體"/>
                        </a:rPr>
                        <a:t>數	學</a:t>
                      </a:r>
                      <a:endParaRPr sz="1500">
                        <a:latin typeface="微軟正黑體"/>
                        <a:cs typeface="微軟正黑體"/>
                      </a:endParaRPr>
                    </a:p>
                  </a:txBody>
                  <a:tcPr marL="0" marR="0" marT="153670" marB="0">
                    <a:lnL w="28575">
                      <a:solidFill>
                        <a:srgbClr val="000000"/>
                      </a:solidFill>
                      <a:prstDash val="solid"/>
                    </a:lnL>
                    <a:lnR w="12700">
                      <a:solidFill>
                        <a:srgbClr val="000000"/>
                      </a:solidFill>
                      <a:prstDash val="solid"/>
                    </a:lnR>
                    <a:lnT w="12700">
                      <a:solidFill>
                        <a:srgbClr val="000000"/>
                      </a:solidFill>
                      <a:prstDash val="solid"/>
                    </a:lnT>
                    <a:lnB w="19050">
                      <a:solidFill>
                        <a:srgbClr val="000000"/>
                      </a:solidFill>
                      <a:prstDash val="solid"/>
                    </a:lnB>
                  </a:tcPr>
                </a:tc>
                <a:tc rowSpan="2">
                  <a:txBody>
                    <a:bodyPr/>
                    <a:lstStyle/>
                    <a:p>
                      <a:pPr marL="67945">
                        <a:lnSpc>
                          <a:spcPct val="100000"/>
                        </a:lnSpc>
                        <a:spcBef>
                          <a:spcPts val="1210"/>
                        </a:spcBef>
                      </a:pPr>
                      <a:r>
                        <a:rPr sz="1500" spc="60" dirty="0">
                          <a:latin typeface="微軟正黑體"/>
                          <a:cs typeface="微軟正黑體"/>
                        </a:rPr>
                        <a:t>×</a:t>
                      </a:r>
                      <a:r>
                        <a:rPr sz="1500" spc="60" dirty="0">
                          <a:solidFill>
                            <a:srgbClr val="FF0000"/>
                          </a:solidFill>
                          <a:latin typeface="微軟正黑體"/>
                          <a:cs typeface="微軟正黑體"/>
                        </a:rPr>
                        <a:t>1</a:t>
                      </a:r>
                      <a:r>
                        <a:rPr sz="1500" b="1" spc="60" dirty="0">
                          <a:solidFill>
                            <a:srgbClr val="FF0000"/>
                          </a:solidFill>
                          <a:latin typeface="微軟正黑體"/>
                          <a:cs typeface="微軟正黑體"/>
                        </a:rPr>
                        <a:t>~</a:t>
                      </a:r>
                      <a:r>
                        <a:rPr sz="1500" dirty="0">
                          <a:latin typeface="微軟正黑體"/>
                          <a:cs typeface="微軟正黑體"/>
                        </a:rPr>
                        <a:t>倍</a:t>
                      </a:r>
                      <a:endParaRPr sz="1500">
                        <a:latin typeface="微軟正黑體"/>
                        <a:cs typeface="微軟正黑體"/>
                      </a:endParaRPr>
                    </a:p>
                  </a:txBody>
                  <a:tcPr marL="0" marR="0" marT="153670" marB="0">
                    <a:lnL w="12700">
                      <a:solidFill>
                        <a:srgbClr val="000000"/>
                      </a:solidFill>
                      <a:prstDash val="solid"/>
                    </a:lnL>
                    <a:lnR w="12700">
                      <a:solidFill>
                        <a:srgbClr val="000000"/>
                      </a:solidFill>
                      <a:prstDash val="solid"/>
                    </a:lnR>
                    <a:lnT w="12700">
                      <a:solidFill>
                        <a:srgbClr val="000000"/>
                      </a:solidFill>
                      <a:prstDash val="solid"/>
                    </a:lnT>
                    <a:lnB w="19050">
                      <a:solidFill>
                        <a:srgbClr val="000000"/>
                      </a:solidFill>
                      <a:prstDash val="solid"/>
                    </a:lnB>
                  </a:tcPr>
                </a:tc>
                <a:tc vMerge="1">
                  <a:txBody>
                    <a:bodyPr/>
                    <a:lstStyle/>
                    <a:p>
                      <a:endParaRPr/>
                    </a:p>
                  </a:txBody>
                  <a:tcPr marL="0" marR="0" marT="499109" marB="0">
                    <a:lnL w="12700">
                      <a:solidFill>
                        <a:srgbClr val="000000"/>
                      </a:solidFill>
                      <a:prstDash val="solid"/>
                    </a:lnL>
                    <a:lnR w="12700">
                      <a:solidFill>
                        <a:srgbClr val="000000"/>
                      </a:solidFill>
                      <a:prstDash val="solid"/>
                    </a:lnR>
                    <a:lnT w="19050">
                      <a:solidFill>
                        <a:srgbClr val="000000"/>
                      </a:solidFill>
                      <a:prstDash val="solid"/>
                    </a:lnT>
                    <a:lnB w="19050">
                      <a:solidFill>
                        <a:srgbClr val="000000"/>
                      </a:solidFill>
                      <a:prstDash val="solid"/>
                    </a:lnB>
                  </a:tcPr>
                </a:tc>
                <a:tc vMerge="1">
                  <a:txBody>
                    <a:bodyPr/>
                    <a:lstStyle/>
                    <a:p>
                      <a:endParaRPr/>
                    </a:p>
                  </a:txBody>
                  <a:tcPr marL="0" marR="0" marT="20320" marB="0">
                    <a:lnL w="12700">
                      <a:solidFill>
                        <a:srgbClr val="000000"/>
                      </a:solidFill>
                      <a:prstDash val="solid"/>
                    </a:lnL>
                    <a:lnR w="12700">
                      <a:solidFill>
                        <a:srgbClr val="000000"/>
                      </a:solidFill>
                      <a:prstDash val="solid"/>
                    </a:lnR>
                    <a:lnT w="12700">
                      <a:solidFill>
                        <a:srgbClr val="000000"/>
                      </a:solidFill>
                      <a:prstDash val="solid"/>
                    </a:lnT>
                    <a:lnB w="19050">
                      <a:solidFill>
                        <a:srgbClr val="000000"/>
                      </a:solidFill>
                      <a:prstDash val="solid"/>
                    </a:lnB>
                  </a:tcPr>
                </a:tc>
                <a:tc vMerge="1">
                  <a:txBody>
                    <a:bodyPr/>
                    <a:lstStyle/>
                    <a:p>
                      <a:endParaRPr/>
                    </a:p>
                  </a:txBody>
                  <a:tcPr marL="0" marR="0" marT="134620" marB="0">
                    <a:lnL w="12700">
                      <a:solidFill>
                        <a:srgbClr val="000000"/>
                      </a:solidFill>
                      <a:prstDash val="solid"/>
                    </a:lnL>
                    <a:lnR w="12700">
                      <a:solidFill>
                        <a:srgbClr val="000000"/>
                      </a:solidFill>
                      <a:prstDash val="solid"/>
                    </a:lnR>
                    <a:lnT w="12700">
                      <a:solidFill>
                        <a:srgbClr val="000000"/>
                      </a:solidFill>
                      <a:prstDash val="solid"/>
                    </a:lnT>
                    <a:lnB w="19050">
                      <a:solidFill>
                        <a:srgbClr val="000000"/>
                      </a:solidFill>
                      <a:prstDash val="solid"/>
                    </a:lnB>
                  </a:tcPr>
                </a:tc>
                <a:tc vMerge="1">
                  <a:txBody>
                    <a:bodyPr/>
                    <a:lstStyle/>
                    <a:p>
                      <a:endParaRPr/>
                    </a:p>
                  </a:txBody>
                  <a:tcPr marL="0" marR="0" marT="107950" marB="0">
                    <a:lnL w="12700">
                      <a:solidFill>
                        <a:srgbClr val="000000"/>
                      </a:solidFill>
                      <a:prstDash val="solid"/>
                    </a:lnL>
                    <a:lnR w="12700">
                      <a:solidFill>
                        <a:srgbClr val="000000"/>
                      </a:solidFill>
                      <a:prstDash val="solid"/>
                    </a:lnR>
                    <a:lnT w="19050">
                      <a:solidFill>
                        <a:srgbClr val="000000"/>
                      </a:solidFill>
                      <a:prstDash val="solid"/>
                    </a:lnT>
                    <a:lnB w="19050">
                      <a:solidFill>
                        <a:srgbClr val="000000"/>
                      </a:solidFill>
                      <a:prstDash val="solid"/>
                    </a:lnB>
                  </a:tcPr>
                </a:tc>
                <a:tc vMerge="1">
                  <a:txBody>
                    <a:bodyPr/>
                    <a:lstStyle/>
                    <a:p>
                      <a:endParaRPr/>
                    </a:p>
                  </a:txBody>
                  <a:tcPr marL="0" marR="0" marT="0" marB="0">
                    <a:lnL w="1270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tcPr>
                </a:tc>
              </a:tr>
              <a:tr h="312420">
                <a:tc vMerge="1">
                  <a:txBody>
                    <a:bodyPr/>
                    <a:lstStyle/>
                    <a:p>
                      <a:endParaRPr/>
                    </a:p>
                  </a:txBody>
                  <a:tcPr marL="0" marR="0" marT="153670" marB="0">
                    <a:lnL w="28575">
                      <a:solidFill>
                        <a:srgbClr val="000000"/>
                      </a:solidFill>
                      <a:prstDash val="solid"/>
                    </a:lnL>
                    <a:lnR w="12700">
                      <a:solidFill>
                        <a:srgbClr val="000000"/>
                      </a:solidFill>
                      <a:prstDash val="solid"/>
                    </a:lnR>
                    <a:lnT w="12700">
                      <a:solidFill>
                        <a:srgbClr val="000000"/>
                      </a:solidFill>
                      <a:prstDash val="solid"/>
                    </a:lnT>
                    <a:lnB w="19050">
                      <a:solidFill>
                        <a:srgbClr val="000000"/>
                      </a:solidFill>
                      <a:prstDash val="solid"/>
                    </a:lnB>
                  </a:tcPr>
                </a:tc>
                <a:tc vMerge="1">
                  <a:txBody>
                    <a:bodyPr/>
                    <a:lstStyle/>
                    <a:p>
                      <a:endParaRPr/>
                    </a:p>
                  </a:txBody>
                  <a:tcPr marL="0" marR="0" marT="153670" marB="0">
                    <a:lnL w="12700">
                      <a:solidFill>
                        <a:srgbClr val="000000"/>
                      </a:solidFill>
                      <a:prstDash val="solid"/>
                    </a:lnL>
                    <a:lnR w="12700">
                      <a:solidFill>
                        <a:srgbClr val="000000"/>
                      </a:solidFill>
                      <a:prstDash val="solid"/>
                    </a:lnR>
                    <a:lnT w="12700">
                      <a:solidFill>
                        <a:srgbClr val="000000"/>
                      </a:solidFill>
                      <a:prstDash val="solid"/>
                    </a:lnT>
                    <a:lnB w="19050">
                      <a:solidFill>
                        <a:srgbClr val="000000"/>
                      </a:solidFill>
                      <a:prstDash val="solid"/>
                    </a:lnB>
                  </a:tcPr>
                </a:tc>
                <a:tc vMerge="1">
                  <a:txBody>
                    <a:bodyPr/>
                    <a:lstStyle/>
                    <a:p>
                      <a:endParaRPr/>
                    </a:p>
                  </a:txBody>
                  <a:tcPr marL="0" marR="0" marT="499109" marB="0">
                    <a:lnL w="12700">
                      <a:solidFill>
                        <a:srgbClr val="000000"/>
                      </a:solidFill>
                      <a:prstDash val="solid"/>
                    </a:lnL>
                    <a:lnR w="12700">
                      <a:solidFill>
                        <a:srgbClr val="000000"/>
                      </a:solidFill>
                      <a:prstDash val="solid"/>
                    </a:lnR>
                    <a:lnT w="19050">
                      <a:solidFill>
                        <a:srgbClr val="000000"/>
                      </a:solidFill>
                      <a:prstDash val="solid"/>
                    </a:lnT>
                    <a:lnB w="19050">
                      <a:solidFill>
                        <a:srgbClr val="000000"/>
                      </a:solidFill>
                      <a:prstDash val="solid"/>
                    </a:lnB>
                  </a:tcPr>
                </a:tc>
                <a:tc>
                  <a:txBody>
                    <a:bodyPr/>
                    <a:lstStyle/>
                    <a:p>
                      <a:pPr marL="67310">
                        <a:lnSpc>
                          <a:spcPct val="100000"/>
                        </a:lnSpc>
                        <a:spcBef>
                          <a:spcPts val="285"/>
                        </a:spcBef>
                      </a:pPr>
                      <a:r>
                        <a:rPr sz="1500" spc="-20" dirty="0">
                          <a:solidFill>
                            <a:srgbClr val="0000FF"/>
                          </a:solidFill>
                          <a:latin typeface="微軟正黑體"/>
                          <a:cs typeface="微軟正黑體"/>
                        </a:rPr>
                        <a:t>術科實作(各校自訂)</a:t>
                      </a:r>
                      <a:endParaRPr sz="1500">
                        <a:latin typeface="微軟正黑體"/>
                        <a:cs typeface="微軟正黑體"/>
                      </a:endParaRPr>
                    </a:p>
                  </a:txBody>
                  <a:tcPr marL="0" marR="0" marT="36195" marB="0">
                    <a:lnL w="12700">
                      <a:solidFill>
                        <a:srgbClr val="000000"/>
                      </a:solidFill>
                      <a:prstDash val="solid"/>
                    </a:lnL>
                    <a:lnR w="12700">
                      <a:solidFill>
                        <a:srgbClr val="000000"/>
                      </a:solidFill>
                      <a:prstDash val="solid"/>
                    </a:lnR>
                    <a:lnT w="19050">
                      <a:solidFill>
                        <a:srgbClr val="000000"/>
                      </a:solidFill>
                      <a:prstDash val="solid"/>
                    </a:lnT>
                    <a:lnB w="19050">
                      <a:solidFill>
                        <a:srgbClr val="000000"/>
                      </a:solidFill>
                      <a:prstDash val="solid"/>
                    </a:lnB>
                  </a:tcPr>
                </a:tc>
                <a:tc gridSpan="2">
                  <a:txBody>
                    <a:bodyPr/>
                    <a:lstStyle/>
                    <a:p>
                      <a:pPr marL="1270" algn="ctr">
                        <a:lnSpc>
                          <a:spcPct val="100000"/>
                        </a:lnSpc>
                        <a:spcBef>
                          <a:spcPts val="285"/>
                        </a:spcBef>
                      </a:pPr>
                      <a:r>
                        <a:rPr sz="1500" dirty="0">
                          <a:latin typeface="微軟正黑體"/>
                          <a:cs typeface="微軟正黑體"/>
                        </a:rPr>
                        <a:t>%</a:t>
                      </a:r>
                      <a:endParaRPr sz="1500">
                        <a:latin typeface="微軟正黑體"/>
                        <a:cs typeface="微軟正黑體"/>
                      </a:endParaRPr>
                    </a:p>
                  </a:txBody>
                  <a:tcPr marL="0" marR="0" marT="36195" marB="0">
                    <a:lnL w="12700">
                      <a:solidFill>
                        <a:srgbClr val="000000"/>
                      </a:solidFill>
                      <a:prstDash val="solid"/>
                    </a:lnL>
                    <a:lnR w="12700">
                      <a:solidFill>
                        <a:srgbClr val="000000"/>
                      </a:solidFill>
                      <a:prstDash val="solid"/>
                    </a:lnR>
                    <a:lnT w="19050">
                      <a:solidFill>
                        <a:srgbClr val="000000"/>
                      </a:solidFill>
                      <a:prstDash val="solid"/>
                    </a:lnT>
                    <a:lnB w="19050">
                      <a:solidFill>
                        <a:srgbClr val="000000"/>
                      </a:solidFill>
                      <a:prstDash val="solid"/>
                    </a:lnB>
                  </a:tcPr>
                </a:tc>
                <a:tc hMerge="1">
                  <a:txBody>
                    <a:bodyPr/>
                    <a:lstStyle/>
                    <a:p>
                      <a:endParaRPr/>
                    </a:p>
                  </a:txBody>
                  <a:tcPr marL="0" marR="0" marT="0" marB="0"/>
                </a:tc>
                <a:tc vMerge="1">
                  <a:txBody>
                    <a:bodyPr/>
                    <a:lstStyle/>
                    <a:p>
                      <a:endParaRPr/>
                    </a:p>
                  </a:txBody>
                  <a:tcPr marL="0" marR="0" marT="0" marB="0">
                    <a:lnL w="1270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tcPr>
                </a:tc>
              </a:tr>
              <a:tr h="233045">
                <a:tc>
                  <a:txBody>
                    <a:bodyPr/>
                    <a:lstStyle/>
                    <a:p>
                      <a:pPr marL="1905" algn="ctr">
                        <a:lnSpc>
                          <a:spcPts val="1735"/>
                        </a:lnSpc>
                      </a:pPr>
                      <a:r>
                        <a:rPr sz="1500" dirty="0">
                          <a:latin typeface="微軟正黑體"/>
                          <a:cs typeface="微軟正黑體"/>
                        </a:rPr>
                        <a:t>專</a:t>
                      </a:r>
                      <a:r>
                        <a:rPr sz="1500" spc="220" dirty="0">
                          <a:latin typeface="微軟正黑體"/>
                          <a:cs typeface="微軟正黑體"/>
                        </a:rPr>
                        <a:t> </a:t>
                      </a:r>
                      <a:r>
                        <a:rPr sz="1500" dirty="0">
                          <a:latin typeface="微軟正黑體"/>
                          <a:cs typeface="微軟正黑體"/>
                        </a:rPr>
                        <a:t>業</a:t>
                      </a:r>
                      <a:r>
                        <a:rPr sz="1500" spc="225" dirty="0">
                          <a:latin typeface="微軟正黑體"/>
                          <a:cs typeface="微軟正黑體"/>
                        </a:rPr>
                        <a:t> </a:t>
                      </a:r>
                      <a:r>
                        <a:rPr sz="1500" dirty="0">
                          <a:latin typeface="微軟正黑體"/>
                          <a:cs typeface="微軟正黑體"/>
                        </a:rPr>
                        <a:t>一</a:t>
                      </a:r>
                      <a:endParaRPr sz="1500">
                        <a:latin typeface="微軟正黑體"/>
                        <a:cs typeface="微軟正黑體"/>
                      </a:endParaRPr>
                    </a:p>
                  </a:txBody>
                  <a:tcPr marL="0" marR="0" marT="0" marB="0">
                    <a:lnL w="28575">
                      <a:solidFill>
                        <a:srgbClr val="000000"/>
                      </a:solidFill>
                      <a:prstDash val="solid"/>
                    </a:lnL>
                    <a:lnR w="12700">
                      <a:solidFill>
                        <a:srgbClr val="000000"/>
                      </a:solidFill>
                      <a:prstDash val="solid"/>
                    </a:lnR>
                    <a:lnT w="19050">
                      <a:solidFill>
                        <a:srgbClr val="000000"/>
                      </a:solidFill>
                      <a:prstDash val="solid"/>
                    </a:lnT>
                    <a:lnB w="19050">
                      <a:solidFill>
                        <a:srgbClr val="000000"/>
                      </a:solidFill>
                      <a:prstDash val="solid"/>
                    </a:lnB>
                  </a:tcPr>
                </a:tc>
                <a:tc>
                  <a:txBody>
                    <a:bodyPr/>
                    <a:lstStyle/>
                    <a:p>
                      <a:pPr marR="57785" algn="r">
                        <a:lnSpc>
                          <a:spcPts val="1735"/>
                        </a:lnSpc>
                      </a:pPr>
                      <a:r>
                        <a:rPr sz="1500" spc="50" dirty="0">
                          <a:latin typeface="微軟正黑體"/>
                          <a:cs typeface="微軟正黑體"/>
                        </a:rPr>
                        <a:t>×</a:t>
                      </a:r>
                      <a:r>
                        <a:rPr sz="1500" b="1" spc="50" dirty="0">
                          <a:solidFill>
                            <a:srgbClr val="FF0000"/>
                          </a:solidFill>
                          <a:latin typeface="微軟正黑體"/>
                          <a:cs typeface="微軟正黑體"/>
                        </a:rPr>
                        <a:t>2~</a:t>
                      </a:r>
                      <a:r>
                        <a:rPr sz="1500" dirty="0">
                          <a:latin typeface="微軟正黑體"/>
                          <a:cs typeface="微軟正黑體"/>
                        </a:rPr>
                        <a:t>倍</a:t>
                      </a:r>
                      <a:endParaRPr sz="1500">
                        <a:latin typeface="微軟正黑體"/>
                        <a:cs typeface="微軟正黑體"/>
                      </a:endParaRPr>
                    </a:p>
                  </a:txBody>
                  <a:tcPr marL="0" marR="0" marT="0" marB="0">
                    <a:lnL w="12700">
                      <a:solidFill>
                        <a:srgbClr val="000000"/>
                      </a:solidFill>
                      <a:prstDash val="solid"/>
                    </a:lnL>
                    <a:lnR w="12700">
                      <a:solidFill>
                        <a:srgbClr val="000000"/>
                      </a:solidFill>
                      <a:prstDash val="solid"/>
                    </a:lnR>
                    <a:lnT w="19050">
                      <a:solidFill>
                        <a:srgbClr val="000000"/>
                      </a:solidFill>
                      <a:prstDash val="solid"/>
                    </a:lnT>
                    <a:lnB w="19050">
                      <a:solidFill>
                        <a:srgbClr val="000000"/>
                      </a:solidFill>
                      <a:prstDash val="solid"/>
                    </a:lnB>
                  </a:tcPr>
                </a:tc>
                <a:tc vMerge="1">
                  <a:txBody>
                    <a:bodyPr/>
                    <a:lstStyle/>
                    <a:p>
                      <a:endParaRPr/>
                    </a:p>
                  </a:txBody>
                  <a:tcPr marL="0" marR="0" marT="499109" marB="0">
                    <a:lnL w="12700">
                      <a:solidFill>
                        <a:srgbClr val="000000"/>
                      </a:solidFill>
                      <a:prstDash val="solid"/>
                    </a:lnL>
                    <a:lnR w="12700">
                      <a:solidFill>
                        <a:srgbClr val="000000"/>
                      </a:solidFill>
                      <a:prstDash val="solid"/>
                    </a:lnR>
                    <a:lnT w="19050">
                      <a:solidFill>
                        <a:srgbClr val="000000"/>
                      </a:solidFill>
                      <a:prstDash val="solid"/>
                    </a:lnT>
                    <a:lnB w="19050">
                      <a:solidFill>
                        <a:srgbClr val="000000"/>
                      </a:solidFill>
                      <a:prstDash val="solid"/>
                    </a:lnB>
                  </a:tcPr>
                </a:tc>
                <a:tc>
                  <a:txBody>
                    <a:bodyPr/>
                    <a:lstStyle/>
                    <a:p>
                      <a:pPr marL="67310">
                        <a:lnSpc>
                          <a:spcPts val="1735"/>
                        </a:lnSpc>
                      </a:pPr>
                      <a:r>
                        <a:rPr sz="1500" spc="-20" dirty="0">
                          <a:solidFill>
                            <a:srgbClr val="0000FF"/>
                          </a:solidFill>
                          <a:latin typeface="微軟正黑體"/>
                          <a:cs typeface="微軟正黑體"/>
                        </a:rPr>
                        <a:t>筆試(各校自訂)</a:t>
                      </a:r>
                      <a:endParaRPr sz="1500">
                        <a:latin typeface="微軟正黑體"/>
                        <a:cs typeface="微軟正黑體"/>
                      </a:endParaRPr>
                    </a:p>
                  </a:txBody>
                  <a:tcPr marL="0" marR="0" marT="0" marB="0">
                    <a:lnL w="12700">
                      <a:solidFill>
                        <a:srgbClr val="000000"/>
                      </a:solidFill>
                      <a:prstDash val="solid"/>
                    </a:lnL>
                    <a:lnR w="12700">
                      <a:solidFill>
                        <a:srgbClr val="000000"/>
                      </a:solidFill>
                      <a:prstDash val="solid"/>
                    </a:lnR>
                    <a:lnT w="19050">
                      <a:solidFill>
                        <a:srgbClr val="000000"/>
                      </a:solidFill>
                      <a:prstDash val="solid"/>
                    </a:lnT>
                    <a:lnB w="19050">
                      <a:solidFill>
                        <a:srgbClr val="000000"/>
                      </a:solidFill>
                      <a:prstDash val="solid"/>
                    </a:lnB>
                  </a:tcPr>
                </a:tc>
                <a:tc gridSpan="2">
                  <a:txBody>
                    <a:bodyPr/>
                    <a:lstStyle/>
                    <a:p>
                      <a:pPr marL="1270" algn="ctr">
                        <a:lnSpc>
                          <a:spcPts val="1735"/>
                        </a:lnSpc>
                      </a:pPr>
                      <a:r>
                        <a:rPr sz="1500" dirty="0">
                          <a:latin typeface="微軟正黑體"/>
                          <a:cs typeface="微軟正黑體"/>
                        </a:rPr>
                        <a:t>%</a:t>
                      </a:r>
                      <a:endParaRPr sz="1500">
                        <a:latin typeface="微軟正黑體"/>
                        <a:cs typeface="微軟正黑體"/>
                      </a:endParaRPr>
                    </a:p>
                  </a:txBody>
                  <a:tcPr marL="0" marR="0" marT="0" marB="0">
                    <a:lnL w="12700">
                      <a:solidFill>
                        <a:srgbClr val="000000"/>
                      </a:solidFill>
                      <a:prstDash val="solid"/>
                    </a:lnL>
                    <a:lnR w="12700">
                      <a:solidFill>
                        <a:srgbClr val="000000"/>
                      </a:solidFill>
                      <a:prstDash val="solid"/>
                    </a:lnR>
                    <a:lnT w="19050">
                      <a:solidFill>
                        <a:srgbClr val="000000"/>
                      </a:solidFill>
                      <a:prstDash val="solid"/>
                    </a:lnT>
                    <a:lnB w="19050">
                      <a:solidFill>
                        <a:srgbClr val="000000"/>
                      </a:solidFill>
                      <a:prstDash val="solid"/>
                    </a:lnB>
                  </a:tcPr>
                </a:tc>
                <a:tc hMerge="1">
                  <a:txBody>
                    <a:bodyPr/>
                    <a:lstStyle/>
                    <a:p>
                      <a:endParaRPr/>
                    </a:p>
                  </a:txBody>
                  <a:tcPr marL="0" marR="0" marT="0" marB="0"/>
                </a:tc>
                <a:tc vMerge="1">
                  <a:txBody>
                    <a:bodyPr/>
                    <a:lstStyle/>
                    <a:p>
                      <a:endParaRPr/>
                    </a:p>
                  </a:txBody>
                  <a:tcPr marL="0" marR="0" marT="0" marB="0">
                    <a:lnL w="1270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tcPr>
                </a:tc>
              </a:tr>
              <a:tr h="337185">
                <a:tc>
                  <a:txBody>
                    <a:bodyPr/>
                    <a:lstStyle/>
                    <a:p>
                      <a:pPr marL="1905" algn="ctr">
                        <a:lnSpc>
                          <a:spcPct val="100000"/>
                        </a:lnSpc>
                        <a:spcBef>
                          <a:spcPts val="380"/>
                        </a:spcBef>
                      </a:pPr>
                      <a:r>
                        <a:rPr sz="1500" dirty="0">
                          <a:latin typeface="微軟正黑體"/>
                          <a:cs typeface="微軟正黑體"/>
                        </a:rPr>
                        <a:t>專</a:t>
                      </a:r>
                      <a:r>
                        <a:rPr sz="1500" spc="220" dirty="0">
                          <a:latin typeface="微軟正黑體"/>
                          <a:cs typeface="微軟正黑體"/>
                        </a:rPr>
                        <a:t> </a:t>
                      </a:r>
                      <a:r>
                        <a:rPr sz="1500" dirty="0">
                          <a:latin typeface="微軟正黑體"/>
                          <a:cs typeface="微軟正黑體"/>
                        </a:rPr>
                        <a:t>業</a:t>
                      </a:r>
                      <a:r>
                        <a:rPr sz="1500" spc="225" dirty="0">
                          <a:latin typeface="微軟正黑體"/>
                          <a:cs typeface="微軟正黑體"/>
                        </a:rPr>
                        <a:t> </a:t>
                      </a:r>
                      <a:r>
                        <a:rPr sz="1500" dirty="0">
                          <a:latin typeface="微軟正黑體"/>
                          <a:cs typeface="微軟正黑體"/>
                        </a:rPr>
                        <a:t>二</a:t>
                      </a:r>
                      <a:endParaRPr sz="1500">
                        <a:latin typeface="微軟正黑體"/>
                        <a:cs typeface="微軟正黑體"/>
                      </a:endParaRPr>
                    </a:p>
                  </a:txBody>
                  <a:tcPr marL="0" marR="0" marT="48260" marB="0">
                    <a:lnL w="28575">
                      <a:solidFill>
                        <a:srgbClr val="000000"/>
                      </a:solidFill>
                      <a:prstDash val="solid"/>
                    </a:lnL>
                    <a:lnR w="12700">
                      <a:solidFill>
                        <a:srgbClr val="000000"/>
                      </a:solidFill>
                      <a:prstDash val="solid"/>
                    </a:lnR>
                    <a:lnT w="19050">
                      <a:solidFill>
                        <a:srgbClr val="000000"/>
                      </a:solidFill>
                      <a:prstDash val="solid"/>
                    </a:lnT>
                    <a:lnB w="19050">
                      <a:solidFill>
                        <a:srgbClr val="000000"/>
                      </a:solidFill>
                      <a:prstDash val="solid"/>
                    </a:lnB>
                  </a:tcPr>
                </a:tc>
                <a:tc>
                  <a:txBody>
                    <a:bodyPr/>
                    <a:lstStyle/>
                    <a:p>
                      <a:pPr marR="57785" algn="r">
                        <a:lnSpc>
                          <a:spcPct val="100000"/>
                        </a:lnSpc>
                        <a:spcBef>
                          <a:spcPts val="380"/>
                        </a:spcBef>
                      </a:pPr>
                      <a:r>
                        <a:rPr sz="1500" spc="50" dirty="0">
                          <a:latin typeface="微軟正黑體"/>
                          <a:cs typeface="微軟正黑體"/>
                        </a:rPr>
                        <a:t>×</a:t>
                      </a:r>
                      <a:r>
                        <a:rPr sz="1500" b="1" spc="50" dirty="0">
                          <a:solidFill>
                            <a:srgbClr val="FF0000"/>
                          </a:solidFill>
                          <a:latin typeface="微軟正黑體"/>
                          <a:cs typeface="微軟正黑體"/>
                        </a:rPr>
                        <a:t>2~</a:t>
                      </a:r>
                      <a:r>
                        <a:rPr sz="1500" dirty="0">
                          <a:latin typeface="微軟正黑體"/>
                          <a:cs typeface="微軟正黑體"/>
                        </a:rPr>
                        <a:t>倍</a:t>
                      </a:r>
                      <a:endParaRPr sz="1500">
                        <a:latin typeface="微軟正黑體"/>
                        <a:cs typeface="微軟正黑體"/>
                      </a:endParaRPr>
                    </a:p>
                  </a:txBody>
                  <a:tcPr marL="0" marR="0" marT="48260" marB="0">
                    <a:lnL w="12700">
                      <a:solidFill>
                        <a:srgbClr val="000000"/>
                      </a:solidFill>
                      <a:prstDash val="solid"/>
                    </a:lnL>
                    <a:lnR w="12700">
                      <a:solidFill>
                        <a:srgbClr val="000000"/>
                      </a:solidFill>
                      <a:prstDash val="solid"/>
                    </a:lnR>
                    <a:lnT w="19050">
                      <a:solidFill>
                        <a:srgbClr val="000000"/>
                      </a:solidFill>
                      <a:prstDash val="solid"/>
                    </a:lnT>
                    <a:lnB w="19050">
                      <a:solidFill>
                        <a:srgbClr val="000000"/>
                      </a:solidFill>
                      <a:prstDash val="solid"/>
                    </a:lnB>
                  </a:tcPr>
                </a:tc>
                <a:tc vMerge="1">
                  <a:txBody>
                    <a:bodyPr/>
                    <a:lstStyle/>
                    <a:p>
                      <a:endParaRPr/>
                    </a:p>
                  </a:txBody>
                  <a:tcPr marL="0" marR="0" marT="499109" marB="0">
                    <a:lnL w="12700">
                      <a:solidFill>
                        <a:srgbClr val="000000"/>
                      </a:solidFill>
                      <a:prstDash val="solid"/>
                    </a:lnL>
                    <a:lnR w="12700">
                      <a:solidFill>
                        <a:srgbClr val="000000"/>
                      </a:solidFill>
                      <a:prstDash val="solid"/>
                    </a:lnR>
                    <a:lnT w="19050">
                      <a:solidFill>
                        <a:srgbClr val="000000"/>
                      </a:solidFill>
                      <a:prstDash val="solid"/>
                    </a:lnT>
                    <a:lnB w="19050">
                      <a:solidFill>
                        <a:srgbClr val="000000"/>
                      </a:solidFill>
                      <a:prstDash val="solid"/>
                    </a:lnB>
                  </a:tcPr>
                </a:tc>
                <a:tc>
                  <a:txBody>
                    <a:bodyPr/>
                    <a:lstStyle/>
                    <a:p>
                      <a:pPr marL="67310">
                        <a:lnSpc>
                          <a:spcPct val="100000"/>
                        </a:lnSpc>
                        <a:spcBef>
                          <a:spcPts val="380"/>
                        </a:spcBef>
                      </a:pPr>
                      <a:r>
                        <a:rPr sz="1500" spc="-20" dirty="0">
                          <a:solidFill>
                            <a:srgbClr val="0000FF"/>
                          </a:solidFill>
                          <a:latin typeface="微軟正黑體"/>
                          <a:cs typeface="微軟正黑體"/>
                        </a:rPr>
                        <a:t>面試(各校自訂)</a:t>
                      </a:r>
                      <a:endParaRPr sz="1500">
                        <a:latin typeface="微軟正黑體"/>
                        <a:cs typeface="微軟正黑體"/>
                      </a:endParaRPr>
                    </a:p>
                  </a:txBody>
                  <a:tcPr marL="0" marR="0" marT="48260" marB="0">
                    <a:lnL w="12700">
                      <a:solidFill>
                        <a:srgbClr val="000000"/>
                      </a:solidFill>
                      <a:prstDash val="solid"/>
                    </a:lnL>
                    <a:lnR w="12700">
                      <a:solidFill>
                        <a:srgbClr val="000000"/>
                      </a:solidFill>
                      <a:prstDash val="solid"/>
                    </a:lnR>
                    <a:lnT w="19050">
                      <a:solidFill>
                        <a:srgbClr val="000000"/>
                      </a:solidFill>
                      <a:prstDash val="solid"/>
                    </a:lnT>
                    <a:lnB w="19050">
                      <a:solidFill>
                        <a:srgbClr val="000000"/>
                      </a:solidFill>
                      <a:prstDash val="solid"/>
                    </a:lnB>
                  </a:tcPr>
                </a:tc>
                <a:tc gridSpan="2">
                  <a:txBody>
                    <a:bodyPr/>
                    <a:lstStyle/>
                    <a:p>
                      <a:pPr marL="46990" algn="ctr">
                        <a:lnSpc>
                          <a:spcPct val="100000"/>
                        </a:lnSpc>
                        <a:spcBef>
                          <a:spcPts val="380"/>
                        </a:spcBef>
                      </a:pPr>
                      <a:r>
                        <a:rPr sz="1500" dirty="0">
                          <a:latin typeface="微軟正黑體"/>
                          <a:cs typeface="微軟正黑體"/>
                        </a:rPr>
                        <a:t>%</a:t>
                      </a:r>
                      <a:endParaRPr sz="1500">
                        <a:latin typeface="微軟正黑體"/>
                        <a:cs typeface="微軟正黑體"/>
                      </a:endParaRPr>
                    </a:p>
                  </a:txBody>
                  <a:tcPr marL="0" marR="0" marT="48260" marB="0">
                    <a:lnL w="12700">
                      <a:solidFill>
                        <a:srgbClr val="000000"/>
                      </a:solidFill>
                      <a:prstDash val="solid"/>
                    </a:lnL>
                    <a:lnR w="12700">
                      <a:solidFill>
                        <a:srgbClr val="000000"/>
                      </a:solidFill>
                      <a:prstDash val="solid"/>
                    </a:lnR>
                    <a:lnT w="19050">
                      <a:solidFill>
                        <a:srgbClr val="000000"/>
                      </a:solidFill>
                      <a:prstDash val="solid"/>
                    </a:lnT>
                    <a:lnB w="19050">
                      <a:solidFill>
                        <a:srgbClr val="000000"/>
                      </a:solidFill>
                      <a:prstDash val="solid"/>
                    </a:lnB>
                  </a:tcPr>
                </a:tc>
                <a:tc hMerge="1">
                  <a:txBody>
                    <a:bodyPr/>
                    <a:lstStyle/>
                    <a:p>
                      <a:endParaRPr/>
                    </a:p>
                  </a:txBody>
                  <a:tcPr marL="0" marR="0" marT="0" marB="0"/>
                </a:tc>
                <a:tc vMerge="1">
                  <a:txBody>
                    <a:bodyPr/>
                    <a:lstStyle/>
                    <a:p>
                      <a:endParaRPr/>
                    </a:p>
                  </a:txBody>
                  <a:tcPr marL="0" marR="0" marT="0" marB="0">
                    <a:lnL w="1270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tcPr>
                </a:tc>
              </a:tr>
            </a:tbl>
          </a:graphicData>
        </a:graphic>
      </p:graphicFrame>
      <p:grpSp>
        <p:nvGrpSpPr>
          <p:cNvPr id="5" name="object 5"/>
          <p:cNvGrpSpPr/>
          <p:nvPr/>
        </p:nvGrpSpPr>
        <p:grpSpPr>
          <a:xfrm>
            <a:off x="1105547" y="3994403"/>
            <a:ext cx="6983730" cy="2619375"/>
            <a:chOff x="1105547" y="3994403"/>
            <a:chExt cx="6983730" cy="2619375"/>
          </a:xfrm>
        </p:grpSpPr>
        <p:sp>
          <p:nvSpPr>
            <p:cNvPr id="6" name="object 6"/>
            <p:cNvSpPr/>
            <p:nvPr/>
          </p:nvSpPr>
          <p:spPr>
            <a:xfrm>
              <a:off x="1105547" y="3994403"/>
              <a:ext cx="2860040" cy="2619375"/>
            </a:xfrm>
            <a:custGeom>
              <a:avLst/>
              <a:gdLst/>
              <a:ahLst/>
              <a:cxnLst/>
              <a:rect l="l" t="t" r="r" b="b"/>
              <a:pathLst>
                <a:path w="2860040" h="2619375">
                  <a:moveTo>
                    <a:pt x="2859786" y="2618994"/>
                  </a:moveTo>
                  <a:lnTo>
                    <a:pt x="2859785" y="0"/>
                  </a:lnTo>
                  <a:lnTo>
                    <a:pt x="0" y="0"/>
                  </a:lnTo>
                  <a:lnTo>
                    <a:pt x="0" y="2618994"/>
                  </a:lnTo>
                  <a:lnTo>
                    <a:pt x="19049" y="2618994"/>
                  </a:lnTo>
                  <a:lnTo>
                    <a:pt x="19050" y="38100"/>
                  </a:lnTo>
                  <a:lnTo>
                    <a:pt x="38100" y="19050"/>
                  </a:lnTo>
                  <a:lnTo>
                    <a:pt x="38099" y="38100"/>
                  </a:lnTo>
                  <a:lnTo>
                    <a:pt x="2821685" y="38100"/>
                  </a:lnTo>
                  <a:lnTo>
                    <a:pt x="2821685" y="19050"/>
                  </a:lnTo>
                  <a:lnTo>
                    <a:pt x="2840735" y="38100"/>
                  </a:lnTo>
                  <a:lnTo>
                    <a:pt x="2840736" y="2618994"/>
                  </a:lnTo>
                  <a:lnTo>
                    <a:pt x="2859786" y="2618994"/>
                  </a:lnTo>
                  <a:close/>
                </a:path>
                <a:path w="2860040" h="2619375">
                  <a:moveTo>
                    <a:pt x="38100" y="38100"/>
                  </a:moveTo>
                  <a:lnTo>
                    <a:pt x="38100" y="19050"/>
                  </a:lnTo>
                  <a:lnTo>
                    <a:pt x="19050" y="38100"/>
                  </a:lnTo>
                  <a:lnTo>
                    <a:pt x="38100" y="38100"/>
                  </a:lnTo>
                  <a:close/>
                </a:path>
                <a:path w="2860040" h="2619375">
                  <a:moveTo>
                    <a:pt x="38100" y="2580894"/>
                  </a:moveTo>
                  <a:lnTo>
                    <a:pt x="38100" y="38100"/>
                  </a:lnTo>
                  <a:lnTo>
                    <a:pt x="19050" y="38100"/>
                  </a:lnTo>
                  <a:lnTo>
                    <a:pt x="19050" y="2580894"/>
                  </a:lnTo>
                  <a:lnTo>
                    <a:pt x="38100" y="2580894"/>
                  </a:lnTo>
                  <a:close/>
                </a:path>
                <a:path w="2860040" h="2619375">
                  <a:moveTo>
                    <a:pt x="2840736" y="2580894"/>
                  </a:moveTo>
                  <a:lnTo>
                    <a:pt x="19050" y="2580894"/>
                  </a:lnTo>
                  <a:lnTo>
                    <a:pt x="38100" y="2599944"/>
                  </a:lnTo>
                  <a:lnTo>
                    <a:pt x="38100" y="2618994"/>
                  </a:lnTo>
                  <a:lnTo>
                    <a:pt x="2821686" y="2618994"/>
                  </a:lnTo>
                  <a:lnTo>
                    <a:pt x="2821686" y="2599944"/>
                  </a:lnTo>
                  <a:lnTo>
                    <a:pt x="2840736" y="2580894"/>
                  </a:lnTo>
                  <a:close/>
                </a:path>
                <a:path w="2860040" h="2619375">
                  <a:moveTo>
                    <a:pt x="38100" y="2618994"/>
                  </a:moveTo>
                  <a:lnTo>
                    <a:pt x="38100" y="2599944"/>
                  </a:lnTo>
                  <a:lnTo>
                    <a:pt x="19050" y="2580894"/>
                  </a:lnTo>
                  <a:lnTo>
                    <a:pt x="19049" y="2618994"/>
                  </a:lnTo>
                  <a:lnTo>
                    <a:pt x="38100" y="2618994"/>
                  </a:lnTo>
                  <a:close/>
                </a:path>
                <a:path w="2860040" h="2619375">
                  <a:moveTo>
                    <a:pt x="2840735" y="38100"/>
                  </a:moveTo>
                  <a:lnTo>
                    <a:pt x="2821685" y="19050"/>
                  </a:lnTo>
                  <a:lnTo>
                    <a:pt x="2821685" y="38100"/>
                  </a:lnTo>
                  <a:lnTo>
                    <a:pt x="2840735" y="38100"/>
                  </a:lnTo>
                  <a:close/>
                </a:path>
                <a:path w="2860040" h="2619375">
                  <a:moveTo>
                    <a:pt x="2840736" y="2580894"/>
                  </a:moveTo>
                  <a:lnTo>
                    <a:pt x="2840735" y="38100"/>
                  </a:lnTo>
                  <a:lnTo>
                    <a:pt x="2821685" y="38100"/>
                  </a:lnTo>
                  <a:lnTo>
                    <a:pt x="2821686" y="2580894"/>
                  </a:lnTo>
                  <a:lnTo>
                    <a:pt x="2840736" y="2580894"/>
                  </a:lnTo>
                  <a:close/>
                </a:path>
                <a:path w="2860040" h="2619375">
                  <a:moveTo>
                    <a:pt x="2840736" y="2618994"/>
                  </a:moveTo>
                  <a:lnTo>
                    <a:pt x="2840736" y="2580894"/>
                  </a:lnTo>
                  <a:lnTo>
                    <a:pt x="2821686" y="2599944"/>
                  </a:lnTo>
                  <a:lnTo>
                    <a:pt x="2821686" y="2618994"/>
                  </a:lnTo>
                  <a:lnTo>
                    <a:pt x="2840736" y="2618994"/>
                  </a:lnTo>
                  <a:close/>
                </a:path>
              </a:pathLst>
            </a:custGeom>
            <a:solidFill>
              <a:srgbClr val="FF0000"/>
            </a:solidFill>
          </p:spPr>
          <p:txBody>
            <a:bodyPr wrap="square" lIns="0" tIns="0" rIns="0" bIns="0" rtlCol="0"/>
            <a:lstStyle/>
            <a:p>
              <a:endParaRPr/>
            </a:p>
          </p:txBody>
        </p:sp>
        <p:sp>
          <p:nvSpPr>
            <p:cNvPr id="7" name="object 7"/>
            <p:cNvSpPr/>
            <p:nvPr/>
          </p:nvSpPr>
          <p:spPr>
            <a:xfrm>
              <a:off x="3958475" y="3997451"/>
              <a:ext cx="4131310" cy="2616200"/>
            </a:xfrm>
            <a:custGeom>
              <a:avLst/>
              <a:gdLst/>
              <a:ahLst/>
              <a:cxnLst/>
              <a:rect l="l" t="t" r="r" b="b"/>
              <a:pathLst>
                <a:path w="4131309" h="2616200">
                  <a:moveTo>
                    <a:pt x="4130802" y="2615946"/>
                  </a:moveTo>
                  <a:lnTo>
                    <a:pt x="4130802" y="0"/>
                  </a:lnTo>
                  <a:lnTo>
                    <a:pt x="0" y="0"/>
                  </a:lnTo>
                  <a:lnTo>
                    <a:pt x="0" y="2615946"/>
                  </a:lnTo>
                  <a:lnTo>
                    <a:pt x="19050" y="2615946"/>
                  </a:lnTo>
                  <a:lnTo>
                    <a:pt x="19050" y="38100"/>
                  </a:lnTo>
                  <a:lnTo>
                    <a:pt x="38100" y="19050"/>
                  </a:lnTo>
                  <a:lnTo>
                    <a:pt x="38100" y="38100"/>
                  </a:lnTo>
                  <a:lnTo>
                    <a:pt x="4092702" y="38100"/>
                  </a:lnTo>
                  <a:lnTo>
                    <a:pt x="4092702" y="19050"/>
                  </a:lnTo>
                  <a:lnTo>
                    <a:pt x="4111752" y="38100"/>
                  </a:lnTo>
                  <a:lnTo>
                    <a:pt x="4111752" y="2615946"/>
                  </a:lnTo>
                  <a:lnTo>
                    <a:pt x="4130802" y="2615946"/>
                  </a:lnTo>
                  <a:close/>
                </a:path>
                <a:path w="4131309" h="2616200">
                  <a:moveTo>
                    <a:pt x="38100" y="38100"/>
                  </a:moveTo>
                  <a:lnTo>
                    <a:pt x="38100" y="19050"/>
                  </a:lnTo>
                  <a:lnTo>
                    <a:pt x="19050" y="38100"/>
                  </a:lnTo>
                  <a:lnTo>
                    <a:pt x="38100" y="38100"/>
                  </a:lnTo>
                  <a:close/>
                </a:path>
                <a:path w="4131309" h="2616200">
                  <a:moveTo>
                    <a:pt x="38100" y="2577846"/>
                  </a:moveTo>
                  <a:lnTo>
                    <a:pt x="38100" y="38100"/>
                  </a:lnTo>
                  <a:lnTo>
                    <a:pt x="19050" y="38100"/>
                  </a:lnTo>
                  <a:lnTo>
                    <a:pt x="19050" y="2577846"/>
                  </a:lnTo>
                  <a:lnTo>
                    <a:pt x="38100" y="2577846"/>
                  </a:lnTo>
                  <a:close/>
                </a:path>
                <a:path w="4131309" h="2616200">
                  <a:moveTo>
                    <a:pt x="4111752" y="2577846"/>
                  </a:moveTo>
                  <a:lnTo>
                    <a:pt x="19050" y="2577846"/>
                  </a:lnTo>
                  <a:lnTo>
                    <a:pt x="38100" y="2596896"/>
                  </a:lnTo>
                  <a:lnTo>
                    <a:pt x="38100" y="2615946"/>
                  </a:lnTo>
                  <a:lnTo>
                    <a:pt x="4092702" y="2615946"/>
                  </a:lnTo>
                  <a:lnTo>
                    <a:pt x="4092702" y="2596896"/>
                  </a:lnTo>
                  <a:lnTo>
                    <a:pt x="4111752" y="2577846"/>
                  </a:lnTo>
                  <a:close/>
                </a:path>
                <a:path w="4131309" h="2616200">
                  <a:moveTo>
                    <a:pt x="38100" y="2615946"/>
                  </a:moveTo>
                  <a:lnTo>
                    <a:pt x="38100" y="2596896"/>
                  </a:lnTo>
                  <a:lnTo>
                    <a:pt x="19050" y="2577846"/>
                  </a:lnTo>
                  <a:lnTo>
                    <a:pt x="19050" y="2615946"/>
                  </a:lnTo>
                  <a:lnTo>
                    <a:pt x="38100" y="2615946"/>
                  </a:lnTo>
                  <a:close/>
                </a:path>
                <a:path w="4131309" h="2616200">
                  <a:moveTo>
                    <a:pt x="4111752" y="38100"/>
                  </a:moveTo>
                  <a:lnTo>
                    <a:pt x="4092702" y="19050"/>
                  </a:lnTo>
                  <a:lnTo>
                    <a:pt x="4092702" y="38100"/>
                  </a:lnTo>
                  <a:lnTo>
                    <a:pt x="4111752" y="38100"/>
                  </a:lnTo>
                  <a:close/>
                </a:path>
                <a:path w="4131309" h="2616200">
                  <a:moveTo>
                    <a:pt x="4111752" y="2577846"/>
                  </a:moveTo>
                  <a:lnTo>
                    <a:pt x="4111752" y="38100"/>
                  </a:lnTo>
                  <a:lnTo>
                    <a:pt x="4092702" y="38100"/>
                  </a:lnTo>
                  <a:lnTo>
                    <a:pt x="4092702" y="2577846"/>
                  </a:lnTo>
                  <a:lnTo>
                    <a:pt x="4111752" y="2577846"/>
                  </a:lnTo>
                  <a:close/>
                </a:path>
                <a:path w="4131309" h="2616200">
                  <a:moveTo>
                    <a:pt x="4111752" y="2615946"/>
                  </a:moveTo>
                  <a:lnTo>
                    <a:pt x="4111752" y="2577846"/>
                  </a:lnTo>
                  <a:lnTo>
                    <a:pt x="4092702" y="2596896"/>
                  </a:lnTo>
                  <a:lnTo>
                    <a:pt x="4092702" y="2615946"/>
                  </a:lnTo>
                  <a:lnTo>
                    <a:pt x="4111752" y="2615946"/>
                  </a:lnTo>
                  <a:close/>
                </a:path>
              </a:pathLst>
            </a:custGeom>
            <a:solidFill>
              <a:srgbClr val="CB00CB"/>
            </a:solidFill>
          </p:spPr>
          <p:txBody>
            <a:bodyPr wrap="square" lIns="0" tIns="0" rIns="0" bIns="0" rtlCol="0"/>
            <a:lstStyle/>
            <a:p>
              <a:endParaRPr/>
            </a:p>
          </p:txBody>
        </p:sp>
      </p:grpSp>
      <p:sp>
        <p:nvSpPr>
          <p:cNvPr id="8" name="object 8"/>
          <p:cNvSpPr txBox="1"/>
          <p:nvPr/>
        </p:nvSpPr>
        <p:spPr>
          <a:xfrm>
            <a:off x="4112647" y="6675373"/>
            <a:ext cx="1555750" cy="299720"/>
          </a:xfrm>
          <a:prstGeom prst="rect">
            <a:avLst/>
          </a:prstGeom>
        </p:spPr>
        <p:txBody>
          <a:bodyPr vert="horz" wrap="square" lIns="0" tIns="12700" rIns="0" bIns="0" rtlCol="0">
            <a:spAutoFit/>
          </a:bodyPr>
          <a:lstStyle/>
          <a:p>
            <a:pPr marL="12700">
              <a:lnSpc>
                <a:spcPct val="100000"/>
              </a:lnSpc>
              <a:spcBef>
                <a:spcPts val="100"/>
              </a:spcBef>
            </a:pPr>
            <a:r>
              <a:rPr sz="1800" b="1" dirty="0">
                <a:solidFill>
                  <a:srgbClr val="FF0000"/>
                </a:solidFill>
                <a:latin typeface="微軟正黑體"/>
                <a:cs typeface="微軟正黑體"/>
              </a:rPr>
              <a:t>(一)+(二)=1</a:t>
            </a:r>
            <a:r>
              <a:rPr sz="1800" b="1" spc="5" dirty="0">
                <a:solidFill>
                  <a:srgbClr val="FF0000"/>
                </a:solidFill>
                <a:latin typeface="微軟正黑體"/>
                <a:cs typeface="微軟正黑體"/>
              </a:rPr>
              <a:t>0</a:t>
            </a:r>
            <a:r>
              <a:rPr sz="1800" b="1" dirty="0">
                <a:solidFill>
                  <a:srgbClr val="FF0000"/>
                </a:solidFill>
                <a:latin typeface="微軟正黑體"/>
                <a:cs typeface="微軟正黑體"/>
              </a:rPr>
              <a:t>0</a:t>
            </a:r>
            <a:endParaRPr sz="1800">
              <a:latin typeface="微軟正黑體"/>
              <a:cs typeface="微軟正黑體"/>
            </a:endParaRPr>
          </a:p>
        </p:txBody>
      </p:sp>
      <p:pic>
        <p:nvPicPr>
          <p:cNvPr id="9" name="object 9"/>
          <p:cNvPicPr/>
          <p:nvPr/>
        </p:nvPicPr>
        <p:blipFill>
          <a:blip r:embed="rId3" cstate="print"/>
          <a:stretch>
            <a:fillRect/>
          </a:stretch>
        </p:blipFill>
        <p:spPr>
          <a:xfrm>
            <a:off x="1087259" y="1123950"/>
            <a:ext cx="495300" cy="521969"/>
          </a:xfrm>
          <a:prstGeom prst="rect">
            <a:avLst/>
          </a:prstGeom>
        </p:spPr>
      </p:pic>
      <p:sp>
        <p:nvSpPr>
          <p:cNvPr id="10" name="object 10"/>
          <p:cNvSpPr txBox="1"/>
          <p:nvPr/>
        </p:nvSpPr>
        <p:spPr>
          <a:xfrm>
            <a:off x="1137799" y="1240027"/>
            <a:ext cx="8486775" cy="2331085"/>
          </a:xfrm>
          <a:prstGeom prst="rect">
            <a:avLst/>
          </a:prstGeom>
        </p:spPr>
        <p:txBody>
          <a:bodyPr vert="horz" wrap="square" lIns="0" tIns="12700" rIns="0" bIns="0" rtlCol="0">
            <a:spAutoFit/>
          </a:bodyPr>
          <a:lstStyle/>
          <a:p>
            <a:pPr marL="559435">
              <a:lnSpc>
                <a:spcPct val="100000"/>
              </a:lnSpc>
              <a:spcBef>
                <a:spcPts val="100"/>
              </a:spcBef>
            </a:pPr>
            <a:r>
              <a:rPr sz="2200" b="1" dirty="0">
                <a:latin typeface="微軟正黑體"/>
                <a:cs typeface="微軟正黑體"/>
              </a:rPr>
              <a:t>備審資料成績採計原則</a:t>
            </a:r>
            <a:endParaRPr sz="2200">
              <a:latin typeface="微軟正黑體"/>
              <a:cs typeface="微軟正黑體"/>
            </a:endParaRPr>
          </a:p>
          <a:p>
            <a:pPr marL="298450" indent="-285750">
              <a:lnSpc>
                <a:spcPct val="100000"/>
              </a:lnSpc>
              <a:spcBef>
                <a:spcPts val="1465"/>
              </a:spcBef>
              <a:buFont typeface="Wingdings"/>
              <a:buChar char=""/>
              <a:tabLst>
                <a:tab pos="297815" algn="l"/>
                <a:tab pos="298450" algn="l"/>
              </a:tabLst>
            </a:pPr>
            <a:r>
              <a:rPr sz="1600" spc="-5" dirty="0">
                <a:latin typeface="微軟正黑體"/>
                <a:cs typeface="微軟正黑體"/>
              </a:rPr>
              <a:t>技專校院以實務選才為本，重視實務技能、專題及實作的展現。</a:t>
            </a:r>
            <a:endParaRPr sz="1600">
              <a:latin typeface="微軟正黑體"/>
              <a:cs typeface="微軟正黑體"/>
            </a:endParaRPr>
          </a:p>
          <a:p>
            <a:pPr marL="298450" marR="5080" indent="-285750">
              <a:lnSpc>
                <a:spcPct val="100000"/>
              </a:lnSpc>
              <a:buFont typeface="Wingdings"/>
              <a:buChar char=""/>
              <a:tabLst>
                <a:tab pos="297815" algn="l"/>
                <a:tab pos="298450" algn="l"/>
              </a:tabLst>
            </a:pPr>
            <a:r>
              <a:rPr sz="1600" spc="5" dirty="0">
                <a:latin typeface="微軟正黑體"/>
                <a:cs typeface="微軟正黑體"/>
              </a:rPr>
              <a:t>學習歷程檔案為學生在學期</a:t>
            </a:r>
            <a:r>
              <a:rPr sz="1600" spc="10" dirty="0">
                <a:latin typeface="微軟正黑體"/>
                <a:cs typeface="微軟正黑體"/>
              </a:rPr>
              <a:t>間</a:t>
            </a:r>
            <a:r>
              <a:rPr sz="1600" spc="5" dirty="0">
                <a:latin typeface="微軟正黑體"/>
                <a:cs typeface="微軟正黑體"/>
              </a:rPr>
              <a:t>完整的學習記錄，可落實新課綱重視實作能力、多元學習之精 </a:t>
            </a:r>
            <a:r>
              <a:rPr sz="1600" dirty="0">
                <a:latin typeface="微軟正黑體"/>
                <a:cs typeface="微軟正黑體"/>
              </a:rPr>
              <a:t>神，故將</a:t>
            </a:r>
            <a:r>
              <a:rPr sz="1600" b="1" spc="-5" dirty="0">
                <a:solidFill>
                  <a:srgbClr val="0000CC"/>
                </a:solidFill>
                <a:latin typeface="微軟正黑體"/>
                <a:cs typeface="微軟正黑體"/>
              </a:rPr>
              <a:t>專題實作及實習科目學習成</a:t>
            </a:r>
            <a:r>
              <a:rPr sz="1600" b="1" spc="-10" dirty="0">
                <a:solidFill>
                  <a:srgbClr val="0000CC"/>
                </a:solidFill>
                <a:latin typeface="微軟正黑體"/>
                <a:cs typeface="微軟正黑體"/>
              </a:rPr>
              <a:t>果</a:t>
            </a:r>
            <a:r>
              <a:rPr sz="1600" b="1" spc="-5" dirty="0">
                <a:latin typeface="微軟正黑體"/>
                <a:cs typeface="微軟正黑體"/>
              </a:rPr>
              <a:t>列為必採</a:t>
            </a:r>
            <a:r>
              <a:rPr sz="1600" spc="-5" dirty="0">
                <a:latin typeface="微軟正黑體"/>
                <a:cs typeface="微軟正黑體"/>
              </a:rPr>
              <a:t>指定項目。</a:t>
            </a:r>
            <a:endParaRPr sz="1600">
              <a:latin typeface="微軟正黑體"/>
              <a:cs typeface="微軟正黑體"/>
            </a:endParaRPr>
          </a:p>
          <a:p>
            <a:pPr marL="298450" indent="-286385">
              <a:lnSpc>
                <a:spcPct val="100000"/>
              </a:lnSpc>
              <a:spcBef>
                <a:spcPts val="30"/>
              </a:spcBef>
              <a:buFont typeface="Wingdings"/>
              <a:buChar char=""/>
              <a:tabLst>
                <a:tab pos="297815" algn="l"/>
                <a:tab pos="299085" algn="l"/>
              </a:tabLst>
            </a:pPr>
            <a:r>
              <a:rPr sz="1600" b="1" dirty="0">
                <a:solidFill>
                  <a:srgbClr val="3F3F3F"/>
                </a:solidFill>
                <a:latin typeface="微軟正黑體"/>
                <a:cs typeface="微軟正黑體"/>
              </a:rPr>
              <a:t>111</a:t>
            </a:r>
            <a:r>
              <a:rPr sz="1600" b="1" spc="15" dirty="0">
                <a:solidFill>
                  <a:srgbClr val="3F3F3F"/>
                </a:solidFill>
                <a:latin typeface="微軟正黑體"/>
                <a:cs typeface="微軟正黑體"/>
              </a:rPr>
              <a:t>學年度甄選入學成績採計方式</a:t>
            </a:r>
            <a:r>
              <a:rPr sz="1600" b="1" dirty="0">
                <a:solidFill>
                  <a:srgbClr val="3F3F3F"/>
                </a:solidFill>
                <a:latin typeface="微軟正黑體"/>
                <a:cs typeface="微軟正黑體"/>
              </a:rPr>
              <a:t>：</a:t>
            </a:r>
            <a:r>
              <a:rPr sz="1600" spc="15" dirty="0">
                <a:solidFill>
                  <a:srgbClr val="C00000"/>
                </a:solidFill>
                <a:latin typeface="微軟正黑體"/>
                <a:cs typeface="微軟正黑體"/>
              </a:rPr>
              <a:t>備審資料參採學生學習歷程占總成績比率不低於</a:t>
            </a:r>
            <a:r>
              <a:rPr sz="1600" dirty="0">
                <a:solidFill>
                  <a:srgbClr val="C00000"/>
                </a:solidFill>
                <a:latin typeface="微軟正黑體"/>
                <a:cs typeface="微軟正黑體"/>
              </a:rPr>
              <a:t>40%</a:t>
            </a:r>
            <a:r>
              <a:rPr sz="1600" dirty="0">
                <a:solidFill>
                  <a:srgbClr val="3F3F3F"/>
                </a:solidFill>
                <a:latin typeface="微軟正黑體"/>
                <a:cs typeface="微軟正黑體"/>
              </a:rPr>
              <a:t>；</a:t>
            </a:r>
            <a:endParaRPr sz="1600">
              <a:latin typeface="微軟正黑體"/>
              <a:cs typeface="微軟正黑體"/>
            </a:endParaRPr>
          </a:p>
          <a:p>
            <a:pPr marL="298450">
              <a:lnSpc>
                <a:spcPct val="100000"/>
              </a:lnSpc>
              <a:spcBef>
                <a:spcPts val="190"/>
              </a:spcBef>
            </a:pPr>
            <a:r>
              <a:rPr sz="1600" spc="-5" dirty="0">
                <a:solidFill>
                  <a:srgbClr val="3F3F3F"/>
                </a:solidFill>
                <a:latin typeface="微軟正黑體"/>
                <a:cs typeface="微軟正黑體"/>
              </a:rPr>
              <a:t>統測成績加權占總成績比率至多40%(且不得為0)，</a:t>
            </a:r>
            <a:r>
              <a:rPr sz="1600" dirty="0">
                <a:solidFill>
                  <a:srgbClr val="3F3F3F"/>
                </a:solidFill>
                <a:latin typeface="微軟正黑體"/>
                <a:cs typeface="微軟正黑體"/>
              </a:rPr>
              <a:t>以</a:t>
            </a:r>
            <a:r>
              <a:rPr sz="1600" spc="-5" dirty="0">
                <a:solidFill>
                  <a:srgbClr val="0000CC"/>
                </a:solidFill>
                <a:latin typeface="微軟正黑體"/>
                <a:cs typeface="微軟正黑體"/>
              </a:rPr>
              <a:t>兼顧實務選才與各校招生彈性</a:t>
            </a:r>
            <a:r>
              <a:rPr sz="1600" dirty="0">
                <a:solidFill>
                  <a:srgbClr val="3F3F3F"/>
                </a:solidFill>
                <a:latin typeface="微軟正黑體"/>
                <a:cs typeface="微軟正黑體"/>
              </a:rPr>
              <a:t>。</a:t>
            </a:r>
            <a:endParaRPr sz="1600">
              <a:latin typeface="微軟正黑體"/>
              <a:cs typeface="微軟正黑體"/>
            </a:endParaRPr>
          </a:p>
          <a:p>
            <a:pPr marL="298450" marR="5080" indent="-285750">
              <a:lnSpc>
                <a:spcPct val="110000"/>
              </a:lnSpc>
              <a:buFont typeface="Wingdings"/>
              <a:buChar char=""/>
              <a:tabLst>
                <a:tab pos="297815" algn="l"/>
                <a:tab pos="299085" algn="l"/>
              </a:tabLst>
            </a:pPr>
            <a:r>
              <a:rPr sz="1600" spc="5" dirty="0">
                <a:solidFill>
                  <a:srgbClr val="252525"/>
                </a:solidFill>
                <a:latin typeface="微軟正黑體"/>
                <a:cs typeface="微軟正黑體"/>
              </a:rPr>
              <a:t>在準備備審資料時，學生除</a:t>
            </a:r>
            <a:r>
              <a:rPr sz="1600" spc="10" dirty="0">
                <a:solidFill>
                  <a:srgbClr val="252525"/>
                </a:solidFill>
                <a:latin typeface="微軟正黑體"/>
                <a:cs typeface="微軟正黑體"/>
              </a:rPr>
              <a:t>可</a:t>
            </a:r>
            <a:r>
              <a:rPr sz="1600" spc="5" dirty="0">
                <a:solidFill>
                  <a:srgbClr val="252525"/>
                </a:solidFill>
                <a:latin typeface="微軟正黑體"/>
                <a:cs typeface="微軟正黑體"/>
              </a:rPr>
              <a:t>從學習歷程中央資料庫勾選檔案上傳外，也可透過</a:t>
            </a:r>
            <a:r>
              <a:rPr sz="1600" spc="5" dirty="0">
                <a:latin typeface="微軟正黑體"/>
                <a:cs typeface="微軟正黑體"/>
              </a:rPr>
              <a:t>聯合會的報 </a:t>
            </a:r>
            <a:r>
              <a:rPr sz="1600" spc="-5" dirty="0">
                <a:latin typeface="微軟正黑體"/>
                <a:cs typeface="微軟正黑體"/>
              </a:rPr>
              <a:t>名系統上傳自行準備的PDF檔案。</a:t>
            </a:r>
            <a:endParaRPr sz="1600">
              <a:latin typeface="微軟正黑體"/>
              <a:cs typeface="微軟正黑體"/>
            </a:endParaRPr>
          </a:p>
        </p:txBody>
      </p:sp>
      <p:grpSp>
        <p:nvGrpSpPr>
          <p:cNvPr id="11" name="object 11"/>
          <p:cNvGrpSpPr/>
          <p:nvPr/>
        </p:nvGrpSpPr>
        <p:grpSpPr>
          <a:xfrm>
            <a:off x="900569" y="383286"/>
            <a:ext cx="8892540" cy="597535"/>
            <a:chOff x="900569" y="383286"/>
            <a:chExt cx="8892540" cy="597535"/>
          </a:xfrm>
        </p:grpSpPr>
        <p:sp>
          <p:nvSpPr>
            <p:cNvPr id="12" name="object 12"/>
            <p:cNvSpPr/>
            <p:nvPr/>
          </p:nvSpPr>
          <p:spPr>
            <a:xfrm>
              <a:off x="906665" y="389382"/>
              <a:ext cx="8880475" cy="585470"/>
            </a:xfrm>
            <a:custGeom>
              <a:avLst/>
              <a:gdLst/>
              <a:ahLst/>
              <a:cxnLst/>
              <a:rect l="l" t="t" r="r" b="b"/>
              <a:pathLst>
                <a:path w="8880475" h="585469">
                  <a:moveTo>
                    <a:pt x="8880348" y="521208"/>
                  </a:moveTo>
                  <a:lnTo>
                    <a:pt x="8880348" y="64008"/>
                  </a:lnTo>
                  <a:lnTo>
                    <a:pt x="8875275" y="39219"/>
                  </a:lnTo>
                  <a:lnTo>
                    <a:pt x="8861488" y="18859"/>
                  </a:lnTo>
                  <a:lnTo>
                    <a:pt x="8841128" y="5072"/>
                  </a:lnTo>
                  <a:lnTo>
                    <a:pt x="8816340" y="0"/>
                  </a:lnTo>
                  <a:lnTo>
                    <a:pt x="64008" y="0"/>
                  </a:lnTo>
                  <a:lnTo>
                    <a:pt x="38897" y="5072"/>
                  </a:lnTo>
                  <a:lnTo>
                    <a:pt x="18573" y="18859"/>
                  </a:lnTo>
                  <a:lnTo>
                    <a:pt x="4964" y="39219"/>
                  </a:lnTo>
                  <a:lnTo>
                    <a:pt x="0" y="64008"/>
                  </a:lnTo>
                  <a:lnTo>
                    <a:pt x="0" y="521208"/>
                  </a:lnTo>
                  <a:lnTo>
                    <a:pt x="4964" y="545996"/>
                  </a:lnTo>
                  <a:lnTo>
                    <a:pt x="18573" y="566356"/>
                  </a:lnTo>
                  <a:lnTo>
                    <a:pt x="38897" y="580143"/>
                  </a:lnTo>
                  <a:lnTo>
                    <a:pt x="64008" y="585216"/>
                  </a:lnTo>
                  <a:lnTo>
                    <a:pt x="8816340" y="585216"/>
                  </a:lnTo>
                  <a:lnTo>
                    <a:pt x="8841128" y="580143"/>
                  </a:lnTo>
                  <a:lnTo>
                    <a:pt x="8861488" y="566356"/>
                  </a:lnTo>
                  <a:lnTo>
                    <a:pt x="8875275" y="545996"/>
                  </a:lnTo>
                  <a:lnTo>
                    <a:pt x="8880348" y="521208"/>
                  </a:lnTo>
                  <a:close/>
                </a:path>
              </a:pathLst>
            </a:custGeom>
            <a:solidFill>
              <a:srgbClr val="EDDCFF"/>
            </a:solidFill>
          </p:spPr>
          <p:txBody>
            <a:bodyPr wrap="square" lIns="0" tIns="0" rIns="0" bIns="0" rtlCol="0"/>
            <a:lstStyle/>
            <a:p>
              <a:endParaRPr/>
            </a:p>
          </p:txBody>
        </p:sp>
        <p:sp>
          <p:nvSpPr>
            <p:cNvPr id="13" name="object 13"/>
            <p:cNvSpPr/>
            <p:nvPr/>
          </p:nvSpPr>
          <p:spPr>
            <a:xfrm>
              <a:off x="900569" y="383286"/>
              <a:ext cx="8892540" cy="597535"/>
            </a:xfrm>
            <a:custGeom>
              <a:avLst/>
              <a:gdLst/>
              <a:ahLst/>
              <a:cxnLst/>
              <a:rect l="l" t="t" r="r" b="b"/>
              <a:pathLst>
                <a:path w="8892540" h="597535">
                  <a:moveTo>
                    <a:pt x="8892540" y="534924"/>
                  </a:moveTo>
                  <a:lnTo>
                    <a:pt x="8892540" y="63246"/>
                  </a:lnTo>
                  <a:lnTo>
                    <a:pt x="8891016" y="55626"/>
                  </a:lnTo>
                  <a:lnTo>
                    <a:pt x="8869456" y="18102"/>
                  </a:lnTo>
                  <a:lnTo>
                    <a:pt x="8830056" y="762"/>
                  </a:lnTo>
                  <a:lnTo>
                    <a:pt x="8822436" y="0"/>
                  </a:lnTo>
                  <a:lnTo>
                    <a:pt x="69342" y="0"/>
                  </a:lnTo>
                  <a:lnTo>
                    <a:pt x="27936" y="13963"/>
                  </a:lnTo>
                  <a:lnTo>
                    <a:pt x="3047" y="49530"/>
                  </a:lnTo>
                  <a:lnTo>
                    <a:pt x="0" y="63246"/>
                  </a:lnTo>
                  <a:lnTo>
                    <a:pt x="0" y="534924"/>
                  </a:lnTo>
                  <a:lnTo>
                    <a:pt x="12192" y="567545"/>
                  </a:lnTo>
                  <a:lnTo>
                    <a:pt x="12192" y="70104"/>
                  </a:lnTo>
                  <a:lnTo>
                    <a:pt x="12954" y="64008"/>
                  </a:lnTo>
                  <a:lnTo>
                    <a:pt x="12954" y="64770"/>
                  </a:lnTo>
                  <a:lnTo>
                    <a:pt x="13716" y="57912"/>
                  </a:lnTo>
                  <a:lnTo>
                    <a:pt x="13716" y="58674"/>
                  </a:lnTo>
                  <a:lnTo>
                    <a:pt x="15240" y="52578"/>
                  </a:lnTo>
                  <a:lnTo>
                    <a:pt x="15240" y="53340"/>
                  </a:lnTo>
                  <a:lnTo>
                    <a:pt x="16764" y="47244"/>
                  </a:lnTo>
                  <a:lnTo>
                    <a:pt x="16764" y="48006"/>
                  </a:lnTo>
                  <a:lnTo>
                    <a:pt x="19049" y="44005"/>
                  </a:lnTo>
                  <a:lnTo>
                    <a:pt x="19049" y="42672"/>
                  </a:lnTo>
                  <a:lnTo>
                    <a:pt x="22097" y="38100"/>
                  </a:lnTo>
                  <a:lnTo>
                    <a:pt x="25145" y="34442"/>
                  </a:lnTo>
                  <a:lnTo>
                    <a:pt x="25145" y="33528"/>
                  </a:lnTo>
                  <a:lnTo>
                    <a:pt x="29718" y="28956"/>
                  </a:lnTo>
                  <a:lnTo>
                    <a:pt x="29718" y="29083"/>
                  </a:lnTo>
                  <a:lnTo>
                    <a:pt x="32765" y="26543"/>
                  </a:lnTo>
                  <a:lnTo>
                    <a:pt x="32765" y="25908"/>
                  </a:lnTo>
                  <a:lnTo>
                    <a:pt x="38099" y="22098"/>
                  </a:lnTo>
                  <a:lnTo>
                    <a:pt x="38099" y="22424"/>
                  </a:lnTo>
                  <a:lnTo>
                    <a:pt x="41909" y="20247"/>
                  </a:lnTo>
                  <a:lnTo>
                    <a:pt x="41909" y="19812"/>
                  </a:lnTo>
                  <a:lnTo>
                    <a:pt x="48006" y="16764"/>
                  </a:lnTo>
                  <a:lnTo>
                    <a:pt x="48006" y="17240"/>
                  </a:lnTo>
                  <a:lnTo>
                    <a:pt x="52577" y="15525"/>
                  </a:lnTo>
                  <a:lnTo>
                    <a:pt x="52577" y="15240"/>
                  </a:lnTo>
                  <a:lnTo>
                    <a:pt x="57912" y="13906"/>
                  </a:lnTo>
                  <a:lnTo>
                    <a:pt x="57912" y="13716"/>
                  </a:lnTo>
                  <a:lnTo>
                    <a:pt x="63246" y="13049"/>
                  </a:lnTo>
                  <a:lnTo>
                    <a:pt x="8828532" y="12954"/>
                  </a:lnTo>
                  <a:lnTo>
                    <a:pt x="8834628" y="13716"/>
                  </a:lnTo>
                  <a:lnTo>
                    <a:pt x="8834628" y="13906"/>
                  </a:lnTo>
                  <a:lnTo>
                    <a:pt x="8839962" y="15240"/>
                  </a:lnTo>
                  <a:lnTo>
                    <a:pt x="8839962" y="15525"/>
                  </a:lnTo>
                  <a:lnTo>
                    <a:pt x="8844534" y="17240"/>
                  </a:lnTo>
                  <a:lnTo>
                    <a:pt x="8844534" y="16764"/>
                  </a:lnTo>
                  <a:lnTo>
                    <a:pt x="8854440" y="22424"/>
                  </a:lnTo>
                  <a:lnTo>
                    <a:pt x="8854440" y="22098"/>
                  </a:lnTo>
                  <a:lnTo>
                    <a:pt x="8862822" y="29083"/>
                  </a:lnTo>
                  <a:lnTo>
                    <a:pt x="8862822" y="28956"/>
                  </a:lnTo>
                  <a:lnTo>
                    <a:pt x="8867394" y="33528"/>
                  </a:lnTo>
                  <a:lnTo>
                    <a:pt x="8867394" y="34442"/>
                  </a:lnTo>
                  <a:lnTo>
                    <a:pt x="8870442" y="38100"/>
                  </a:lnTo>
                  <a:lnTo>
                    <a:pt x="8870442" y="39014"/>
                  </a:lnTo>
                  <a:lnTo>
                    <a:pt x="8873490" y="42672"/>
                  </a:lnTo>
                  <a:lnTo>
                    <a:pt x="8873490" y="44005"/>
                  </a:lnTo>
                  <a:lnTo>
                    <a:pt x="8875776" y="48006"/>
                  </a:lnTo>
                  <a:lnTo>
                    <a:pt x="8875776" y="49275"/>
                  </a:lnTo>
                  <a:lnTo>
                    <a:pt x="8877300" y="53340"/>
                  </a:lnTo>
                  <a:lnTo>
                    <a:pt x="8877300" y="52578"/>
                  </a:lnTo>
                  <a:lnTo>
                    <a:pt x="8878824" y="58674"/>
                  </a:lnTo>
                  <a:lnTo>
                    <a:pt x="8878824" y="57912"/>
                  </a:lnTo>
                  <a:lnTo>
                    <a:pt x="8879586" y="64770"/>
                  </a:lnTo>
                  <a:lnTo>
                    <a:pt x="8879586" y="566701"/>
                  </a:lnTo>
                  <a:lnTo>
                    <a:pt x="8886436" y="556182"/>
                  </a:lnTo>
                  <a:lnTo>
                    <a:pt x="8892540" y="534924"/>
                  </a:lnTo>
                  <a:close/>
                </a:path>
                <a:path w="8892540" h="597535">
                  <a:moveTo>
                    <a:pt x="19812" y="555498"/>
                  </a:moveTo>
                  <a:lnTo>
                    <a:pt x="16764" y="549402"/>
                  </a:lnTo>
                  <a:lnTo>
                    <a:pt x="16764" y="550164"/>
                  </a:lnTo>
                  <a:lnTo>
                    <a:pt x="15240" y="544068"/>
                  </a:lnTo>
                  <a:lnTo>
                    <a:pt x="15240" y="544830"/>
                  </a:lnTo>
                  <a:lnTo>
                    <a:pt x="13716" y="538734"/>
                  </a:lnTo>
                  <a:lnTo>
                    <a:pt x="13716" y="539496"/>
                  </a:lnTo>
                  <a:lnTo>
                    <a:pt x="12192" y="527304"/>
                  </a:lnTo>
                  <a:lnTo>
                    <a:pt x="12192" y="567545"/>
                  </a:lnTo>
                  <a:lnTo>
                    <a:pt x="13492" y="569523"/>
                  </a:lnTo>
                  <a:lnTo>
                    <a:pt x="18026" y="574365"/>
                  </a:lnTo>
                  <a:lnTo>
                    <a:pt x="19050" y="575377"/>
                  </a:lnTo>
                  <a:lnTo>
                    <a:pt x="19050" y="554736"/>
                  </a:lnTo>
                  <a:lnTo>
                    <a:pt x="19812" y="555498"/>
                  </a:lnTo>
                  <a:close/>
                </a:path>
                <a:path w="8892540" h="597535">
                  <a:moveTo>
                    <a:pt x="19811" y="42672"/>
                  </a:moveTo>
                  <a:lnTo>
                    <a:pt x="19049" y="42672"/>
                  </a:lnTo>
                  <a:lnTo>
                    <a:pt x="19049" y="44005"/>
                  </a:lnTo>
                  <a:lnTo>
                    <a:pt x="19811" y="42672"/>
                  </a:lnTo>
                  <a:close/>
                </a:path>
                <a:path w="8892540" h="597535">
                  <a:moveTo>
                    <a:pt x="25907" y="564642"/>
                  </a:moveTo>
                  <a:lnTo>
                    <a:pt x="22098" y="559308"/>
                  </a:lnTo>
                  <a:lnTo>
                    <a:pt x="22098" y="560070"/>
                  </a:lnTo>
                  <a:lnTo>
                    <a:pt x="19050" y="554736"/>
                  </a:lnTo>
                  <a:lnTo>
                    <a:pt x="19050" y="575377"/>
                  </a:lnTo>
                  <a:lnTo>
                    <a:pt x="25146" y="581406"/>
                  </a:lnTo>
                  <a:lnTo>
                    <a:pt x="25146" y="563880"/>
                  </a:lnTo>
                  <a:lnTo>
                    <a:pt x="25907" y="564642"/>
                  </a:lnTo>
                  <a:close/>
                </a:path>
                <a:path w="8892540" h="597535">
                  <a:moveTo>
                    <a:pt x="25907" y="33528"/>
                  </a:moveTo>
                  <a:lnTo>
                    <a:pt x="25145" y="33528"/>
                  </a:lnTo>
                  <a:lnTo>
                    <a:pt x="25145" y="34442"/>
                  </a:lnTo>
                  <a:lnTo>
                    <a:pt x="25907" y="33528"/>
                  </a:lnTo>
                  <a:close/>
                </a:path>
                <a:path w="8892540" h="597535">
                  <a:moveTo>
                    <a:pt x="33528" y="587502"/>
                  </a:moveTo>
                  <a:lnTo>
                    <a:pt x="33528" y="572262"/>
                  </a:lnTo>
                  <a:lnTo>
                    <a:pt x="25146" y="563880"/>
                  </a:lnTo>
                  <a:lnTo>
                    <a:pt x="25146" y="581406"/>
                  </a:lnTo>
                  <a:lnTo>
                    <a:pt x="30480" y="585978"/>
                  </a:lnTo>
                  <a:lnTo>
                    <a:pt x="33528" y="587502"/>
                  </a:lnTo>
                  <a:close/>
                </a:path>
                <a:path w="8892540" h="597535">
                  <a:moveTo>
                    <a:pt x="29718" y="29083"/>
                  </a:moveTo>
                  <a:lnTo>
                    <a:pt x="29718" y="28956"/>
                  </a:lnTo>
                  <a:lnTo>
                    <a:pt x="28955" y="29718"/>
                  </a:lnTo>
                  <a:lnTo>
                    <a:pt x="29718" y="29083"/>
                  </a:lnTo>
                  <a:close/>
                </a:path>
                <a:path w="8892540" h="597535">
                  <a:moveTo>
                    <a:pt x="33528" y="25908"/>
                  </a:moveTo>
                  <a:lnTo>
                    <a:pt x="32765" y="25908"/>
                  </a:lnTo>
                  <a:lnTo>
                    <a:pt x="32765" y="26543"/>
                  </a:lnTo>
                  <a:lnTo>
                    <a:pt x="33528" y="25908"/>
                  </a:lnTo>
                  <a:close/>
                </a:path>
                <a:path w="8892540" h="597535">
                  <a:moveTo>
                    <a:pt x="38100" y="575310"/>
                  </a:moveTo>
                  <a:lnTo>
                    <a:pt x="32765" y="571500"/>
                  </a:lnTo>
                  <a:lnTo>
                    <a:pt x="33528" y="572262"/>
                  </a:lnTo>
                  <a:lnTo>
                    <a:pt x="33528" y="587502"/>
                  </a:lnTo>
                  <a:lnTo>
                    <a:pt x="37338" y="589400"/>
                  </a:lnTo>
                  <a:lnTo>
                    <a:pt x="37338" y="575310"/>
                  </a:lnTo>
                  <a:lnTo>
                    <a:pt x="38100" y="575310"/>
                  </a:lnTo>
                  <a:close/>
                </a:path>
                <a:path w="8892540" h="597535">
                  <a:moveTo>
                    <a:pt x="38099" y="22424"/>
                  </a:moveTo>
                  <a:lnTo>
                    <a:pt x="38099" y="22098"/>
                  </a:lnTo>
                  <a:lnTo>
                    <a:pt x="37337" y="22860"/>
                  </a:lnTo>
                  <a:lnTo>
                    <a:pt x="38099" y="22424"/>
                  </a:lnTo>
                  <a:close/>
                </a:path>
                <a:path w="8892540" h="597535">
                  <a:moveTo>
                    <a:pt x="42672" y="592018"/>
                  </a:moveTo>
                  <a:lnTo>
                    <a:pt x="42672" y="578358"/>
                  </a:lnTo>
                  <a:lnTo>
                    <a:pt x="37338" y="575310"/>
                  </a:lnTo>
                  <a:lnTo>
                    <a:pt x="37338" y="589400"/>
                  </a:lnTo>
                  <a:lnTo>
                    <a:pt x="42672" y="592018"/>
                  </a:lnTo>
                  <a:close/>
                </a:path>
                <a:path w="8892540" h="597535">
                  <a:moveTo>
                    <a:pt x="42671" y="19812"/>
                  </a:moveTo>
                  <a:lnTo>
                    <a:pt x="41909" y="19812"/>
                  </a:lnTo>
                  <a:lnTo>
                    <a:pt x="41909" y="20247"/>
                  </a:lnTo>
                  <a:lnTo>
                    <a:pt x="42671" y="19812"/>
                  </a:lnTo>
                  <a:close/>
                </a:path>
                <a:path w="8892540" h="597535">
                  <a:moveTo>
                    <a:pt x="58674" y="583692"/>
                  </a:moveTo>
                  <a:lnTo>
                    <a:pt x="52578" y="582168"/>
                  </a:lnTo>
                  <a:lnTo>
                    <a:pt x="52578" y="581977"/>
                  </a:lnTo>
                  <a:lnTo>
                    <a:pt x="47244" y="580644"/>
                  </a:lnTo>
                  <a:lnTo>
                    <a:pt x="47244" y="580263"/>
                  </a:lnTo>
                  <a:lnTo>
                    <a:pt x="41910" y="577596"/>
                  </a:lnTo>
                  <a:lnTo>
                    <a:pt x="42672" y="578358"/>
                  </a:lnTo>
                  <a:lnTo>
                    <a:pt x="42672" y="592018"/>
                  </a:lnTo>
                  <a:lnTo>
                    <a:pt x="43406" y="592378"/>
                  </a:lnTo>
                  <a:lnTo>
                    <a:pt x="47244" y="593615"/>
                  </a:lnTo>
                  <a:lnTo>
                    <a:pt x="47244" y="580644"/>
                  </a:lnTo>
                  <a:lnTo>
                    <a:pt x="48006" y="580644"/>
                  </a:lnTo>
                  <a:lnTo>
                    <a:pt x="48006" y="593860"/>
                  </a:lnTo>
                  <a:lnTo>
                    <a:pt x="52578" y="595329"/>
                  </a:lnTo>
                  <a:lnTo>
                    <a:pt x="52578" y="582168"/>
                  </a:lnTo>
                  <a:lnTo>
                    <a:pt x="53340" y="582168"/>
                  </a:lnTo>
                  <a:lnTo>
                    <a:pt x="53340" y="595483"/>
                  </a:lnTo>
                  <a:lnTo>
                    <a:pt x="57912" y="596409"/>
                  </a:lnTo>
                  <a:lnTo>
                    <a:pt x="57912" y="583692"/>
                  </a:lnTo>
                  <a:lnTo>
                    <a:pt x="58674" y="583692"/>
                  </a:lnTo>
                  <a:close/>
                </a:path>
                <a:path w="8892540" h="597535">
                  <a:moveTo>
                    <a:pt x="48006" y="17240"/>
                  </a:moveTo>
                  <a:lnTo>
                    <a:pt x="48006" y="16764"/>
                  </a:lnTo>
                  <a:lnTo>
                    <a:pt x="47243" y="17526"/>
                  </a:lnTo>
                  <a:lnTo>
                    <a:pt x="48006" y="17240"/>
                  </a:lnTo>
                  <a:close/>
                </a:path>
                <a:path w="8892540" h="597535">
                  <a:moveTo>
                    <a:pt x="53340" y="15240"/>
                  </a:moveTo>
                  <a:lnTo>
                    <a:pt x="52577" y="15240"/>
                  </a:lnTo>
                  <a:lnTo>
                    <a:pt x="52577" y="15525"/>
                  </a:lnTo>
                  <a:lnTo>
                    <a:pt x="53340" y="15240"/>
                  </a:lnTo>
                  <a:close/>
                </a:path>
                <a:path w="8892540" h="597535">
                  <a:moveTo>
                    <a:pt x="58674" y="13716"/>
                  </a:moveTo>
                  <a:lnTo>
                    <a:pt x="57912" y="13716"/>
                  </a:lnTo>
                  <a:lnTo>
                    <a:pt x="57912" y="13906"/>
                  </a:lnTo>
                  <a:lnTo>
                    <a:pt x="58674" y="13716"/>
                  </a:lnTo>
                  <a:close/>
                </a:path>
                <a:path w="8892540" h="597535">
                  <a:moveTo>
                    <a:pt x="8834628" y="596392"/>
                  </a:moveTo>
                  <a:lnTo>
                    <a:pt x="8834628" y="583692"/>
                  </a:lnTo>
                  <a:lnTo>
                    <a:pt x="8822436" y="585216"/>
                  </a:lnTo>
                  <a:lnTo>
                    <a:pt x="69342" y="585131"/>
                  </a:lnTo>
                  <a:lnTo>
                    <a:pt x="63246" y="584454"/>
                  </a:lnTo>
                  <a:lnTo>
                    <a:pt x="57912" y="583692"/>
                  </a:lnTo>
                  <a:lnTo>
                    <a:pt x="57912" y="596409"/>
                  </a:lnTo>
                  <a:lnTo>
                    <a:pt x="61882" y="597212"/>
                  </a:lnTo>
                  <a:lnTo>
                    <a:pt x="69342" y="597408"/>
                  </a:lnTo>
                  <a:lnTo>
                    <a:pt x="8830056" y="597408"/>
                  </a:lnTo>
                  <a:lnTo>
                    <a:pt x="8834628" y="596392"/>
                  </a:lnTo>
                  <a:close/>
                </a:path>
                <a:path w="8892540" h="597535">
                  <a:moveTo>
                    <a:pt x="64007" y="12954"/>
                  </a:moveTo>
                  <a:lnTo>
                    <a:pt x="63246" y="12954"/>
                  </a:lnTo>
                  <a:lnTo>
                    <a:pt x="64007" y="12954"/>
                  </a:lnTo>
                  <a:close/>
                </a:path>
                <a:path w="8892540" h="597535">
                  <a:moveTo>
                    <a:pt x="64007" y="584454"/>
                  </a:moveTo>
                  <a:lnTo>
                    <a:pt x="63246" y="584358"/>
                  </a:lnTo>
                  <a:lnTo>
                    <a:pt x="64007" y="584454"/>
                  </a:lnTo>
                  <a:close/>
                </a:path>
                <a:path w="8892540" h="597535">
                  <a:moveTo>
                    <a:pt x="8834628" y="13906"/>
                  </a:moveTo>
                  <a:lnTo>
                    <a:pt x="8834628" y="13716"/>
                  </a:lnTo>
                  <a:lnTo>
                    <a:pt x="8833866" y="13716"/>
                  </a:lnTo>
                  <a:lnTo>
                    <a:pt x="8834628" y="13906"/>
                  </a:lnTo>
                  <a:close/>
                </a:path>
                <a:path w="8892540" h="597535">
                  <a:moveTo>
                    <a:pt x="8839962" y="594770"/>
                  </a:moveTo>
                  <a:lnTo>
                    <a:pt x="8839962" y="582168"/>
                  </a:lnTo>
                  <a:lnTo>
                    <a:pt x="8833866" y="583692"/>
                  </a:lnTo>
                  <a:lnTo>
                    <a:pt x="8834628" y="583692"/>
                  </a:lnTo>
                  <a:lnTo>
                    <a:pt x="8834628" y="596392"/>
                  </a:lnTo>
                  <a:lnTo>
                    <a:pt x="8836914" y="595884"/>
                  </a:lnTo>
                  <a:lnTo>
                    <a:pt x="8839962" y="594770"/>
                  </a:lnTo>
                  <a:close/>
                </a:path>
                <a:path w="8892540" h="597535">
                  <a:moveTo>
                    <a:pt x="8839962" y="15525"/>
                  </a:moveTo>
                  <a:lnTo>
                    <a:pt x="8839962" y="15240"/>
                  </a:lnTo>
                  <a:lnTo>
                    <a:pt x="8839200" y="15240"/>
                  </a:lnTo>
                  <a:lnTo>
                    <a:pt x="8839962" y="15525"/>
                  </a:lnTo>
                  <a:close/>
                </a:path>
                <a:path w="8892540" h="597535">
                  <a:moveTo>
                    <a:pt x="8845296" y="592820"/>
                  </a:moveTo>
                  <a:lnTo>
                    <a:pt x="8845296" y="580644"/>
                  </a:lnTo>
                  <a:lnTo>
                    <a:pt x="8839200" y="582168"/>
                  </a:lnTo>
                  <a:lnTo>
                    <a:pt x="8839962" y="582168"/>
                  </a:lnTo>
                  <a:lnTo>
                    <a:pt x="8839962" y="594770"/>
                  </a:lnTo>
                  <a:lnTo>
                    <a:pt x="8845296" y="592820"/>
                  </a:lnTo>
                  <a:close/>
                </a:path>
                <a:path w="8892540" h="597535">
                  <a:moveTo>
                    <a:pt x="8845296" y="17526"/>
                  </a:moveTo>
                  <a:lnTo>
                    <a:pt x="8844534" y="16764"/>
                  </a:lnTo>
                  <a:lnTo>
                    <a:pt x="8844534" y="17240"/>
                  </a:lnTo>
                  <a:lnTo>
                    <a:pt x="8845296" y="17526"/>
                  </a:lnTo>
                  <a:close/>
                </a:path>
                <a:path w="8892540" h="597535">
                  <a:moveTo>
                    <a:pt x="8855202" y="589200"/>
                  </a:moveTo>
                  <a:lnTo>
                    <a:pt x="8855202" y="575310"/>
                  </a:lnTo>
                  <a:lnTo>
                    <a:pt x="8849868" y="578358"/>
                  </a:lnTo>
                  <a:lnTo>
                    <a:pt x="8849868" y="577596"/>
                  </a:lnTo>
                  <a:lnTo>
                    <a:pt x="8844534" y="580644"/>
                  </a:lnTo>
                  <a:lnTo>
                    <a:pt x="8845296" y="580644"/>
                  </a:lnTo>
                  <a:lnTo>
                    <a:pt x="8845296" y="592820"/>
                  </a:lnTo>
                  <a:lnTo>
                    <a:pt x="8855202" y="589200"/>
                  </a:lnTo>
                  <a:close/>
                </a:path>
                <a:path w="8892540" h="597535">
                  <a:moveTo>
                    <a:pt x="8855202" y="22860"/>
                  </a:moveTo>
                  <a:lnTo>
                    <a:pt x="8854440" y="22098"/>
                  </a:lnTo>
                  <a:lnTo>
                    <a:pt x="8854440" y="22424"/>
                  </a:lnTo>
                  <a:lnTo>
                    <a:pt x="8855202" y="22860"/>
                  </a:lnTo>
                  <a:close/>
                </a:path>
                <a:path w="8892540" h="597535">
                  <a:moveTo>
                    <a:pt x="8867394" y="580334"/>
                  </a:moveTo>
                  <a:lnTo>
                    <a:pt x="8867394" y="563880"/>
                  </a:lnTo>
                  <a:lnTo>
                    <a:pt x="8859012" y="572262"/>
                  </a:lnTo>
                  <a:lnTo>
                    <a:pt x="8859012" y="571500"/>
                  </a:lnTo>
                  <a:lnTo>
                    <a:pt x="8854440" y="575310"/>
                  </a:lnTo>
                  <a:lnTo>
                    <a:pt x="8855202" y="575310"/>
                  </a:lnTo>
                  <a:lnTo>
                    <a:pt x="8855202" y="589200"/>
                  </a:lnTo>
                  <a:lnTo>
                    <a:pt x="8857669" y="588298"/>
                  </a:lnTo>
                  <a:lnTo>
                    <a:pt x="8867394" y="580334"/>
                  </a:lnTo>
                  <a:close/>
                </a:path>
                <a:path w="8892540" h="597535">
                  <a:moveTo>
                    <a:pt x="8863584" y="29718"/>
                  </a:moveTo>
                  <a:lnTo>
                    <a:pt x="8862822" y="28956"/>
                  </a:lnTo>
                  <a:lnTo>
                    <a:pt x="8862822" y="29083"/>
                  </a:lnTo>
                  <a:lnTo>
                    <a:pt x="8863584" y="29718"/>
                  </a:lnTo>
                  <a:close/>
                </a:path>
                <a:path w="8892540" h="597535">
                  <a:moveTo>
                    <a:pt x="8867394" y="34442"/>
                  </a:moveTo>
                  <a:lnTo>
                    <a:pt x="8867394" y="33528"/>
                  </a:lnTo>
                  <a:lnTo>
                    <a:pt x="8866631" y="33528"/>
                  </a:lnTo>
                  <a:lnTo>
                    <a:pt x="8867394" y="34442"/>
                  </a:lnTo>
                  <a:close/>
                </a:path>
                <a:path w="8892540" h="597535">
                  <a:moveTo>
                    <a:pt x="8870442" y="577838"/>
                  </a:moveTo>
                  <a:lnTo>
                    <a:pt x="8870442" y="559308"/>
                  </a:lnTo>
                  <a:lnTo>
                    <a:pt x="8866631" y="564642"/>
                  </a:lnTo>
                  <a:lnTo>
                    <a:pt x="8867394" y="563880"/>
                  </a:lnTo>
                  <a:lnTo>
                    <a:pt x="8867394" y="580334"/>
                  </a:lnTo>
                  <a:lnTo>
                    <a:pt x="8870442" y="577838"/>
                  </a:lnTo>
                  <a:close/>
                </a:path>
                <a:path w="8892540" h="597535">
                  <a:moveTo>
                    <a:pt x="8870442" y="39014"/>
                  </a:moveTo>
                  <a:lnTo>
                    <a:pt x="8870442" y="38100"/>
                  </a:lnTo>
                  <a:lnTo>
                    <a:pt x="8869680" y="38100"/>
                  </a:lnTo>
                  <a:lnTo>
                    <a:pt x="8870442" y="39014"/>
                  </a:lnTo>
                  <a:close/>
                </a:path>
                <a:path w="8892540" h="597535">
                  <a:moveTo>
                    <a:pt x="8873490" y="575342"/>
                  </a:moveTo>
                  <a:lnTo>
                    <a:pt x="8873490" y="554736"/>
                  </a:lnTo>
                  <a:lnTo>
                    <a:pt x="8869680" y="560070"/>
                  </a:lnTo>
                  <a:lnTo>
                    <a:pt x="8870442" y="559308"/>
                  </a:lnTo>
                  <a:lnTo>
                    <a:pt x="8870442" y="577838"/>
                  </a:lnTo>
                  <a:lnTo>
                    <a:pt x="8873490" y="575342"/>
                  </a:lnTo>
                  <a:close/>
                </a:path>
                <a:path w="8892540" h="597535">
                  <a:moveTo>
                    <a:pt x="8873490" y="44005"/>
                  </a:moveTo>
                  <a:lnTo>
                    <a:pt x="8873490" y="42672"/>
                  </a:lnTo>
                  <a:lnTo>
                    <a:pt x="8872728" y="42672"/>
                  </a:lnTo>
                  <a:lnTo>
                    <a:pt x="8873490" y="44005"/>
                  </a:lnTo>
                  <a:close/>
                </a:path>
                <a:path w="8892540" h="597535">
                  <a:moveTo>
                    <a:pt x="8875776" y="572552"/>
                  </a:moveTo>
                  <a:lnTo>
                    <a:pt x="8875776" y="549402"/>
                  </a:lnTo>
                  <a:lnTo>
                    <a:pt x="8872728" y="555498"/>
                  </a:lnTo>
                  <a:lnTo>
                    <a:pt x="8873490" y="554736"/>
                  </a:lnTo>
                  <a:lnTo>
                    <a:pt x="8873490" y="575342"/>
                  </a:lnTo>
                  <a:lnTo>
                    <a:pt x="8874494" y="574519"/>
                  </a:lnTo>
                  <a:lnTo>
                    <a:pt x="8875776" y="572552"/>
                  </a:lnTo>
                  <a:close/>
                </a:path>
                <a:path w="8892540" h="597535">
                  <a:moveTo>
                    <a:pt x="8875776" y="49275"/>
                  </a:moveTo>
                  <a:lnTo>
                    <a:pt x="8875776" y="48006"/>
                  </a:lnTo>
                  <a:lnTo>
                    <a:pt x="8875014" y="47244"/>
                  </a:lnTo>
                  <a:lnTo>
                    <a:pt x="8875776" y="49275"/>
                  </a:lnTo>
                  <a:close/>
                </a:path>
                <a:path w="8892540" h="597535">
                  <a:moveTo>
                    <a:pt x="8879586" y="566701"/>
                  </a:moveTo>
                  <a:lnTo>
                    <a:pt x="8879586" y="533400"/>
                  </a:lnTo>
                  <a:lnTo>
                    <a:pt x="8878824" y="539496"/>
                  </a:lnTo>
                  <a:lnTo>
                    <a:pt x="8878824" y="538734"/>
                  </a:lnTo>
                  <a:lnTo>
                    <a:pt x="8877300" y="544830"/>
                  </a:lnTo>
                  <a:lnTo>
                    <a:pt x="8877300" y="544068"/>
                  </a:lnTo>
                  <a:lnTo>
                    <a:pt x="8875014" y="550164"/>
                  </a:lnTo>
                  <a:lnTo>
                    <a:pt x="8875776" y="549402"/>
                  </a:lnTo>
                  <a:lnTo>
                    <a:pt x="8875776" y="572552"/>
                  </a:lnTo>
                  <a:lnTo>
                    <a:pt x="8879586" y="566701"/>
                  </a:lnTo>
                  <a:close/>
                </a:path>
              </a:pathLst>
            </a:custGeom>
            <a:solidFill>
              <a:srgbClr val="BEBEBE"/>
            </a:solidFill>
          </p:spPr>
          <p:txBody>
            <a:bodyPr wrap="square" lIns="0" tIns="0" rIns="0" bIns="0" rtlCol="0"/>
            <a:lstStyle/>
            <a:p>
              <a:endParaRPr/>
            </a:p>
          </p:txBody>
        </p:sp>
      </p:grpSp>
      <p:sp>
        <p:nvSpPr>
          <p:cNvPr id="14" name="object 14"/>
          <p:cNvSpPr txBox="1">
            <a:spLocks noGrp="1"/>
          </p:cNvSpPr>
          <p:nvPr>
            <p:ph type="title"/>
          </p:nvPr>
        </p:nvSpPr>
        <p:spPr>
          <a:prstGeom prst="rect">
            <a:avLst/>
          </a:prstGeom>
        </p:spPr>
        <p:txBody>
          <a:bodyPr vert="horz" wrap="square" lIns="0" tIns="12700" rIns="0" bIns="0" rtlCol="0">
            <a:spAutoFit/>
          </a:bodyPr>
          <a:lstStyle/>
          <a:p>
            <a:pPr marL="100965">
              <a:lnSpc>
                <a:spcPct val="100000"/>
              </a:lnSpc>
              <a:spcBef>
                <a:spcPts val="100"/>
              </a:spcBef>
            </a:pPr>
            <a:r>
              <a:rPr spc="-5" dirty="0">
                <a:solidFill>
                  <a:srgbClr val="3F3F3F"/>
                </a:solidFill>
              </a:rPr>
              <a:t>貳、111學年度考招制度調整</a:t>
            </a:r>
            <a:r>
              <a:rPr dirty="0">
                <a:solidFill>
                  <a:srgbClr val="3F3F3F"/>
                </a:solidFill>
              </a:rPr>
              <a:t>-</a:t>
            </a:r>
            <a:r>
              <a:rPr spc="-5" dirty="0"/>
              <a:t>備審資料參採學生學習歷程(5/6)</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866279" y="6781038"/>
            <a:ext cx="409956" cy="409955"/>
          </a:xfrm>
          <a:prstGeom prst="rect">
            <a:avLst/>
          </a:prstGeom>
        </p:spPr>
      </p:pic>
      <p:grpSp>
        <p:nvGrpSpPr>
          <p:cNvPr id="3" name="object 3"/>
          <p:cNvGrpSpPr/>
          <p:nvPr/>
        </p:nvGrpSpPr>
        <p:grpSpPr>
          <a:xfrm>
            <a:off x="1062875" y="3231642"/>
            <a:ext cx="8629015" cy="560070"/>
            <a:chOff x="1062875" y="3231642"/>
            <a:chExt cx="8629015" cy="560070"/>
          </a:xfrm>
        </p:grpSpPr>
        <p:sp>
          <p:nvSpPr>
            <p:cNvPr id="4" name="object 4"/>
            <p:cNvSpPr/>
            <p:nvPr/>
          </p:nvSpPr>
          <p:spPr>
            <a:xfrm>
              <a:off x="1065161" y="3236976"/>
              <a:ext cx="8627110" cy="548640"/>
            </a:xfrm>
            <a:custGeom>
              <a:avLst/>
              <a:gdLst/>
              <a:ahLst/>
              <a:cxnLst/>
              <a:rect l="l" t="t" r="r" b="b"/>
              <a:pathLst>
                <a:path w="8627110" h="548639">
                  <a:moveTo>
                    <a:pt x="8626602" y="548639"/>
                  </a:moveTo>
                  <a:lnTo>
                    <a:pt x="8626602" y="0"/>
                  </a:lnTo>
                  <a:lnTo>
                    <a:pt x="0" y="0"/>
                  </a:lnTo>
                  <a:lnTo>
                    <a:pt x="0" y="548640"/>
                  </a:lnTo>
                  <a:lnTo>
                    <a:pt x="8626602" y="548639"/>
                  </a:lnTo>
                  <a:close/>
                </a:path>
              </a:pathLst>
            </a:custGeom>
            <a:solidFill>
              <a:srgbClr val="F9F9F9"/>
            </a:solidFill>
          </p:spPr>
          <p:txBody>
            <a:bodyPr wrap="square" lIns="0" tIns="0" rIns="0" bIns="0" rtlCol="0"/>
            <a:lstStyle/>
            <a:p>
              <a:endParaRPr/>
            </a:p>
          </p:txBody>
        </p:sp>
        <p:sp>
          <p:nvSpPr>
            <p:cNvPr id="5" name="object 5"/>
            <p:cNvSpPr/>
            <p:nvPr/>
          </p:nvSpPr>
          <p:spPr>
            <a:xfrm>
              <a:off x="1062875" y="3231642"/>
              <a:ext cx="1564005" cy="560070"/>
            </a:xfrm>
            <a:custGeom>
              <a:avLst/>
              <a:gdLst/>
              <a:ahLst/>
              <a:cxnLst/>
              <a:rect l="l" t="t" r="r" b="b"/>
              <a:pathLst>
                <a:path w="1564005" h="560070">
                  <a:moveTo>
                    <a:pt x="1563624" y="548640"/>
                  </a:moveTo>
                  <a:lnTo>
                    <a:pt x="4571" y="0"/>
                  </a:lnTo>
                  <a:lnTo>
                    <a:pt x="0" y="11430"/>
                  </a:lnTo>
                  <a:lnTo>
                    <a:pt x="1559814" y="560069"/>
                  </a:lnTo>
                  <a:lnTo>
                    <a:pt x="1563624" y="548640"/>
                  </a:lnTo>
                  <a:close/>
                </a:path>
              </a:pathLst>
            </a:custGeom>
            <a:solidFill>
              <a:srgbClr val="000000"/>
            </a:solidFill>
          </p:spPr>
          <p:txBody>
            <a:bodyPr wrap="square" lIns="0" tIns="0" rIns="0" bIns="0" rtlCol="0"/>
            <a:lstStyle/>
            <a:p>
              <a:endParaRPr/>
            </a:p>
          </p:txBody>
        </p:sp>
      </p:grpSp>
      <p:graphicFrame>
        <p:nvGraphicFramePr>
          <p:cNvPr id="6" name="object 6"/>
          <p:cNvGraphicFramePr>
            <a:graphicFrameLocks noGrp="1"/>
          </p:cNvGraphicFramePr>
          <p:nvPr/>
        </p:nvGraphicFramePr>
        <p:xfrm>
          <a:off x="1050874" y="2674048"/>
          <a:ext cx="8626474" cy="3957955"/>
        </p:xfrm>
        <a:graphic>
          <a:graphicData uri="http://schemas.openxmlformats.org/drawingml/2006/table">
            <a:tbl>
              <a:tblPr firstRow="1" bandRow="1">
                <a:tableStyleId>{2D5ABB26-0587-4C30-8999-92F81FD0307C}</a:tableStyleId>
              </a:tblPr>
              <a:tblGrid>
                <a:gridCol w="822325"/>
                <a:gridCol w="737235"/>
                <a:gridCol w="2423160"/>
                <a:gridCol w="1473835"/>
                <a:gridCol w="1753235"/>
                <a:gridCol w="1416684"/>
              </a:tblGrid>
              <a:tr h="548640">
                <a:tc gridSpan="2">
                  <a:txBody>
                    <a:bodyPr/>
                    <a:lstStyle/>
                    <a:p>
                      <a:pPr marL="168910">
                        <a:lnSpc>
                          <a:spcPct val="100000"/>
                        </a:lnSpc>
                        <a:spcBef>
                          <a:spcPts val="1090"/>
                        </a:spcBef>
                      </a:pPr>
                      <a:r>
                        <a:rPr sz="1600" dirty="0">
                          <a:latin typeface="微軟正黑體"/>
                          <a:cs typeface="微軟正黑體"/>
                        </a:rPr>
                        <a:t>備審資料來源</a:t>
                      </a:r>
                      <a:endParaRPr sz="1600">
                        <a:latin typeface="微軟正黑體"/>
                        <a:cs typeface="微軟正黑體"/>
                      </a:endParaRPr>
                    </a:p>
                  </a:txBody>
                  <a:tcPr marL="0" marR="0" marT="138430" marB="0">
                    <a:lnL w="38100">
                      <a:solidFill>
                        <a:srgbClr val="000000"/>
                      </a:solidFill>
                      <a:prstDash val="solid"/>
                    </a:lnL>
                    <a:lnR w="38100">
                      <a:solidFill>
                        <a:srgbClr val="000000"/>
                      </a:solidFill>
                      <a:prstDash val="solid"/>
                    </a:lnR>
                    <a:lnT w="38100">
                      <a:solidFill>
                        <a:srgbClr val="000000"/>
                      </a:solidFill>
                      <a:prstDash val="solid"/>
                    </a:lnT>
                    <a:lnB w="38100">
                      <a:solidFill>
                        <a:srgbClr val="000000"/>
                      </a:solidFill>
                      <a:prstDash val="solid"/>
                    </a:lnB>
                    <a:solidFill>
                      <a:srgbClr val="DDEAF6"/>
                    </a:solidFill>
                  </a:tcPr>
                </a:tc>
                <a:tc hMerge="1">
                  <a:txBody>
                    <a:bodyPr/>
                    <a:lstStyle/>
                    <a:p>
                      <a:endParaRPr/>
                    </a:p>
                  </a:txBody>
                  <a:tcPr marL="0" marR="0" marT="0" marB="0"/>
                </a:tc>
                <a:tc gridSpan="3">
                  <a:txBody>
                    <a:bodyPr/>
                    <a:lstStyle/>
                    <a:p>
                      <a:pPr algn="ctr">
                        <a:lnSpc>
                          <a:spcPct val="100000"/>
                        </a:lnSpc>
                        <a:spcBef>
                          <a:spcPts val="1090"/>
                        </a:spcBef>
                      </a:pPr>
                      <a:r>
                        <a:rPr sz="1600" dirty="0">
                          <a:latin typeface="微軟正黑體"/>
                          <a:cs typeface="微軟正黑體"/>
                        </a:rPr>
                        <a:t>學習歷程中央資料庫</a:t>
                      </a:r>
                      <a:endParaRPr sz="1600">
                        <a:latin typeface="微軟正黑體"/>
                        <a:cs typeface="微軟正黑體"/>
                      </a:endParaRPr>
                    </a:p>
                  </a:txBody>
                  <a:tcPr marL="0" marR="0" marT="138430" marB="0">
                    <a:lnL w="38100">
                      <a:solidFill>
                        <a:srgbClr val="000000"/>
                      </a:solidFill>
                      <a:prstDash val="solid"/>
                    </a:lnL>
                    <a:lnR w="28575">
                      <a:solidFill>
                        <a:srgbClr val="000000"/>
                      </a:solidFill>
                      <a:prstDash val="solid"/>
                    </a:lnR>
                    <a:lnT w="38100">
                      <a:solidFill>
                        <a:srgbClr val="000000"/>
                      </a:solidFill>
                      <a:prstDash val="solid"/>
                    </a:lnT>
                    <a:lnB w="38100">
                      <a:solidFill>
                        <a:srgbClr val="000000"/>
                      </a:solidFill>
                      <a:prstDash val="solid"/>
                    </a:lnB>
                    <a:solidFill>
                      <a:srgbClr val="DDEAF6"/>
                    </a:solidFill>
                  </a:tcPr>
                </a:tc>
                <a:tc hMerge="1">
                  <a:txBody>
                    <a:bodyPr/>
                    <a:lstStyle/>
                    <a:p>
                      <a:endParaRPr/>
                    </a:p>
                  </a:txBody>
                  <a:tcPr marL="0" marR="0" marT="0" marB="0"/>
                </a:tc>
                <a:tc hMerge="1">
                  <a:txBody>
                    <a:bodyPr/>
                    <a:lstStyle/>
                    <a:p>
                      <a:endParaRPr/>
                    </a:p>
                  </a:txBody>
                  <a:tcPr marL="0" marR="0" marT="0" marB="0"/>
                </a:tc>
                <a:tc>
                  <a:txBody>
                    <a:bodyPr/>
                    <a:lstStyle/>
                    <a:p>
                      <a:pPr algn="ctr">
                        <a:lnSpc>
                          <a:spcPts val="1920"/>
                        </a:lnSpc>
                        <a:spcBef>
                          <a:spcPts val="190"/>
                        </a:spcBef>
                      </a:pPr>
                      <a:r>
                        <a:rPr sz="1600" dirty="0">
                          <a:latin typeface="微軟正黑體"/>
                          <a:cs typeface="微軟正黑體"/>
                        </a:rPr>
                        <a:t>報名平台</a:t>
                      </a:r>
                      <a:endParaRPr sz="1600">
                        <a:latin typeface="微軟正黑體"/>
                        <a:cs typeface="微軟正黑體"/>
                      </a:endParaRPr>
                    </a:p>
                    <a:p>
                      <a:pPr algn="ctr">
                        <a:lnSpc>
                          <a:spcPts val="1680"/>
                        </a:lnSpc>
                      </a:pPr>
                      <a:r>
                        <a:rPr sz="1400" b="1" dirty="0">
                          <a:solidFill>
                            <a:srgbClr val="006FC0"/>
                          </a:solidFill>
                          <a:latin typeface="微軟正黑體"/>
                          <a:cs typeface="微軟正黑體"/>
                        </a:rPr>
                        <a:t>聯合會</a:t>
                      </a:r>
                      <a:endParaRPr sz="1400">
                        <a:latin typeface="微軟正黑體"/>
                        <a:cs typeface="微軟正黑體"/>
                      </a:endParaRPr>
                    </a:p>
                  </a:txBody>
                  <a:tcPr marL="0" marR="0" marT="24130" marB="0">
                    <a:lnL w="28575">
                      <a:solidFill>
                        <a:srgbClr val="000000"/>
                      </a:solidFill>
                      <a:prstDash val="solid"/>
                    </a:lnL>
                    <a:lnR w="28575">
                      <a:solidFill>
                        <a:srgbClr val="000000"/>
                      </a:solidFill>
                      <a:prstDash val="solid"/>
                    </a:lnR>
                    <a:lnT w="38100">
                      <a:solidFill>
                        <a:srgbClr val="000000"/>
                      </a:solidFill>
                      <a:prstDash val="solid"/>
                    </a:lnT>
                    <a:lnB w="38100">
                      <a:solidFill>
                        <a:srgbClr val="000000"/>
                      </a:solidFill>
                      <a:prstDash val="solid"/>
                    </a:lnB>
                    <a:solidFill>
                      <a:srgbClr val="DDEAF6"/>
                    </a:solidFill>
                  </a:tcPr>
                </a:tc>
              </a:tr>
              <a:tr h="548640">
                <a:tc>
                  <a:txBody>
                    <a:bodyPr/>
                    <a:lstStyle/>
                    <a:p>
                      <a:pPr>
                        <a:lnSpc>
                          <a:spcPct val="100000"/>
                        </a:lnSpc>
                        <a:spcBef>
                          <a:spcPts val="55"/>
                        </a:spcBef>
                      </a:pPr>
                      <a:endParaRPr sz="1650">
                        <a:latin typeface="Times New Roman"/>
                        <a:cs typeface="Times New Roman"/>
                      </a:endParaRPr>
                    </a:p>
                    <a:p>
                      <a:pPr marL="39370">
                        <a:lnSpc>
                          <a:spcPct val="100000"/>
                        </a:lnSpc>
                      </a:pPr>
                      <a:r>
                        <a:rPr sz="1400" dirty="0">
                          <a:latin typeface="微軟正黑體"/>
                          <a:cs typeface="微軟正黑體"/>
                        </a:rPr>
                        <a:t>入學管道</a:t>
                      </a:r>
                      <a:endParaRPr sz="1400">
                        <a:latin typeface="微軟正黑體"/>
                        <a:cs typeface="微軟正黑體"/>
                      </a:endParaRPr>
                    </a:p>
                  </a:txBody>
                  <a:tcPr marL="0" marR="0" marT="6985" marB="0">
                    <a:lnL w="38100">
                      <a:solidFill>
                        <a:srgbClr val="000000"/>
                      </a:solidFill>
                      <a:prstDash val="solid"/>
                    </a:lnL>
                    <a:lnT w="38100">
                      <a:solidFill>
                        <a:srgbClr val="000000"/>
                      </a:solidFill>
                      <a:prstDash val="solid"/>
                    </a:lnT>
                    <a:lnB w="38100">
                      <a:solidFill>
                        <a:srgbClr val="000000"/>
                      </a:solidFill>
                      <a:prstDash val="solid"/>
                    </a:lnB>
                  </a:tcPr>
                </a:tc>
                <a:tc>
                  <a:txBody>
                    <a:bodyPr/>
                    <a:lstStyle/>
                    <a:p>
                      <a:pPr marL="224790" marR="46990" indent="-152400">
                        <a:lnSpc>
                          <a:spcPct val="100000"/>
                        </a:lnSpc>
                        <a:spcBef>
                          <a:spcPts val="285"/>
                        </a:spcBef>
                      </a:pPr>
                      <a:r>
                        <a:rPr sz="1200" dirty="0">
                          <a:latin typeface="微軟正黑體"/>
                          <a:cs typeface="微軟正黑體"/>
                        </a:rPr>
                        <a:t>學習歷程 項目</a:t>
                      </a:r>
                      <a:endParaRPr sz="1200">
                        <a:latin typeface="微軟正黑體"/>
                        <a:cs typeface="微軟正黑體"/>
                      </a:endParaRPr>
                    </a:p>
                  </a:txBody>
                  <a:tcPr marL="0" marR="0" marT="36195" marB="0">
                    <a:lnR w="38100">
                      <a:solidFill>
                        <a:srgbClr val="000000"/>
                      </a:solidFill>
                      <a:prstDash val="solid"/>
                    </a:lnR>
                    <a:lnT w="38100">
                      <a:solidFill>
                        <a:srgbClr val="000000"/>
                      </a:solidFill>
                      <a:prstDash val="solid"/>
                    </a:lnT>
                    <a:lnB w="38100">
                      <a:solidFill>
                        <a:srgbClr val="000000"/>
                      </a:solidFill>
                      <a:prstDash val="solid"/>
                    </a:lnB>
                  </a:tcPr>
                </a:tc>
                <a:tc>
                  <a:txBody>
                    <a:bodyPr/>
                    <a:lstStyle/>
                    <a:p>
                      <a:pPr algn="ctr">
                        <a:lnSpc>
                          <a:spcPct val="100000"/>
                        </a:lnSpc>
                        <a:spcBef>
                          <a:spcPts val="195"/>
                        </a:spcBef>
                      </a:pPr>
                      <a:r>
                        <a:rPr sz="1600" dirty="0">
                          <a:latin typeface="微軟正黑體"/>
                          <a:cs typeface="微軟正黑體"/>
                        </a:rPr>
                        <a:t>課程學習成果</a:t>
                      </a:r>
                      <a:endParaRPr sz="1600">
                        <a:latin typeface="微軟正黑體"/>
                        <a:cs typeface="微軟正黑體"/>
                      </a:endParaRPr>
                    </a:p>
                    <a:p>
                      <a:pPr algn="ctr">
                        <a:lnSpc>
                          <a:spcPct val="100000"/>
                        </a:lnSpc>
                        <a:spcBef>
                          <a:spcPts val="195"/>
                        </a:spcBef>
                      </a:pPr>
                      <a:r>
                        <a:rPr sz="1200" dirty="0">
                          <a:solidFill>
                            <a:srgbClr val="C00000"/>
                          </a:solidFill>
                          <a:latin typeface="微軟正黑體"/>
                          <a:cs typeface="微軟正黑體"/>
                        </a:rPr>
                        <a:t>(三年內最多上傳18件)</a:t>
                      </a:r>
                      <a:endParaRPr sz="1200">
                        <a:latin typeface="微軟正黑體"/>
                        <a:cs typeface="微軟正黑體"/>
                      </a:endParaRPr>
                    </a:p>
                  </a:txBody>
                  <a:tcPr marL="0" marR="0" marT="24765" marB="0">
                    <a:lnL w="38100">
                      <a:solidFill>
                        <a:srgbClr val="000000"/>
                      </a:solidFill>
                      <a:prstDash val="solid"/>
                    </a:lnL>
                    <a:lnR w="28575">
                      <a:solidFill>
                        <a:srgbClr val="000000"/>
                      </a:solidFill>
                      <a:prstDash val="solid"/>
                    </a:lnR>
                    <a:lnT w="38100">
                      <a:solidFill>
                        <a:srgbClr val="000000"/>
                      </a:solidFill>
                      <a:prstDash val="solid"/>
                    </a:lnT>
                    <a:lnB w="38100">
                      <a:solidFill>
                        <a:srgbClr val="000000"/>
                      </a:solidFill>
                      <a:prstDash val="solid"/>
                    </a:lnB>
                    <a:solidFill>
                      <a:srgbClr val="F9F9F9"/>
                    </a:solidFill>
                  </a:tcPr>
                </a:tc>
                <a:tc>
                  <a:txBody>
                    <a:bodyPr/>
                    <a:lstStyle/>
                    <a:p>
                      <a:pPr marL="329565" marR="321945">
                        <a:lnSpc>
                          <a:spcPts val="1800"/>
                        </a:lnSpc>
                        <a:spcBef>
                          <a:spcPts val="355"/>
                        </a:spcBef>
                      </a:pPr>
                      <a:r>
                        <a:rPr sz="1600" dirty="0">
                          <a:latin typeface="微軟正黑體"/>
                          <a:cs typeface="微軟正黑體"/>
                        </a:rPr>
                        <a:t>基本資料 修課紀錄</a:t>
                      </a:r>
                      <a:endParaRPr sz="1600">
                        <a:latin typeface="微軟正黑體"/>
                        <a:cs typeface="微軟正黑體"/>
                      </a:endParaRPr>
                    </a:p>
                  </a:txBody>
                  <a:tcPr marL="0" marR="0" marT="45085" marB="0">
                    <a:lnL w="28575">
                      <a:solidFill>
                        <a:srgbClr val="000000"/>
                      </a:solidFill>
                      <a:prstDash val="solid"/>
                    </a:lnL>
                    <a:lnR w="28575">
                      <a:solidFill>
                        <a:srgbClr val="000000"/>
                      </a:solidFill>
                      <a:prstDash val="solid"/>
                    </a:lnR>
                    <a:lnT w="38100">
                      <a:solidFill>
                        <a:srgbClr val="000000"/>
                      </a:solidFill>
                      <a:prstDash val="solid"/>
                    </a:lnT>
                    <a:lnB w="38100">
                      <a:solidFill>
                        <a:srgbClr val="000000"/>
                      </a:solidFill>
                      <a:prstDash val="solid"/>
                    </a:lnB>
                    <a:solidFill>
                      <a:srgbClr val="F9F9F9"/>
                    </a:solidFill>
                  </a:tcPr>
                </a:tc>
                <a:tc>
                  <a:txBody>
                    <a:bodyPr/>
                    <a:lstStyle/>
                    <a:p>
                      <a:pPr algn="ctr">
                        <a:lnSpc>
                          <a:spcPct val="100000"/>
                        </a:lnSpc>
                        <a:spcBef>
                          <a:spcPts val="195"/>
                        </a:spcBef>
                      </a:pPr>
                      <a:r>
                        <a:rPr sz="1600" dirty="0">
                          <a:latin typeface="微軟正黑體"/>
                          <a:cs typeface="微軟正黑體"/>
                        </a:rPr>
                        <a:t>多元表現</a:t>
                      </a:r>
                      <a:endParaRPr sz="1600">
                        <a:latin typeface="微軟正黑體"/>
                        <a:cs typeface="微軟正黑體"/>
                      </a:endParaRPr>
                    </a:p>
                    <a:p>
                      <a:pPr algn="ctr">
                        <a:lnSpc>
                          <a:spcPct val="100000"/>
                        </a:lnSpc>
                        <a:spcBef>
                          <a:spcPts val="195"/>
                        </a:spcBef>
                      </a:pPr>
                      <a:r>
                        <a:rPr sz="1200" dirty="0">
                          <a:solidFill>
                            <a:srgbClr val="C00000"/>
                          </a:solidFill>
                          <a:latin typeface="微軟正黑體"/>
                          <a:cs typeface="微軟正黑體"/>
                        </a:rPr>
                        <a:t>(三年內最多上傳30件)</a:t>
                      </a:r>
                      <a:endParaRPr sz="1200">
                        <a:latin typeface="微軟正黑體"/>
                        <a:cs typeface="微軟正黑體"/>
                      </a:endParaRPr>
                    </a:p>
                  </a:txBody>
                  <a:tcPr marL="0" marR="0" marT="24765" marB="0">
                    <a:lnL w="28575">
                      <a:solidFill>
                        <a:srgbClr val="000000"/>
                      </a:solidFill>
                      <a:prstDash val="solid"/>
                    </a:lnL>
                    <a:lnR w="28575">
                      <a:solidFill>
                        <a:srgbClr val="000000"/>
                      </a:solidFill>
                      <a:prstDash val="solid"/>
                    </a:lnR>
                    <a:lnT w="38100">
                      <a:solidFill>
                        <a:srgbClr val="000000"/>
                      </a:solidFill>
                      <a:prstDash val="solid"/>
                    </a:lnT>
                    <a:lnB w="38100">
                      <a:solidFill>
                        <a:srgbClr val="000000"/>
                      </a:solidFill>
                      <a:prstDash val="solid"/>
                    </a:lnB>
                    <a:solidFill>
                      <a:srgbClr val="F9F9F9"/>
                    </a:solidFill>
                  </a:tcPr>
                </a:tc>
                <a:tc>
                  <a:txBody>
                    <a:bodyPr/>
                    <a:lstStyle/>
                    <a:p>
                      <a:pPr marL="328930" marR="62230" indent="-203835">
                        <a:lnSpc>
                          <a:spcPts val="1800"/>
                        </a:lnSpc>
                        <a:spcBef>
                          <a:spcPts val="355"/>
                        </a:spcBef>
                      </a:pPr>
                      <a:r>
                        <a:rPr sz="1600" dirty="0">
                          <a:latin typeface="微軟正黑體"/>
                          <a:cs typeface="微軟正黑體"/>
                        </a:rPr>
                        <a:t>學習歷程自述 其他資料</a:t>
                      </a:r>
                      <a:endParaRPr sz="1600">
                        <a:latin typeface="微軟正黑體"/>
                        <a:cs typeface="微軟正黑體"/>
                      </a:endParaRPr>
                    </a:p>
                  </a:txBody>
                  <a:tcPr marL="0" marR="0" marT="45085" marB="0">
                    <a:lnL w="28575">
                      <a:solidFill>
                        <a:srgbClr val="000000"/>
                      </a:solidFill>
                      <a:prstDash val="solid"/>
                    </a:lnL>
                    <a:lnR w="28575">
                      <a:solidFill>
                        <a:srgbClr val="000000"/>
                      </a:solidFill>
                      <a:prstDash val="solid"/>
                    </a:lnR>
                    <a:lnT w="38100">
                      <a:solidFill>
                        <a:srgbClr val="000000"/>
                      </a:solidFill>
                      <a:prstDash val="solid"/>
                    </a:lnT>
                    <a:lnB w="38100">
                      <a:solidFill>
                        <a:srgbClr val="000000"/>
                      </a:solidFill>
                      <a:prstDash val="solid"/>
                    </a:lnB>
                    <a:solidFill>
                      <a:srgbClr val="F9F9F9"/>
                    </a:solidFill>
                  </a:tcPr>
                </a:tc>
              </a:tr>
              <a:tr h="1934845">
                <a:tc gridSpan="2">
                  <a:txBody>
                    <a:bodyPr/>
                    <a:lstStyle/>
                    <a:p>
                      <a:pPr>
                        <a:lnSpc>
                          <a:spcPct val="100000"/>
                        </a:lnSpc>
                        <a:spcBef>
                          <a:spcPts val="35"/>
                        </a:spcBef>
                      </a:pPr>
                      <a:endParaRPr sz="1850">
                        <a:latin typeface="Times New Roman"/>
                        <a:cs typeface="Times New Roman"/>
                      </a:endParaRPr>
                    </a:p>
                    <a:p>
                      <a:pPr marL="93345" marR="86360" indent="228600">
                        <a:lnSpc>
                          <a:spcPct val="200000"/>
                        </a:lnSpc>
                      </a:pPr>
                      <a:r>
                        <a:rPr sz="1800" b="1" dirty="0">
                          <a:latin typeface="微軟正黑體"/>
                          <a:cs typeface="微軟正黑體"/>
                        </a:rPr>
                        <a:t>甄選入學 </a:t>
                      </a:r>
                      <a:r>
                        <a:rPr sz="1800" b="1" spc="5" dirty="0">
                          <a:latin typeface="微軟正黑體"/>
                          <a:cs typeface="微軟正黑體"/>
                        </a:rPr>
                        <a:t> </a:t>
                      </a:r>
                      <a:r>
                        <a:rPr sz="1800" b="1" dirty="0">
                          <a:solidFill>
                            <a:srgbClr val="001F5F"/>
                          </a:solidFill>
                          <a:latin typeface="微軟正黑體"/>
                          <a:cs typeface="微軟正黑體"/>
                        </a:rPr>
                        <a:t>技優甄審入學</a:t>
                      </a:r>
                      <a:endParaRPr sz="1800">
                        <a:latin typeface="微軟正黑體"/>
                        <a:cs typeface="微軟正黑體"/>
                      </a:endParaRPr>
                    </a:p>
                  </a:txBody>
                  <a:tcPr marL="0" marR="0" marT="4445" marB="0">
                    <a:lnL w="38100">
                      <a:solidFill>
                        <a:srgbClr val="000000"/>
                      </a:solidFill>
                      <a:prstDash val="solid"/>
                    </a:lnL>
                    <a:lnR w="38100">
                      <a:solidFill>
                        <a:srgbClr val="000000"/>
                      </a:solidFill>
                      <a:prstDash val="solid"/>
                    </a:lnR>
                    <a:lnT w="38100">
                      <a:solidFill>
                        <a:srgbClr val="000000"/>
                      </a:solidFill>
                      <a:prstDash val="solid"/>
                    </a:lnT>
                    <a:lnB w="38100">
                      <a:solidFill>
                        <a:srgbClr val="000000"/>
                      </a:solidFill>
                      <a:prstDash val="solid"/>
                    </a:lnB>
                    <a:solidFill>
                      <a:srgbClr val="E1EFD8"/>
                    </a:solidFill>
                  </a:tcPr>
                </a:tc>
                <a:tc hMerge="1">
                  <a:txBody>
                    <a:bodyPr/>
                    <a:lstStyle/>
                    <a:p>
                      <a:endParaRPr/>
                    </a:p>
                  </a:txBody>
                  <a:tcPr marL="0" marR="0" marT="0" marB="0"/>
                </a:tc>
                <a:tc>
                  <a:txBody>
                    <a:bodyPr/>
                    <a:lstStyle/>
                    <a:p>
                      <a:pPr marL="375920" marR="67945" indent="-285750">
                        <a:lnSpc>
                          <a:spcPct val="100000"/>
                        </a:lnSpc>
                        <a:spcBef>
                          <a:spcPts val="315"/>
                        </a:spcBef>
                        <a:buFont typeface="Wingdings"/>
                        <a:buChar char=""/>
                        <a:tabLst>
                          <a:tab pos="376555" algn="l"/>
                        </a:tabLst>
                      </a:pPr>
                      <a:r>
                        <a:rPr sz="1600" spc="120" dirty="0">
                          <a:latin typeface="微軟正黑體"/>
                          <a:cs typeface="微軟正黑體"/>
                        </a:rPr>
                        <a:t>具學分數</a:t>
                      </a:r>
                      <a:r>
                        <a:rPr sz="1600" spc="114" dirty="0">
                          <a:latin typeface="微軟正黑體"/>
                          <a:cs typeface="微軟正黑體"/>
                        </a:rPr>
                        <a:t>之</a:t>
                      </a:r>
                      <a:r>
                        <a:rPr sz="1600" b="1" spc="120" dirty="0">
                          <a:solidFill>
                            <a:srgbClr val="0000FF"/>
                          </a:solidFill>
                          <a:latin typeface="微軟正黑體"/>
                          <a:cs typeface="微軟正黑體"/>
                        </a:rPr>
                        <a:t>專題實作 </a:t>
                      </a:r>
                      <a:r>
                        <a:rPr sz="1600" b="1" dirty="0">
                          <a:solidFill>
                            <a:srgbClr val="0000FF"/>
                          </a:solidFill>
                          <a:latin typeface="微軟正黑體"/>
                          <a:cs typeface="微軟正黑體"/>
                        </a:rPr>
                        <a:t>及實習科目學習成果</a:t>
                      </a:r>
                      <a:endParaRPr sz="1600">
                        <a:latin typeface="微軟正黑體"/>
                        <a:cs typeface="微軟正黑體"/>
                      </a:endParaRPr>
                    </a:p>
                    <a:p>
                      <a:pPr marL="267970" lvl="1" indent="-88900">
                        <a:lnSpc>
                          <a:spcPct val="100000"/>
                        </a:lnSpc>
                        <a:spcBef>
                          <a:spcPts val="605"/>
                        </a:spcBef>
                        <a:buFont typeface="Arial"/>
                        <a:buChar char="•"/>
                        <a:tabLst>
                          <a:tab pos="268605" algn="l"/>
                        </a:tabLst>
                      </a:pPr>
                      <a:r>
                        <a:rPr sz="1400" b="1" spc="70" dirty="0">
                          <a:latin typeface="微軟正黑體"/>
                          <a:cs typeface="微軟正黑體"/>
                        </a:rPr>
                        <a:t>招生校系</a:t>
                      </a:r>
                      <a:r>
                        <a:rPr sz="1400" b="1" spc="65" dirty="0">
                          <a:solidFill>
                            <a:srgbClr val="FF0000"/>
                          </a:solidFill>
                          <a:latin typeface="微軟正黑體"/>
                          <a:cs typeface="微軟正黑體"/>
                        </a:rPr>
                        <a:t>至</a:t>
                      </a:r>
                      <a:r>
                        <a:rPr sz="1400" b="1" spc="70" dirty="0">
                          <a:solidFill>
                            <a:srgbClr val="FF0000"/>
                          </a:solidFill>
                          <a:latin typeface="微軟正黑體"/>
                          <a:cs typeface="微軟正黑體"/>
                        </a:rPr>
                        <a:t>多</a:t>
                      </a:r>
                      <a:r>
                        <a:rPr sz="1400" b="1" spc="70" dirty="0">
                          <a:latin typeface="微軟正黑體"/>
                          <a:cs typeface="微軟正黑體"/>
                        </a:rPr>
                        <a:t>可採計</a:t>
                      </a:r>
                      <a:r>
                        <a:rPr sz="1400" b="1" spc="70" dirty="0">
                          <a:solidFill>
                            <a:srgbClr val="FF0000"/>
                          </a:solidFill>
                          <a:latin typeface="微軟正黑體"/>
                          <a:cs typeface="微軟正黑體"/>
                        </a:rPr>
                        <a:t>6件*</a:t>
                      </a:r>
                      <a:endParaRPr sz="1400">
                        <a:latin typeface="微軟正黑體"/>
                        <a:cs typeface="微軟正黑體"/>
                      </a:endParaRPr>
                    </a:p>
                    <a:p>
                      <a:pPr marL="267970">
                        <a:lnSpc>
                          <a:spcPct val="100000"/>
                        </a:lnSpc>
                      </a:pPr>
                      <a:r>
                        <a:rPr sz="1400" b="1" spc="-5" dirty="0">
                          <a:latin typeface="微軟正黑體"/>
                          <a:cs typeface="微軟正黑體"/>
                        </a:rPr>
                        <a:t>（至少1件）</a:t>
                      </a:r>
                      <a:endParaRPr sz="1400">
                        <a:latin typeface="微軟正黑體"/>
                        <a:cs typeface="微軟正黑體"/>
                      </a:endParaRPr>
                    </a:p>
                    <a:p>
                      <a:pPr marL="375920" marR="67945" indent="-285750">
                        <a:lnSpc>
                          <a:spcPct val="100000"/>
                        </a:lnSpc>
                        <a:spcBef>
                          <a:spcPts val="595"/>
                        </a:spcBef>
                        <a:buFont typeface="Wingdings"/>
                        <a:buChar char=""/>
                        <a:tabLst>
                          <a:tab pos="376555" algn="l"/>
                        </a:tabLst>
                      </a:pPr>
                      <a:r>
                        <a:rPr sz="1600" spc="120" dirty="0">
                          <a:latin typeface="微軟正黑體"/>
                          <a:cs typeface="微軟正黑體"/>
                        </a:rPr>
                        <a:t>具學分數</a:t>
                      </a:r>
                      <a:r>
                        <a:rPr sz="1600" spc="114" dirty="0">
                          <a:latin typeface="微軟正黑體"/>
                          <a:cs typeface="微軟正黑體"/>
                        </a:rPr>
                        <a:t>之</a:t>
                      </a:r>
                      <a:r>
                        <a:rPr sz="1600" b="1" spc="120" dirty="0">
                          <a:solidFill>
                            <a:srgbClr val="0000FF"/>
                          </a:solidFill>
                          <a:latin typeface="微軟正黑體"/>
                          <a:cs typeface="微軟正黑體"/>
                        </a:rPr>
                        <a:t>其他課程 </a:t>
                      </a:r>
                      <a:r>
                        <a:rPr sz="1600" b="1" dirty="0">
                          <a:solidFill>
                            <a:srgbClr val="0000FF"/>
                          </a:solidFill>
                          <a:latin typeface="微軟正黑體"/>
                          <a:cs typeface="微軟正黑體"/>
                        </a:rPr>
                        <a:t>學習成果</a:t>
                      </a:r>
                      <a:endParaRPr sz="1600">
                        <a:latin typeface="微軟正黑體"/>
                        <a:cs typeface="微軟正黑體"/>
                      </a:endParaRPr>
                    </a:p>
                    <a:p>
                      <a:pPr marL="267970" lvl="1" indent="-88900">
                        <a:lnSpc>
                          <a:spcPct val="100000"/>
                        </a:lnSpc>
                        <a:spcBef>
                          <a:spcPts val="605"/>
                        </a:spcBef>
                        <a:buFont typeface="Arial"/>
                        <a:buChar char="•"/>
                        <a:tabLst>
                          <a:tab pos="268605" algn="l"/>
                        </a:tabLst>
                      </a:pPr>
                      <a:r>
                        <a:rPr sz="1400" b="1" dirty="0">
                          <a:latin typeface="微軟正黑體"/>
                          <a:cs typeface="微軟正黑體"/>
                        </a:rPr>
                        <a:t>招生校系</a:t>
                      </a:r>
                      <a:r>
                        <a:rPr sz="1400" b="1" dirty="0">
                          <a:solidFill>
                            <a:srgbClr val="FF0000"/>
                          </a:solidFill>
                          <a:latin typeface="微軟正黑體"/>
                          <a:cs typeface="微軟正黑體"/>
                        </a:rPr>
                        <a:t>至多</a:t>
                      </a:r>
                      <a:r>
                        <a:rPr sz="1400" b="1" dirty="0">
                          <a:latin typeface="微軟正黑體"/>
                          <a:cs typeface="微軟正黑體"/>
                        </a:rPr>
                        <a:t>可採計</a:t>
                      </a:r>
                      <a:r>
                        <a:rPr sz="1400" b="1" dirty="0">
                          <a:solidFill>
                            <a:srgbClr val="FF0000"/>
                          </a:solidFill>
                          <a:latin typeface="微軟正黑體"/>
                          <a:cs typeface="微軟正黑體"/>
                        </a:rPr>
                        <a:t>3件*</a:t>
                      </a:r>
                      <a:endParaRPr sz="1400">
                        <a:latin typeface="微軟正黑體"/>
                        <a:cs typeface="微軟正黑體"/>
                      </a:endParaRPr>
                    </a:p>
                  </a:txBody>
                  <a:tcPr marL="0" marR="0" marT="40005" marB="0">
                    <a:lnL w="38100">
                      <a:solidFill>
                        <a:srgbClr val="000000"/>
                      </a:solidFill>
                      <a:prstDash val="solid"/>
                    </a:lnL>
                    <a:lnR w="28575">
                      <a:solidFill>
                        <a:srgbClr val="000000"/>
                      </a:solidFill>
                      <a:prstDash val="solid"/>
                    </a:lnR>
                    <a:lnT w="38100">
                      <a:solidFill>
                        <a:srgbClr val="000000"/>
                      </a:solidFill>
                      <a:prstDash val="solid"/>
                    </a:lnT>
                    <a:lnB w="38100">
                      <a:solidFill>
                        <a:srgbClr val="000000"/>
                      </a:solidFill>
                      <a:prstDash val="solid"/>
                    </a:lnB>
                  </a:tcPr>
                </a:tc>
                <a:tc rowSpan="3">
                  <a:txBody>
                    <a:bodyPr/>
                    <a:lstStyle/>
                    <a:p>
                      <a:pPr>
                        <a:lnSpc>
                          <a:spcPct val="100000"/>
                        </a:lnSpc>
                        <a:spcBef>
                          <a:spcPts val="30"/>
                        </a:spcBef>
                      </a:pPr>
                      <a:endParaRPr sz="3050">
                        <a:latin typeface="Times New Roman"/>
                        <a:cs typeface="Times New Roman"/>
                      </a:endParaRPr>
                    </a:p>
                    <a:p>
                      <a:pPr marL="90805">
                        <a:lnSpc>
                          <a:spcPct val="100000"/>
                        </a:lnSpc>
                        <a:spcBef>
                          <a:spcPts val="5"/>
                        </a:spcBef>
                      </a:pPr>
                      <a:r>
                        <a:rPr sz="1600" b="1" dirty="0">
                          <a:latin typeface="微軟正黑體"/>
                          <a:cs typeface="微軟正黑體"/>
                        </a:rPr>
                        <a:t>基本資料</a:t>
                      </a:r>
                      <a:endParaRPr sz="1600">
                        <a:latin typeface="微軟正黑體"/>
                        <a:cs typeface="微軟正黑體"/>
                      </a:endParaRPr>
                    </a:p>
                    <a:p>
                      <a:pPr marL="90805" marR="60325" algn="just">
                        <a:lnSpc>
                          <a:spcPct val="100000"/>
                        </a:lnSpc>
                        <a:spcBef>
                          <a:spcPts val="5"/>
                        </a:spcBef>
                      </a:pPr>
                      <a:r>
                        <a:rPr sz="1300" spc="90" dirty="0">
                          <a:latin typeface="微軟正黑體"/>
                          <a:cs typeface="微軟正黑體"/>
                        </a:rPr>
                        <a:t>學生學籍資料(含 </a:t>
                      </a:r>
                      <a:r>
                        <a:rPr sz="1300" spc="175" dirty="0">
                          <a:latin typeface="微軟正黑體"/>
                          <a:cs typeface="微軟正黑體"/>
                        </a:rPr>
                        <a:t>校級、班級及社 </a:t>
                      </a:r>
                      <a:r>
                        <a:rPr sz="1300" dirty="0">
                          <a:latin typeface="微軟正黑體"/>
                          <a:cs typeface="微軟正黑體"/>
                        </a:rPr>
                        <a:t>團幹部經歷)</a:t>
                      </a:r>
                      <a:endParaRPr sz="1300">
                        <a:latin typeface="微軟正黑體"/>
                        <a:cs typeface="微軟正黑體"/>
                      </a:endParaRPr>
                    </a:p>
                    <a:p>
                      <a:pPr>
                        <a:lnSpc>
                          <a:spcPct val="100000"/>
                        </a:lnSpc>
                        <a:spcBef>
                          <a:spcPts val="10"/>
                        </a:spcBef>
                      </a:pPr>
                      <a:endParaRPr sz="1550">
                        <a:latin typeface="Times New Roman"/>
                        <a:cs typeface="Times New Roman"/>
                      </a:endParaRPr>
                    </a:p>
                    <a:p>
                      <a:pPr marL="90805">
                        <a:lnSpc>
                          <a:spcPct val="100000"/>
                        </a:lnSpc>
                      </a:pPr>
                      <a:r>
                        <a:rPr sz="1600" b="1" dirty="0">
                          <a:latin typeface="微軟正黑體"/>
                          <a:cs typeface="微軟正黑體"/>
                        </a:rPr>
                        <a:t>修課紀錄</a:t>
                      </a:r>
                      <a:endParaRPr sz="1600">
                        <a:latin typeface="微軟正黑體"/>
                        <a:cs typeface="微軟正黑體"/>
                      </a:endParaRPr>
                    </a:p>
                    <a:p>
                      <a:pPr marL="90805" marR="76835" algn="just">
                        <a:lnSpc>
                          <a:spcPct val="100000"/>
                        </a:lnSpc>
                        <a:spcBef>
                          <a:spcPts val="10"/>
                        </a:spcBef>
                      </a:pPr>
                      <a:r>
                        <a:rPr sz="1400" spc="60" dirty="0">
                          <a:latin typeface="微軟正黑體"/>
                          <a:cs typeface="微軟正黑體"/>
                        </a:rPr>
                        <a:t>每學期修課之科 目、學分數及成 </a:t>
                      </a:r>
                      <a:r>
                        <a:rPr sz="1400" spc="-5" dirty="0">
                          <a:latin typeface="微軟正黑體"/>
                          <a:cs typeface="微軟正黑體"/>
                        </a:rPr>
                        <a:t>績</a:t>
                      </a:r>
                      <a:endParaRPr sz="1400">
                        <a:latin typeface="微軟正黑體"/>
                        <a:cs typeface="微軟正黑體"/>
                      </a:endParaRPr>
                    </a:p>
                  </a:txBody>
                  <a:tcPr marL="0" marR="0" marT="3810" marB="0">
                    <a:lnL w="28575">
                      <a:solidFill>
                        <a:srgbClr val="000000"/>
                      </a:solidFill>
                      <a:prstDash val="solid"/>
                    </a:lnL>
                    <a:lnR w="28575">
                      <a:solidFill>
                        <a:srgbClr val="000000"/>
                      </a:solidFill>
                      <a:prstDash val="solid"/>
                    </a:lnR>
                    <a:lnT w="38100">
                      <a:solidFill>
                        <a:srgbClr val="000000"/>
                      </a:solidFill>
                      <a:prstDash val="solid"/>
                    </a:lnT>
                    <a:lnB w="38100">
                      <a:solidFill>
                        <a:srgbClr val="000000"/>
                      </a:solidFill>
                      <a:prstDash val="solid"/>
                    </a:lnB>
                  </a:tcPr>
                </a:tc>
                <a:tc rowSpan="2">
                  <a:txBody>
                    <a:bodyPr/>
                    <a:lstStyle/>
                    <a:p>
                      <a:pPr>
                        <a:lnSpc>
                          <a:spcPct val="100000"/>
                        </a:lnSpc>
                      </a:pPr>
                      <a:endParaRPr sz="2100">
                        <a:latin typeface="Times New Roman"/>
                        <a:cs typeface="Times New Roman"/>
                      </a:endParaRPr>
                    </a:p>
                    <a:p>
                      <a:pPr>
                        <a:lnSpc>
                          <a:spcPct val="100000"/>
                        </a:lnSpc>
                      </a:pPr>
                      <a:endParaRPr sz="2100">
                        <a:latin typeface="Times New Roman"/>
                        <a:cs typeface="Times New Roman"/>
                      </a:endParaRPr>
                    </a:p>
                    <a:p>
                      <a:pPr marL="90805" marR="59055" algn="just">
                        <a:lnSpc>
                          <a:spcPct val="100000"/>
                        </a:lnSpc>
                        <a:spcBef>
                          <a:spcPts val="1830"/>
                        </a:spcBef>
                      </a:pPr>
                      <a:r>
                        <a:rPr sz="1600" b="1" spc="190" dirty="0">
                          <a:solidFill>
                            <a:srgbClr val="0000FF"/>
                          </a:solidFill>
                          <a:latin typeface="微軟正黑體"/>
                          <a:cs typeface="微軟正黑體"/>
                        </a:rPr>
                        <a:t>彈性學習時間、 團體活動時間及 </a:t>
                      </a:r>
                      <a:r>
                        <a:rPr sz="1600" b="1" dirty="0">
                          <a:solidFill>
                            <a:srgbClr val="0000FF"/>
                          </a:solidFill>
                          <a:latin typeface="微軟正黑體"/>
                          <a:cs typeface="微軟正黑體"/>
                        </a:rPr>
                        <a:t>其他表現</a:t>
                      </a:r>
                      <a:endParaRPr sz="1600">
                        <a:latin typeface="微軟正黑體"/>
                        <a:cs typeface="微軟正黑體"/>
                      </a:endParaRPr>
                    </a:p>
                    <a:p>
                      <a:pPr marL="90805" marR="62865">
                        <a:lnSpc>
                          <a:spcPct val="100000"/>
                        </a:lnSpc>
                        <a:spcBef>
                          <a:spcPts val="10"/>
                        </a:spcBef>
                      </a:pPr>
                      <a:r>
                        <a:rPr sz="1400" b="1" spc="165" dirty="0">
                          <a:latin typeface="微軟正黑體"/>
                          <a:cs typeface="微軟正黑體"/>
                        </a:rPr>
                        <a:t>招生校系</a:t>
                      </a:r>
                      <a:r>
                        <a:rPr sz="1400" b="1" spc="165" dirty="0">
                          <a:solidFill>
                            <a:srgbClr val="FF0000"/>
                          </a:solidFill>
                          <a:latin typeface="微軟正黑體"/>
                          <a:cs typeface="微軟正黑體"/>
                        </a:rPr>
                        <a:t>至多</a:t>
                      </a:r>
                      <a:r>
                        <a:rPr sz="1400" b="1" spc="165" dirty="0">
                          <a:latin typeface="微軟正黑體"/>
                          <a:cs typeface="微軟正黑體"/>
                        </a:rPr>
                        <a:t>可採 </a:t>
                      </a:r>
                      <a:r>
                        <a:rPr sz="1400" b="1" spc="-5" dirty="0">
                          <a:latin typeface="微軟正黑體"/>
                          <a:cs typeface="微軟正黑體"/>
                        </a:rPr>
                        <a:t>計</a:t>
                      </a:r>
                      <a:r>
                        <a:rPr sz="1400" b="1" spc="-5" dirty="0">
                          <a:solidFill>
                            <a:srgbClr val="FF0000"/>
                          </a:solidFill>
                          <a:latin typeface="微軟正黑體"/>
                          <a:cs typeface="微軟正黑體"/>
                        </a:rPr>
                        <a:t>10件*</a:t>
                      </a:r>
                      <a:endParaRPr sz="1400">
                        <a:latin typeface="微軟正黑體"/>
                        <a:cs typeface="微軟正黑體"/>
                      </a:endParaRPr>
                    </a:p>
                  </a:txBody>
                  <a:tcPr marL="0" marR="0" marT="0" marB="0">
                    <a:lnL w="28575">
                      <a:solidFill>
                        <a:srgbClr val="000000"/>
                      </a:solidFill>
                      <a:prstDash val="solid"/>
                    </a:lnL>
                    <a:lnR w="28575">
                      <a:solidFill>
                        <a:srgbClr val="000000"/>
                      </a:solidFill>
                      <a:prstDash val="solid"/>
                    </a:lnR>
                    <a:lnT w="38100">
                      <a:solidFill>
                        <a:srgbClr val="000000"/>
                      </a:solidFill>
                      <a:prstDash val="solid"/>
                    </a:lnT>
                  </a:tcPr>
                </a:tc>
                <a:tc rowSpan="3">
                  <a:txBody>
                    <a:bodyPr/>
                    <a:lstStyle/>
                    <a:p>
                      <a:pPr marL="71120" marR="3175">
                        <a:lnSpc>
                          <a:spcPct val="100000"/>
                        </a:lnSpc>
                        <a:spcBef>
                          <a:spcPts val="720"/>
                        </a:spcBef>
                      </a:pPr>
                      <a:r>
                        <a:rPr sz="1600" b="1" dirty="0">
                          <a:latin typeface="微軟正黑體"/>
                          <a:cs typeface="微軟正黑體"/>
                        </a:rPr>
                        <a:t>學習歷程自述 </a:t>
                      </a:r>
                      <a:r>
                        <a:rPr sz="1300" spc="195" dirty="0">
                          <a:latin typeface="微軟正黑體"/>
                          <a:cs typeface="微軟正黑體"/>
                        </a:rPr>
                        <a:t>依升學之志願科 </a:t>
                      </a:r>
                      <a:r>
                        <a:rPr sz="1300" dirty="0">
                          <a:latin typeface="微軟正黑體"/>
                          <a:cs typeface="微軟正黑體"/>
                        </a:rPr>
                        <a:t>系撰寫</a:t>
                      </a:r>
                      <a:endParaRPr sz="1300">
                        <a:latin typeface="微軟正黑體"/>
                        <a:cs typeface="微軟正黑體"/>
                      </a:endParaRPr>
                    </a:p>
                    <a:p>
                      <a:pPr marL="248920" indent="-178435">
                        <a:lnSpc>
                          <a:spcPct val="100000"/>
                        </a:lnSpc>
                        <a:spcBef>
                          <a:spcPts val="5"/>
                        </a:spcBef>
                        <a:buFont typeface="Arial"/>
                        <a:buChar char="•"/>
                        <a:tabLst>
                          <a:tab pos="249554" algn="l"/>
                        </a:tabLst>
                      </a:pPr>
                      <a:r>
                        <a:rPr sz="1300" dirty="0">
                          <a:latin typeface="微軟正黑體"/>
                          <a:cs typeface="微軟正黑體"/>
                        </a:rPr>
                        <a:t>學習歷程反思</a:t>
                      </a:r>
                      <a:endParaRPr sz="1300">
                        <a:latin typeface="微軟正黑體"/>
                        <a:cs typeface="微軟正黑體"/>
                      </a:endParaRPr>
                    </a:p>
                    <a:p>
                      <a:pPr marL="248920" indent="-178435">
                        <a:lnSpc>
                          <a:spcPct val="100000"/>
                        </a:lnSpc>
                        <a:buFont typeface="Arial"/>
                        <a:buChar char="•"/>
                        <a:tabLst>
                          <a:tab pos="249554" algn="l"/>
                        </a:tabLst>
                      </a:pPr>
                      <a:r>
                        <a:rPr sz="1300" dirty="0">
                          <a:latin typeface="微軟正黑體"/>
                          <a:cs typeface="微軟正黑體"/>
                        </a:rPr>
                        <a:t>就讀動機</a:t>
                      </a:r>
                      <a:endParaRPr sz="1300">
                        <a:latin typeface="微軟正黑體"/>
                        <a:cs typeface="微軟正黑體"/>
                      </a:endParaRPr>
                    </a:p>
                    <a:p>
                      <a:pPr marL="248920" marR="1270" indent="-177800">
                        <a:lnSpc>
                          <a:spcPct val="100000"/>
                        </a:lnSpc>
                        <a:buFont typeface="Arial"/>
                        <a:buChar char="•"/>
                        <a:tabLst>
                          <a:tab pos="249554" algn="l"/>
                        </a:tabLst>
                      </a:pPr>
                      <a:r>
                        <a:rPr sz="1300" spc="215" dirty="0">
                          <a:latin typeface="微軟正黑體"/>
                          <a:cs typeface="微軟正黑體"/>
                        </a:rPr>
                        <a:t>未來學習計畫 </a:t>
                      </a:r>
                      <a:r>
                        <a:rPr sz="1300" dirty="0">
                          <a:latin typeface="微軟正黑體"/>
                          <a:cs typeface="微軟正黑體"/>
                        </a:rPr>
                        <a:t>與生涯規劃</a:t>
                      </a:r>
                      <a:endParaRPr sz="1300">
                        <a:latin typeface="微軟正黑體"/>
                        <a:cs typeface="微軟正黑體"/>
                      </a:endParaRPr>
                    </a:p>
                    <a:p>
                      <a:pPr>
                        <a:lnSpc>
                          <a:spcPct val="100000"/>
                        </a:lnSpc>
                        <a:buFont typeface="Arial"/>
                        <a:buChar char="•"/>
                      </a:pPr>
                      <a:endParaRPr sz="1350">
                        <a:latin typeface="Times New Roman"/>
                        <a:cs typeface="Times New Roman"/>
                      </a:endParaRPr>
                    </a:p>
                    <a:p>
                      <a:pPr marL="318135">
                        <a:lnSpc>
                          <a:spcPct val="100000"/>
                        </a:lnSpc>
                        <a:spcBef>
                          <a:spcPts val="5"/>
                        </a:spcBef>
                      </a:pPr>
                      <a:r>
                        <a:rPr sz="1600" b="1" dirty="0">
                          <a:latin typeface="微軟正黑體"/>
                          <a:cs typeface="微軟正黑體"/>
                        </a:rPr>
                        <a:t>其他資料</a:t>
                      </a:r>
                      <a:endParaRPr sz="1600">
                        <a:latin typeface="微軟正黑體"/>
                        <a:cs typeface="微軟正黑體"/>
                      </a:endParaRPr>
                    </a:p>
                    <a:p>
                      <a:pPr marL="160655" marR="90170" indent="-89535">
                        <a:lnSpc>
                          <a:spcPct val="100000"/>
                        </a:lnSpc>
                        <a:spcBef>
                          <a:spcPts val="5"/>
                        </a:spcBef>
                        <a:buFont typeface="Arial"/>
                        <a:buChar char="•"/>
                        <a:tabLst>
                          <a:tab pos="161290" algn="l"/>
                        </a:tabLst>
                      </a:pPr>
                      <a:r>
                        <a:rPr sz="1300" dirty="0">
                          <a:latin typeface="微軟正黑體"/>
                          <a:cs typeface="微軟正黑體"/>
                        </a:rPr>
                        <a:t>各校系需求之補 充資料</a:t>
                      </a:r>
                      <a:endParaRPr sz="1300">
                        <a:latin typeface="微軟正黑體"/>
                        <a:cs typeface="微軟正黑體"/>
                      </a:endParaRPr>
                    </a:p>
                    <a:p>
                      <a:pPr marL="160655" marR="90170" indent="-89535">
                        <a:lnSpc>
                          <a:spcPct val="100000"/>
                        </a:lnSpc>
                        <a:buFont typeface="Arial"/>
                        <a:buChar char="•"/>
                        <a:tabLst>
                          <a:tab pos="161290" algn="l"/>
                        </a:tabLst>
                      </a:pPr>
                      <a:r>
                        <a:rPr sz="1300" dirty="0">
                          <a:latin typeface="微軟正黑體"/>
                          <a:cs typeface="微軟正黑體"/>
                        </a:rPr>
                        <a:t>其他有利審查資 料</a:t>
                      </a:r>
                      <a:endParaRPr sz="1300">
                        <a:latin typeface="微軟正黑體"/>
                        <a:cs typeface="微軟正黑體"/>
                      </a:endParaRPr>
                    </a:p>
                  </a:txBody>
                  <a:tcPr marL="0" marR="0" marT="91440" marB="0">
                    <a:lnL w="28575">
                      <a:solidFill>
                        <a:srgbClr val="000000"/>
                      </a:solidFill>
                      <a:prstDash val="solid"/>
                    </a:lnL>
                    <a:lnR w="28575">
                      <a:solidFill>
                        <a:srgbClr val="000000"/>
                      </a:solidFill>
                      <a:prstDash val="solid"/>
                    </a:lnR>
                    <a:lnT w="38100">
                      <a:solidFill>
                        <a:srgbClr val="000000"/>
                      </a:solidFill>
                      <a:prstDash val="solid"/>
                    </a:lnT>
                    <a:lnB w="38100">
                      <a:solidFill>
                        <a:srgbClr val="000000"/>
                      </a:solidFill>
                      <a:prstDash val="solid"/>
                    </a:lnB>
                  </a:tcPr>
                </a:tc>
              </a:tr>
              <a:tr h="130810">
                <a:tc gridSpan="2">
                  <a:txBody>
                    <a:bodyPr/>
                    <a:lstStyle/>
                    <a:p>
                      <a:pPr>
                        <a:lnSpc>
                          <a:spcPct val="100000"/>
                        </a:lnSpc>
                      </a:pPr>
                      <a:endParaRPr sz="700">
                        <a:latin typeface="Times New Roman"/>
                        <a:cs typeface="Times New Roman"/>
                      </a:endParaRPr>
                    </a:p>
                  </a:txBody>
                  <a:tcPr marL="0" marR="0" marT="0" marB="0">
                    <a:lnL w="38100">
                      <a:solidFill>
                        <a:srgbClr val="000000"/>
                      </a:solidFill>
                      <a:prstDash val="solid"/>
                    </a:lnL>
                    <a:lnR w="38100">
                      <a:solidFill>
                        <a:srgbClr val="000000"/>
                      </a:solidFill>
                      <a:prstDash val="solid"/>
                    </a:lnR>
                    <a:lnT w="38100">
                      <a:solidFill>
                        <a:srgbClr val="000000"/>
                      </a:solidFill>
                      <a:prstDash val="solid"/>
                    </a:lnT>
                    <a:solidFill>
                      <a:srgbClr val="FFF1CB"/>
                    </a:solidFill>
                  </a:tcPr>
                </a:tc>
                <a:tc hMerge="1">
                  <a:txBody>
                    <a:bodyPr/>
                    <a:lstStyle/>
                    <a:p>
                      <a:endParaRPr/>
                    </a:p>
                  </a:txBody>
                  <a:tcPr marL="0" marR="0" marT="0" marB="0"/>
                </a:tc>
                <a:tc rowSpan="2">
                  <a:txBody>
                    <a:bodyPr/>
                    <a:lstStyle/>
                    <a:p>
                      <a:pPr marL="375920" marR="84455" indent="-285750">
                        <a:lnSpc>
                          <a:spcPct val="100000"/>
                        </a:lnSpc>
                        <a:spcBef>
                          <a:spcPts val="540"/>
                        </a:spcBef>
                        <a:buFont typeface="Wingdings"/>
                        <a:buChar char=""/>
                        <a:tabLst>
                          <a:tab pos="376555" algn="l"/>
                        </a:tabLst>
                      </a:pPr>
                      <a:r>
                        <a:rPr sz="1600" spc="105" dirty="0">
                          <a:latin typeface="微軟正黑體"/>
                          <a:cs typeface="微軟正黑體"/>
                        </a:rPr>
                        <a:t>具學分數之</a:t>
                      </a:r>
                      <a:r>
                        <a:rPr sz="1600" b="1" spc="105" dirty="0">
                          <a:latin typeface="微軟正黑體"/>
                          <a:cs typeface="微軟正黑體"/>
                        </a:rPr>
                        <a:t>課程實作 </a:t>
                      </a:r>
                      <a:r>
                        <a:rPr sz="1600" b="1" dirty="0">
                          <a:latin typeface="微軟正黑體"/>
                          <a:cs typeface="微軟正黑體"/>
                        </a:rPr>
                        <a:t>作品或書面報告</a:t>
                      </a:r>
                      <a:endParaRPr sz="1600">
                        <a:latin typeface="微軟正黑體"/>
                        <a:cs typeface="微軟正黑體"/>
                      </a:endParaRPr>
                    </a:p>
                    <a:p>
                      <a:pPr marL="267970" lvl="1" indent="-88900">
                        <a:lnSpc>
                          <a:spcPct val="100000"/>
                        </a:lnSpc>
                        <a:spcBef>
                          <a:spcPts val="610"/>
                        </a:spcBef>
                        <a:buFont typeface="Arial"/>
                        <a:buChar char="•"/>
                        <a:tabLst>
                          <a:tab pos="268605" algn="l"/>
                        </a:tabLst>
                      </a:pPr>
                      <a:r>
                        <a:rPr sz="1400" b="1" dirty="0">
                          <a:latin typeface="微軟正黑體"/>
                          <a:cs typeface="微軟正黑體"/>
                        </a:rPr>
                        <a:t>招生校系</a:t>
                      </a:r>
                      <a:r>
                        <a:rPr sz="1400" b="1" dirty="0">
                          <a:solidFill>
                            <a:srgbClr val="FF0000"/>
                          </a:solidFill>
                          <a:latin typeface="微軟正黑體"/>
                          <a:cs typeface="微軟正黑體"/>
                        </a:rPr>
                        <a:t>至多</a:t>
                      </a:r>
                      <a:r>
                        <a:rPr sz="1400" b="1" dirty="0">
                          <a:latin typeface="微軟正黑體"/>
                          <a:cs typeface="微軟正黑體"/>
                        </a:rPr>
                        <a:t>可採計</a:t>
                      </a:r>
                      <a:r>
                        <a:rPr sz="1400" b="1" dirty="0">
                          <a:solidFill>
                            <a:srgbClr val="FF0000"/>
                          </a:solidFill>
                          <a:latin typeface="微軟正黑體"/>
                          <a:cs typeface="微軟正黑體"/>
                        </a:rPr>
                        <a:t>6件*</a:t>
                      </a:r>
                      <a:endParaRPr sz="1400">
                        <a:latin typeface="微軟正黑體"/>
                        <a:cs typeface="微軟正黑體"/>
                      </a:endParaRPr>
                    </a:p>
                  </a:txBody>
                  <a:tcPr marL="0" marR="0" marT="68580" marB="0">
                    <a:lnL w="38100">
                      <a:solidFill>
                        <a:srgbClr val="000000"/>
                      </a:solidFill>
                      <a:prstDash val="solid"/>
                    </a:lnL>
                    <a:lnR w="28575">
                      <a:solidFill>
                        <a:srgbClr val="000000"/>
                      </a:solidFill>
                      <a:prstDash val="solid"/>
                    </a:lnR>
                    <a:lnT w="38100">
                      <a:solidFill>
                        <a:srgbClr val="000000"/>
                      </a:solidFill>
                      <a:prstDash val="solid"/>
                    </a:lnT>
                    <a:lnB w="38100">
                      <a:solidFill>
                        <a:srgbClr val="000000"/>
                      </a:solidFill>
                      <a:prstDash val="solid"/>
                    </a:lnB>
                  </a:tcPr>
                </a:tc>
                <a:tc vMerge="1">
                  <a:txBody>
                    <a:bodyPr/>
                    <a:lstStyle/>
                    <a:p>
                      <a:endParaRPr/>
                    </a:p>
                  </a:txBody>
                  <a:tcPr marL="0" marR="0" marT="3810" marB="0">
                    <a:lnL w="28575">
                      <a:solidFill>
                        <a:srgbClr val="000000"/>
                      </a:solidFill>
                      <a:prstDash val="solid"/>
                    </a:lnL>
                    <a:lnR w="28575">
                      <a:solidFill>
                        <a:srgbClr val="000000"/>
                      </a:solidFill>
                      <a:prstDash val="solid"/>
                    </a:lnR>
                    <a:lnT w="38100">
                      <a:solidFill>
                        <a:srgbClr val="000000"/>
                      </a:solidFill>
                      <a:prstDash val="solid"/>
                    </a:lnT>
                    <a:lnB w="38100">
                      <a:solidFill>
                        <a:srgbClr val="000000"/>
                      </a:solidFill>
                      <a:prstDash val="solid"/>
                    </a:lnB>
                  </a:tcPr>
                </a:tc>
                <a:tc vMerge="1">
                  <a:txBody>
                    <a:bodyPr/>
                    <a:lstStyle/>
                    <a:p>
                      <a:endParaRPr/>
                    </a:p>
                  </a:txBody>
                  <a:tcPr marL="0" marR="0" marT="0" marB="0">
                    <a:lnL w="28575">
                      <a:solidFill>
                        <a:srgbClr val="000000"/>
                      </a:solidFill>
                      <a:prstDash val="solid"/>
                    </a:lnL>
                    <a:lnR w="28575">
                      <a:solidFill>
                        <a:srgbClr val="000000"/>
                      </a:solidFill>
                      <a:prstDash val="solid"/>
                    </a:lnR>
                    <a:lnT w="38100">
                      <a:solidFill>
                        <a:srgbClr val="000000"/>
                      </a:solidFill>
                      <a:prstDash val="solid"/>
                    </a:lnT>
                  </a:tcPr>
                </a:tc>
                <a:tc vMerge="1">
                  <a:txBody>
                    <a:bodyPr/>
                    <a:lstStyle/>
                    <a:p>
                      <a:endParaRPr/>
                    </a:p>
                  </a:txBody>
                  <a:tcPr marL="0" marR="0" marT="91440" marB="0">
                    <a:lnL w="28575">
                      <a:solidFill>
                        <a:srgbClr val="000000"/>
                      </a:solidFill>
                      <a:prstDash val="solid"/>
                    </a:lnL>
                    <a:lnR w="28575">
                      <a:solidFill>
                        <a:srgbClr val="000000"/>
                      </a:solidFill>
                      <a:prstDash val="solid"/>
                    </a:lnR>
                    <a:lnT w="38100">
                      <a:solidFill>
                        <a:srgbClr val="000000"/>
                      </a:solidFill>
                      <a:prstDash val="solid"/>
                    </a:lnT>
                    <a:lnB w="38100">
                      <a:solidFill>
                        <a:srgbClr val="000000"/>
                      </a:solidFill>
                      <a:prstDash val="solid"/>
                    </a:lnB>
                  </a:tcPr>
                </a:tc>
              </a:tr>
              <a:tr h="795020">
                <a:tc gridSpan="2">
                  <a:txBody>
                    <a:bodyPr/>
                    <a:lstStyle/>
                    <a:p>
                      <a:pPr algn="ctr">
                        <a:lnSpc>
                          <a:spcPts val="1914"/>
                        </a:lnSpc>
                        <a:spcBef>
                          <a:spcPts val="530"/>
                        </a:spcBef>
                      </a:pPr>
                      <a:r>
                        <a:rPr sz="1600" b="1" dirty="0">
                          <a:latin typeface="微軟正黑體"/>
                          <a:cs typeface="微軟正黑體"/>
                        </a:rPr>
                        <a:t>四技申請入學</a:t>
                      </a:r>
                      <a:endParaRPr sz="1600">
                        <a:latin typeface="微軟正黑體"/>
                        <a:cs typeface="微軟正黑體"/>
                      </a:endParaRPr>
                    </a:p>
                    <a:p>
                      <a:pPr algn="ctr">
                        <a:lnSpc>
                          <a:spcPts val="2155"/>
                        </a:lnSpc>
                      </a:pPr>
                      <a:r>
                        <a:rPr sz="1800" dirty="0">
                          <a:latin typeface="微軟正黑體"/>
                          <a:cs typeface="微軟正黑體"/>
                        </a:rPr>
                        <a:t>(普高生)</a:t>
                      </a:r>
                      <a:endParaRPr sz="1800">
                        <a:latin typeface="微軟正黑體"/>
                        <a:cs typeface="微軟正黑體"/>
                      </a:endParaRPr>
                    </a:p>
                  </a:txBody>
                  <a:tcPr marL="0" marR="0" marT="67310" marB="0">
                    <a:lnL w="38100">
                      <a:solidFill>
                        <a:srgbClr val="000000"/>
                      </a:solidFill>
                      <a:prstDash val="solid"/>
                    </a:lnL>
                    <a:lnR w="38100">
                      <a:solidFill>
                        <a:srgbClr val="000000"/>
                      </a:solidFill>
                      <a:prstDash val="solid"/>
                    </a:lnR>
                    <a:lnB w="38100">
                      <a:solidFill>
                        <a:srgbClr val="000000"/>
                      </a:solidFill>
                      <a:prstDash val="solid"/>
                    </a:lnB>
                    <a:solidFill>
                      <a:srgbClr val="FFF1CB"/>
                    </a:solidFill>
                  </a:tcPr>
                </a:tc>
                <a:tc hMerge="1">
                  <a:txBody>
                    <a:bodyPr/>
                    <a:lstStyle/>
                    <a:p>
                      <a:endParaRPr/>
                    </a:p>
                  </a:txBody>
                  <a:tcPr marL="0" marR="0" marT="0" marB="0"/>
                </a:tc>
                <a:tc vMerge="1">
                  <a:txBody>
                    <a:bodyPr/>
                    <a:lstStyle/>
                    <a:p>
                      <a:endParaRPr/>
                    </a:p>
                  </a:txBody>
                  <a:tcPr marL="0" marR="0" marT="68580" marB="0">
                    <a:lnL w="38100">
                      <a:solidFill>
                        <a:srgbClr val="000000"/>
                      </a:solidFill>
                      <a:prstDash val="solid"/>
                    </a:lnL>
                    <a:lnR w="28575">
                      <a:solidFill>
                        <a:srgbClr val="000000"/>
                      </a:solidFill>
                      <a:prstDash val="solid"/>
                    </a:lnR>
                    <a:lnT w="38100">
                      <a:solidFill>
                        <a:srgbClr val="000000"/>
                      </a:solidFill>
                      <a:prstDash val="solid"/>
                    </a:lnT>
                    <a:lnB w="38100">
                      <a:solidFill>
                        <a:srgbClr val="000000"/>
                      </a:solidFill>
                      <a:prstDash val="solid"/>
                    </a:lnB>
                  </a:tcPr>
                </a:tc>
                <a:tc vMerge="1">
                  <a:txBody>
                    <a:bodyPr/>
                    <a:lstStyle/>
                    <a:p>
                      <a:endParaRPr/>
                    </a:p>
                  </a:txBody>
                  <a:tcPr marL="0" marR="0" marT="3810" marB="0">
                    <a:lnL w="28575">
                      <a:solidFill>
                        <a:srgbClr val="000000"/>
                      </a:solidFill>
                      <a:prstDash val="solid"/>
                    </a:lnL>
                    <a:lnR w="28575">
                      <a:solidFill>
                        <a:srgbClr val="000000"/>
                      </a:solidFill>
                      <a:prstDash val="solid"/>
                    </a:lnR>
                    <a:lnT w="38100">
                      <a:solidFill>
                        <a:srgbClr val="000000"/>
                      </a:solidFill>
                      <a:prstDash val="solid"/>
                    </a:lnT>
                    <a:lnB w="38100">
                      <a:solidFill>
                        <a:srgbClr val="000000"/>
                      </a:solidFill>
                      <a:prstDash val="solid"/>
                    </a:lnB>
                  </a:tcPr>
                </a:tc>
                <a:tc>
                  <a:txBody>
                    <a:bodyPr/>
                    <a:lstStyle/>
                    <a:p>
                      <a:pPr>
                        <a:lnSpc>
                          <a:spcPct val="100000"/>
                        </a:lnSpc>
                      </a:pPr>
                      <a:endParaRPr sz="1500">
                        <a:latin typeface="Times New Roman"/>
                        <a:cs typeface="Times New Roman"/>
                      </a:endParaRPr>
                    </a:p>
                  </a:txBody>
                  <a:tcPr marL="0" marR="0" marT="0" marB="0">
                    <a:lnL w="28575">
                      <a:solidFill>
                        <a:srgbClr val="000000"/>
                      </a:solidFill>
                      <a:prstDash val="solid"/>
                    </a:lnL>
                    <a:lnR w="28575">
                      <a:solidFill>
                        <a:srgbClr val="000000"/>
                      </a:solidFill>
                      <a:prstDash val="solid"/>
                    </a:lnR>
                    <a:lnB w="38100">
                      <a:solidFill>
                        <a:srgbClr val="000000"/>
                      </a:solidFill>
                      <a:prstDash val="solid"/>
                    </a:lnB>
                  </a:tcPr>
                </a:tc>
                <a:tc vMerge="1">
                  <a:txBody>
                    <a:bodyPr/>
                    <a:lstStyle/>
                    <a:p>
                      <a:endParaRPr/>
                    </a:p>
                  </a:txBody>
                  <a:tcPr marL="0" marR="0" marT="91440" marB="0">
                    <a:lnL w="28575">
                      <a:solidFill>
                        <a:srgbClr val="000000"/>
                      </a:solidFill>
                      <a:prstDash val="solid"/>
                    </a:lnL>
                    <a:lnR w="28575">
                      <a:solidFill>
                        <a:srgbClr val="000000"/>
                      </a:solidFill>
                      <a:prstDash val="solid"/>
                    </a:lnR>
                    <a:lnT w="38100">
                      <a:solidFill>
                        <a:srgbClr val="000000"/>
                      </a:solidFill>
                      <a:prstDash val="solid"/>
                    </a:lnT>
                    <a:lnB w="38100">
                      <a:solidFill>
                        <a:srgbClr val="000000"/>
                      </a:solidFill>
                      <a:prstDash val="solid"/>
                    </a:lnB>
                  </a:tcPr>
                </a:tc>
              </a:tr>
            </a:tbl>
          </a:graphicData>
        </a:graphic>
      </p:graphicFrame>
      <p:sp>
        <p:nvSpPr>
          <p:cNvPr id="7" name="object 7"/>
          <p:cNvSpPr txBox="1"/>
          <p:nvPr/>
        </p:nvSpPr>
        <p:spPr>
          <a:xfrm>
            <a:off x="1338967" y="6608318"/>
            <a:ext cx="8538845" cy="502920"/>
          </a:xfrm>
          <a:prstGeom prst="rect">
            <a:avLst/>
          </a:prstGeom>
        </p:spPr>
        <p:txBody>
          <a:bodyPr vert="horz" wrap="square" lIns="0" tIns="12700" rIns="0" bIns="0" rtlCol="0">
            <a:spAutoFit/>
          </a:bodyPr>
          <a:lstStyle/>
          <a:p>
            <a:pPr marL="50800">
              <a:lnSpc>
                <a:spcPts val="2120"/>
              </a:lnSpc>
              <a:spcBef>
                <a:spcPts val="100"/>
              </a:spcBef>
            </a:pPr>
            <a:r>
              <a:rPr sz="1400" dirty="0">
                <a:latin typeface="微軟正黑體"/>
                <a:cs typeface="微軟正黑體"/>
              </a:rPr>
              <a:t>*例：某A科大電機工程系於簡章公告「專題實作及實習科目學習成果」採計2件、「其他課程學習成果</a:t>
            </a:r>
            <a:r>
              <a:rPr sz="1400" spc="-5" dirty="0">
                <a:latin typeface="微軟正黑體"/>
                <a:cs typeface="微軟正黑體"/>
              </a:rPr>
              <a:t>」</a:t>
            </a:r>
            <a:r>
              <a:rPr sz="1400" spc="100" dirty="0">
                <a:latin typeface="微軟正黑體"/>
                <a:cs typeface="微軟正黑體"/>
              </a:rPr>
              <a:t> </a:t>
            </a:r>
            <a:r>
              <a:rPr sz="2700" b="1" spc="-7" baseline="-27777" dirty="0">
                <a:solidFill>
                  <a:srgbClr val="001F5F"/>
                </a:solidFill>
                <a:latin typeface="Calibri"/>
                <a:cs typeface="Calibri"/>
              </a:rPr>
              <a:t>25</a:t>
            </a:r>
            <a:endParaRPr sz="2700" baseline="-27777">
              <a:latin typeface="Calibri"/>
              <a:cs typeface="Calibri"/>
            </a:endParaRPr>
          </a:p>
          <a:p>
            <a:pPr marL="498475">
              <a:lnSpc>
                <a:spcPts val="1639"/>
              </a:lnSpc>
            </a:pPr>
            <a:r>
              <a:rPr sz="1400" spc="-5" dirty="0">
                <a:latin typeface="微軟正黑體"/>
                <a:cs typeface="微軟正黑體"/>
              </a:rPr>
              <a:t>採計1件；多元表現採計5件。</a:t>
            </a:r>
            <a:endParaRPr sz="1400">
              <a:latin typeface="微軟正黑體"/>
              <a:cs typeface="微軟正黑體"/>
            </a:endParaRPr>
          </a:p>
        </p:txBody>
      </p:sp>
      <p:sp>
        <p:nvSpPr>
          <p:cNvPr id="8" name="object 8"/>
          <p:cNvSpPr txBox="1"/>
          <p:nvPr/>
        </p:nvSpPr>
        <p:spPr>
          <a:xfrm>
            <a:off x="1536326" y="903585"/>
            <a:ext cx="7827645" cy="1772285"/>
          </a:xfrm>
          <a:prstGeom prst="rect">
            <a:avLst/>
          </a:prstGeom>
        </p:spPr>
        <p:txBody>
          <a:bodyPr vert="horz" wrap="square" lIns="0" tIns="124460" rIns="0" bIns="0" rtlCol="0">
            <a:spAutoFit/>
          </a:bodyPr>
          <a:lstStyle/>
          <a:p>
            <a:pPr marL="12700">
              <a:lnSpc>
                <a:spcPct val="100000"/>
              </a:lnSpc>
              <a:spcBef>
                <a:spcPts val="980"/>
              </a:spcBef>
            </a:pPr>
            <a:r>
              <a:rPr sz="2200" b="1" dirty="0">
                <a:solidFill>
                  <a:srgbClr val="3F3F3F"/>
                </a:solidFill>
                <a:latin typeface="微軟正黑體"/>
                <a:cs typeface="微軟正黑體"/>
              </a:rPr>
              <a:t>各入學管道採計項目</a:t>
            </a:r>
            <a:endParaRPr sz="2200">
              <a:latin typeface="微軟正黑體"/>
              <a:cs typeface="微軟正黑體"/>
            </a:endParaRPr>
          </a:p>
          <a:p>
            <a:pPr marL="428625" indent="-286385">
              <a:lnSpc>
                <a:spcPct val="100000"/>
              </a:lnSpc>
              <a:spcBef>
                <a:spcPts val="640"/>
              </a:spcBef>
              <a:buFont typeface="Wingdings"/>
              <a:buChar char=""/>
              <a:tabLst>
                <a:tab pos="428625" algn="l"/>
                <a:tab pos="429259" algn="l"/>
              </a:tabLst>
            </a:pPr>
            <a:r>
              <a:rPr sz="1600" spc="-5" dirty="0">
                <a:solidFill>
                  <a:srgbClr val="252525"/>
                </a:solidFill>
                <a:latin typeface="微軟正黑體"/>
                <a:cs typeface="微軟正黑體"/>
              </a:rPr>
              <a:t>備審資料參採學生學習歷程的「課程學習成果」及</a:t>
            </a:r>
            <a:r>
              <a:rPr sz="1600" spc="-10" dirty="0">
                <a:solidFill>
                  <a:srgbClr val="252525"/>
                </a:solidFill>
                <a:latin typeface="微軟正黑體"/>
                <a:cs typeface="微軟正黑體"/>
              </a:rPr>
              <a:t>「</a:t>
            </a:r>
            <a:r>
              <a:rPr sz="1600" spc="-5" dirty="0">
                <a:solidFill>
                  <a:srgbClr val="252525"/>
                </a:solidFill>
                <a:latin typeface="微軟正黑體"/>
                <a:cs typeface="微軟正黑體"/>
              </a:rPr>
              <a:t>多元表現」件數上限如下表。</a:t>
            </a:r>
            <a:endParaRPr sz="1600">
              <a:latin typeface="微軟正黑體"/>
              <a:cs typeface="微軟正黑體"/>
            </a:endParaRPr>
          </a:p>
          <a:p>
            <a:pPr marL="428625" indent="-286385">
              <a:lnSpc>
                <a:spcPct val="100000"/>
              </a:lnSpc>
              <a:buFont typeface="Wingdings"/>
              <a:buChar char=""/>
              <a:tabLst>
                <a:tab pos="428625" algn="l"/>
                <a:tab pos="429259" algn="l"/>
              </a:tabLst>
            </a:pPr>
            <a:r>
              <a:rPr sz="1600" spc="-5" dirty="0">
                <a:solidFill>
                  <a:srgbClr val="252525"/>
                </a:solidFill>
                <a:latin typeface="微軟正黑體"/>
                <a:cs typeface="微軟正黑體"/>
              </a:rPr>
              <a:t>招生校系可自訂上傳件數，惟仍需遵守件數上限規定。</a:t>
            </a:r>
            <a:endParaRPr sz="1600">
              <a:latin typeface="微軟正黑體"/>
              <a:cs typeface="微軟正黑體"/>
            </a:endParaRPr>
          </a:p>
          <a:p>
            <a:pPr marL="428625" indent="-286385">
              <a:lnSpc>
                <a:spcPct val="100000"/>
              </a:lnSpc>
              <a:buFont typeface="Wingdings"/>
              <a:buChar char=""/>
              <a:tabLst>
                <a:tab pos="428625" algn="l"/>
                <a:tab pos="429259" algn="l"/>
              </a:tabLst>
            </a:pPr>
            <a:r>
              <a:rPr sz="1600" spc="-5" dirty="0">
                <a:solidFill>
                  <a:srgbClr val="252525"/>
                </a:solidFill>
                <a:latin typeface="微軟正黑體"/>
                <a:cs typeface="微軟正黑體"/>
              </a:rPr>
              <a:t>學生可上傳不同內容給不同報考校系。</a:t>
            </a:r>
            <a:endParaRPr sz="1600">
              <a:latin typeface="微軟正黑體"/>
              <a:cs typeface="微軟正黑體"/>
            </a:endParaRPr>
          </a:p>
          <a:p>
            <a:pPr marL="428625" indent="-286385">
              <a:lnSpc>
                <a:spcPts val="1914"/>
              </a:lnSpc>
              <a:buFont typeface="Wingdings"/>
              <a:buChar char=""/>
              <a:tabLst>
                <a:tab pos="428625" algn="l"/>
                <a:tab pos="429259" algn="l"/>
              </a:tabLst>
            </a:pPr>
            <a:r>
              <a:rPr sz="1600" spc="-5" dirty="0">
                <a:latin typeface="微軟正黑體"/>
                <a:cs typeface="微軟正黑體"/>
              </a:rPr>
              <a:t>課程學習成果及多元表現，每件資</a:t>
            </a:r>
            <a:r>
              <a:rPr sz="1600" dirty="0">
                <a:latin typeface="微軟正黑體"/>
                <a:cs typeface="微軟正黑體"/>
              </a:rPr>
              <a:t>料</a:t>
            </a:r>
            <a:r>
              <a:rPr sz="1600" b="1" spc="-5" dirty="0">
                <a:latin typeface="微軟正黑體"/>
                <a:cs typeface="微軟正黑體"/>
              </a:rPr>
              <a:t>得同時上傳</a:t>
            </a:r>
            <a:endParaRPr sz="1600">
              <a:latin typeface="微軟正黑體"/>
              <a:cs typeface="微軟正黑體"/>
            </a:endParaRPr>
          </a:p>
          <a:p>
            <a:pPr marL="803910" lvl="1" indent="-204470">
              <a:lnSpc>
                <a:spcPts val="1914"/>
              </a:lnSpc>
              <a:buClr>
                <a:srgbClr val="1F3763"/>
              </a:buClr>
              <a:buSzPct val="93750"/>
              <a:buFont typeface=""/>
              <a:buChar char="◆"/>
              <a:tabLst>
                <a:tab pos="804545" algn="l"/>
                <a:tab pos="3736975" algn="l"/>
                <a:tab pos="6442075" algn="l"/>
              </a:tabLst>
            </a:pPr>
            <a:r>
              <a:rPr sz="1600" spc="-5" dirty="0">
                <a:latin typeface="微軟正黑體"/>
                <a:cs typeface="微軟正黑體"/>
              </a:rPr>
              <a:t>文件(PDF、J</a:t>
            </a:r>
            <a:r>
              <a:rPr sz="1600" spc="-10" dirty="0">
                <a:latin typeface="微軟正黑體"/>
                <a:cs typeface="微軟正黑體"/>
              </a:rPr>
              <a:t>P</a:t>
            </a:r>
            <a:r>
              <a:rPr sz="1600" dirty="0">
                <a:latin typeface="微軟正黑體"/>
                <a:cs typeface="微軟正黑體"/>
              </a:rPr>
              <a:t>G或PNG)檔4M	</a:t>
            </a:r>
            <a:r>
              <a:rPr sz="1600" spc="5" dirty="0">
                <a:solidFill>
                  <a:srgbClr val="1F3763"/>
                </a:solidFill>
                <a:latin typeface="細明體"/>
                <a:cs typeface="細明體"/>
              </a:rPr>
              <a:t>◆</a:t>
            </a:r>
            <a:r>
              <a:rPr sz="1600" spc="-5" dirty="0">
                <a:latin typeface="微軟正黑體"/>
                <a:cs typeface="微軟正黑體"/>
              </a:rPr>
              <a:t>影音(MP3或MP4)檔10</a:t>
            </a:r>
            <a:r>
              <a:rPr sz="1600" dirty="0">
                <a:latin typeface="微軟正黑體"/>
                <a:cs typeface="微軟正黑體"/>
              </a:rPr>
              <a:t>M	</a:t>
            </a:r>
            <a:r>
              <a:rPr sz="1600" spc="5" dirty="0">
                <a:solidFill>
                  <a:srgbClr val="1F3763"/>
                </a:solidFill>
                <a:latin typeface="細明體"/>
                <a:cs typeface="細明體"/>
              </a:rPr>
              <a:t>◆</a:t>
            </a:r>
            <a:r>
              <a:rPr sz="1600" dirty="0">
                <a:latin typeface="微軟正黑體"/>
                <a:cs typeface="微軟正黑體"/>
              </a:rPr>
              <a:t>100字的簡述</a:t>
            </a:r>
            <a:endParaRPr sz="1600">
              <a:latin typeface="微軟正黑體"/>
              <a:cs typeface="微軟正黑體"/>
            </a:endParaRPr>
          </a:p>
        </p:txBody>
      </p:sp>
      <p:grpSp>
        <p:nvGrpSpPr>
          <p:cNvPr id="9" name="object 9"/>
          <p:cNvGrpSpPr/>
          <p:nvPr/>
        </p:nvGrpSpPr>
        <p:grpSpPr>
          <a:xfrm>
            <a:off x="900569" y="383286"/>
            <a:ext cx="8892540" cy="1118235"/>
            <a:chOff x="900569" y="383286"/>
            <a:chExt cx="8892540" cy="1118235"/>
          </a:xfrm>
        </p:grpSpPr>
        <p:pic>
          <p:nvPicPr>
            <p:cNvPr id="10" name="object 10"/>
            <p:cNvPicPr/>
            <p:nvPr/>
          </p:nvPicPr>
          <p:blipFill>
            <a:blip r:embed="rId3" cstate="print"/>
            <a:stretch>
              <a:fillRect/>
            </a:stretch>
          </p:blipFill>
          <p:spPr>
            <a:xfrm>
              <a:off x="1033919" y="982980"/>
              <a:ext cx="491490" cy="518159"/>
            </a:xfrm>
            <a:prstGeom prst="rect">
              <a:avLst/>
            </a:prstGeom>
          </p:spPr>
        </p:pic>
        <p:sp>
          <p:nvSpPr>
            <p:cNvPr id="11" name="object 11"/>
            <p:cNvSpPr/>
            <p:nvPr/>
          </p:nvSpPr>
          <p:spPr>
            <a:xfrm>
              <a:off x="906665" y="389382"/>
              <a:ext cx="8880475" cy="585470"/>
            </a:xfrm>
            <a:custGeom>
              <a:avLst/>
              <a:gdLst/>
              <a:ahLst/>
              <a:cxnLst/>
              <a:rect l="l" t="t" r="r" b="b"/>
              <a:pathLst>
                <a:path w="8880475" h="585469">
                  <a:moveTo>
                    <a:pt x="8880348" y="521208"/>
                  </a:moveTo>
                  <a:lnTo>
                    <a:pt x="8880348" y="64008"/>
                  </a:lnTo>
                  <a:lnTo>
                    <a:pt x="8875275" y="39219"/>
                  </a:lnTo>
                  <a:lnTo>
                    <a:pt x="8861488" y="18859"/>
                  </a:lnTo>
                  <a:lnTo>
                    <a:pt x="8841128" y="5072"/>
                  </a:lnTo>
                  <a:lnTo>
                    <a:pt x="8816340" y="0"/>
                  </a:lnTo>
                  <a:lnTo>
                    <a:pt x="64008" y="0"/>
                  </a:lnTo>
                  <a:lnTo>
                    <a:pt x="38897" y="5072"/>
                  </a:lnTo>
                  <a:lnTo>
                    <a:pt x="18573" y="18859"/>
                  </a:lnTo>
                  <a:lnTo>
                    <a:pt x="4964" y="39219"/>
                  </a:lnTo>
                  <a:lnTo>
                    <a:pt x="0" y="64008"/>
                  </a:lnTo>
                  <a:lnTo>
                    <a:pt x="0" y="521208"/>
                  </a:lnTo>
                  <a:lnTo>
                    <a:pt x="4964" y="545996"/>
                  </a:lnTo>
                  <a:lnTo>
                    <a:pt x="18573" y="566356"/>
                  </a:lnTo>
                  <a:lnTo>
                    <a:pt x="38897" y="580143"/>
                  </a:lnTo>
                  <a:lnTo>
                    <a:pt x="64008" y="585216"/>
                  </a:lnTo>
                  <a:lnTo>
                    <a:pt x="8816340" y="585216"/>
                  </a:lnTo>
                  <a:lnTo>
                    <a:pt x="8841128" y="580143"/>
                  </a:lnTo>
                  <a:lnTo>
                    <a:pt x="8861488" y="566356"/>
                  </a:lnTo>
                  <a:lnTo>
                    <a:pt x="8875275" y="545996"/>
                  </a:lnTo>
                  <a:lnTo>
                    <a:pt x="8880348" y="521208"/>
                  </a:lnTo>
                  <a:close/>
                </a:path>
              </a:pathLst>
            </a:custGeom>
            <a:solidFill>
              <a:srgbClr val="EDDCFF"/>
            </a:solidFill>
          </p:spPr>
          <p:txBody>
            <a:bodyPr wrap="square" lIns="0" tIns="0" rIns="0" bIns="0" rtlCol="0"/>
            <a:lstStyle/>
            <a:p>
              <a:endParaRPr/>
            </a:p>
          </p:txBody>
        </p:sp>
        <p:sp>
          <p:nvSpPr>
            <p:cNvPr id="12" name="object 12"/>
            <p:cNvSpPr/>
            <p:nvPr/>
          </p:nvSpPr>
          <p:spPr>
            <a:xfrm>
              <a:off x="900569" y="383286"/>
              <a:ext cx="8892540" cy="597535"/>
            </a:xfrm>
            <a:custGeom>
              <a:avLst/>
              <a:gdLst/>
              <a:ahLst/>
              <a:cxnLst/>
              <a:rect l="l" t="t" r="r" b="b"/>
              <a:pathLst>
                <a:path w="8892540" h="597535">
                  <a:moveTo>
                    <a:pt x="8892540" y="534924"/>
                  </a:moveTo>
                  <a:lnTo>
                    <a:pt x="8892540" y="63246"/>
                  </a:lnTo>
                  <a:lnTo>
                    <a:pt x="8891016" y="55626"/>
                  </a:lnTo>
                  <a:lnTo>
                    <a:pt x="8869456" y="18102"/>
                  </a:lnTo>
                  <a:lnTo>
                    <a:pt x="8830056" y="762"/>
                  </a:lnTo>
                  <a:lnTo>
                    <a:pt x="8822436" y="0"/>
                  </a:lnTo>
                  <a:lnTo>
                    <a:pt x="69342" y="0"/>
                  </a:lnTo>
                  <a:lnTo>
                    <a:pt x="27936" y="13963"/>
                  </a:lnTo>
                  <a:lnTo>
                    <a:pt x="3047" y="49530"/>
                  </a:lnTo>
                  <a:lnTo>
                    <a:pt x="0" y="63246"/>
                  </a:lnTo>
                  <a:lnTo>
                    <a:pt x="0" y="534924"/>
                  </a:lnTo>
                  <a:lnTo>
                    <a:pt x="12192" y="567545"/>
                  </a:lnTo>
                  <a:lnTo>
                    <a:pt x="12192" y="70104"/>
                  </a:lnTo>
                  <a:lnTo>
                    <a:pt x="12954" y="64008"/>
                  </a:lnTo>
                  <a:lnTo>
                    <a:pt x="12954" y="64770"/>
                  </a:lnTo>
                  <a:lnTo>
                    <a:pt x="13716" y="57912"/>
                  </a:lnTo>
                  <a:lnTo>
                    <a:pt x="13716" y="58674"/>
                  </a:lnTo>
                  <a:lnTo>
                    <a:pt x="15240" y="52578"/>
                  </a:lnTo>
                  <a:lnTo>
                    <a:pt x="15240" y="53340"/>
                  </a:lnTo>
                  <a:lnTo>
                    <a:pt x="16764" y="47244"/>
                  </a:lnTo>
                  <a:lnTo>
                    <a:pt x="16764" y="48006"/>
                  </a:lnTo>
                  <a:lnTo>
                    <a:pt x="19049" y="44005"/>
                  </a:lnTo>
                  <a:lnTo>
                    <a:pt x="19049" y="42672"/>
                  </a:lnTo>
                  <a:lnTo>
                    <a:pt x="22097" y="38100"/>
                  </a:lnTo>
                  <a:lnTo>
                    <a:pt x="25145" y="34442"/>
                  </a:lnTo>
                  <a:lnTo>
                    <a:pt x="25145" y="33528"/>
                  </a:lnTo>
                  <a:lnTo>
                    <a:pt x="29718" y="28956"/>
                  </a:lnTo>
                  <a:lnTo>
                    <a:pt x="29718" y="29083"/>
                  </a:lnTo>
                  <a:lnTo>
                    <a:pt x="32765" y="26543"/>
                  </a:lnTo>
                  <a:lnTo>
                    <a:pt x="32765" y="25908"/>
                  </a:lnTo>
                  <a:lnTo>
                    <a:pt x="38099" y="22098"/>
                  </a:lnTo>
                  <a:lnTo>
                    <a:pt x="38099" y="22424"/>
                  </a:lnTo>
                  <a:lnTo>
                    <a:pt x="41909" y="20247"/>
                  </a:lnTo>
                  <a:lnTo>
                    <a:pt x="41909" y="19812"/>
                  </a:lnTo>
                  <a:lnTo>
                    <a:pt x="48006" y="16764"/>
                  </a:lnTo>
                  <a:lnTo>
                    <a:pt x="48006" y="17240"/>
                  </a:lnTo>
                  <a:lnTo>
                    <a:pt x="52577" y="15525"/>
                  </a:lnTo>
                  <a:lnTo>
                    <a:pt x="52577" y="15240"/>
                  </a:lnTo>
                  <a:lnTo>
                    <a:pt x="57912" y="13906"/>
                  </a:lnTo>
                  <a:lnTo>
                    <a:pt x="57912" y="13716"/>
                  </a:lnTo>
                  <a:lnTo>
                    <a:pt x="63246" y="13049"/>
                  </a:lnTo>
                  <a:lnTo>
                    <a:pt x="8828532" y="12954"/>
                  </a:lnTo>
                  <a:lnTo>
                    <a:pt x="8834628" y="13716"/>
                  </a:lnTo>
                  <a:lnTo>
                    <a:pt x="8834628" y="13906"/>
                  </a:lnTo>
                  <a:lnTo>
                    <a:pt x="8839962" y="15240"/>
                  </a:lnTo>
                  <a:lnTo>
                    <a:pt x="8839962" y="15525"/>
                  </a:lnTo>
                  <a:lnTo>
                    <a:pt x="8844534" y="17240"/>
                  </a:lnTo>
                  <a:lnTo>
                    <a:pt x="8844534" y="16764"/>
                  </a:lnTo>
                  <a:lnTo>
                    <a:pt x="8854440" y="22424"/>
                  </a:lnTo>
                  <a:lnTo>
                    <a:pt x="8854440" y="22098"/>
                  </a:lnTo>
                  <a:lnTo>
                    <a:pt x="8862822" y="29083"/>
                  </a:lnTo>
                  <a:lnTo>
                    <a:pt x="8862822" y="28956"/>
                  </a:lnTo>
                  <a:lnTo>
                    <a:pt x="8867394" y="33528"/>
                  </a:lnTo>
                  <a:lnTo>
                    <a:pt x="8867394" y="34442"/>
                  </a:lnTo>
                  <a:lnTo>
                    <a:pt x="8870442" y="38100"/>
                  </a:lnTo>
                  <a:lnTo>
                    <a:pt x="8870442" y="39014"/>
                  </a:lnTo>
                  <a:lnTo>
                    <a:pt x="8873490" y="42672"/>
                  </a:lnTo>
                  <a:lnTo>
                    <a:pt x="8873490" y="44005"/>
                  </a:lnTo>
                  <a:lnTo>
                    <a:pt x="8875776" y="48006"/>
                  </a:lnTo>
                  <a:lnTo>
                    <a:pt x="8875776" y="49275"/>
                  </a:lnTo>
                  <a:lnTo>
                    <a:pt x="8877300" y="53340"/>
                  </a:lnTo>
                  <a:lnTo>
                    <a:pt x="8877300" y="52578"/>
                  </a:lnTo>
                  <a:lnTo>
                    <a:pt x="8878824" y="58674"/>
                  </a:lnTo>
                  <a:lnTo>
                    <a:pt x="8878824" y="57912"/>
                  </a:lnTo>
                  <a:lnTo>
                    <a:pt x="8879586" y="64770"/>
                  </a:lnTo>
                  <a:lnTo>
                    <a:pt x="8879586" y="566701"/>
                  </a:lnTo>
                  <a:lnTo>
                    <a:pt x="8886436" y="556182"/>
                  </a:lnTo>
                  <a:lnTo>
                    <a:pt x="8892540" y="534924"/>
                  </a:lnTo>
                  <a:close/>
                </a:path>
                <a:path w="8892540" h="597535">
                  <a:moveTo>
                    <a:pt x="19812" y="555498"/>
                  </a:moveTo>
                  <a:lnTo>
                    <a:pt x="16764" y="549402"/>
                  </a:lnTo>
                  <a:lnTo>
                    <a:pt x="16764" y="550164"/>
                  </a:lnTo>
                  <a:lnTo>
                    <a:pt x="15240" y="544068"/>
                  </a:lnTo>
                  <a:lnTo>
                    <a:pt x="15240" y="544830"/>
                  </a:lnTo>
                  <a:lnTo>
                    <a:pt x="13716" y="538734"/>
                  </a:lnTo>
                  <a:lnTo>
                    <a:pt x="13716" y="539496"/>
                  </a:lnTo>
                  <a:lnTo>
                    <a:pt x="12192" y="527304"/>
                  </a:lnTo>
                  <a:lnTo>
                    <a:pt x="12192" y="567545"/>
                  </a:lnTo>
                  <a:lnTo>
                    <a:pt x="13492" y="569523"/>
                  </a:lnTo>
                  <a:lnTo>
                    <a:pt x="18026" y="574365"/>
                  </a:lnTo>
                  <a:lnTo>
                    <a:pt x="19050" y="575377"/>
                  </a:lnTo>
                  <a:lnTo>
                    <a:pt x="19050" y="554736"/>
                  </a:lnTo>
                  <a:lnTo>
                    <a:pt x="19812" y="555498"/>
                  </a:lnTo>
                  <a:close/>
                </a:path>
                <a:path w="8892540" h="597535">
                  <a:moveTo>
                    <a:pt x="19811" y="42672"/>
                  </a:moveTo>
                  <a:lnTo>
                    <a:pt x="19049" y="42672"/>
                  </a:lnTo>
                  <a:lnTo>
                    <a:pt x="19049" y="44005"/>
                  </a:lnTo>
                  <a:lnTo>
                    <a:pt x="19811" y="42672"/>
                  </a:lnTo>
                  <a:close/>
                </a:path>
                <a:path w="8892540" h="597535">
                  <a:moveTo>
                    <a:pt x="25907" y="564642"/>
                  </a:moveTo>
                  <a:lnTo>
                    <a:pt x="22098" y="559308"/>
                  </a:lnTo>
                  <a:lnTo>
                    <a:pt x="22098" y="560070"/>
                  </a:lnTo>
                  <a:lnTo>
                    <a:pt x="19050" y="554736"/>
                  </a:lnTo>
                  <a:lnTo>
                    <a:pt x="19050" y="575377"/>
                  </a:lnTo>
                  <a:lnTo>
                    <a:pt x="25146" y="581406"/>
                  </a:lnTo>
                  <a:lnTo>
                    <a:pt x="25146" y="563880"/>
                  </a:lnTo>
                  <a:lnTo>
                    <a:pt x="25907" y="564642"/>
                  </a:lnTo>
                  <a:close/>
                </a:path>
                <a:path w="8892540" h="597535">
                  <a:moveTo>
                    <a:pt x="25907" y="33528"/>
                  </a:moveTo>
                  <a:lnTo>
                    <a:pt x="25145" y="33528"/>
                  </a:lnTo>
                  <a:lnTo>
                    <a:pt x="25145" y="34442"/>
                  </a:lnTo>
                  <a:lnTo>
                    <a:pt x="25907" y="33528"/>
                  </a:lnTo>
                  <a:close/>
                </a:path>
                <a:path w="8892540" h="597535">
                  <a:moveTo>
                    <a:pt x="33528" y="587502"/>
                  </a:moveTo>
                  <a:lnTo>
                    <a:pt x="33528" y="572262"/>
                  </a:lnTo>
                  <a:lnTo>
                    <a:pt x="25146" y="563880"/>
                  </a:lnTo>
                  <a:lnTo>
                    <a:pt x="25146" y="581406"/>
                  </a:lnTo>
                  <a:lnTo>
                    <a:pt x="30480" y="585978"/>
                  </a:lnTo>
                  <a:lnTo>
                    <a:pt x="33528" y="587502"/>
                  </a:lnTo>
                  <a:close/>
                </a:path>
                <a:path w="8892540" h="597535">
                  <a:moveTo>
                    <a:pt x="29718" y="29083"/>
                  </a:moveTo>
                  <a:lnTo>
                    <a:pt x="29718" y="28956"/>
                  </a:lnTo>
                  <a:lnTo>
                    <a:pt x="28955" y="29718"/>
                  </a:lnTo>
                  <a:lnTo>
                    <a:pt x="29718" y="29083"/>
                  </a:lnTo>
                  <a:close/>
                </a:path>
                <a:path w="8892540" h="597535">
                  <a:moveTo>
                    <a:pt x="33528" y="25908"/>
                  </a:moveTo>
                  <a:lnTo>
                    <a:pt x="32765" y="25908"/>
                  </a:lnTo>
                  <a:lnTo>
                    <a:pt x="32765" y="26543"/>
                  </a:lnTo>
                  <a:lnTo>
                    <a:pt x="33528" y="25908"/>
                  </a:lnTo>
                  <a:close/>
                </a:path>
                <a:path w="8892540" h="597535">
                  <a:moveTo>
                    <a:pt x="38100" y="575310"/>
                  </a:moveTo>
                  <a:lnTo>
                    <a:pt x="32765" y="571500"/>
                  </a:lnTo>
                  <a:lnTo>
                    <a:pt x="33528" y="572262"/>
                  </a:lnTo>
                  <a:lnTo>
                    <a:pt x="33528" y="587502"/>
                  </a:lnTo>
                  <a:lnTo>
                    <a:pt x="37338" y="589400"/>
                  </a:lnTo>
                  <a:lnTo>
                    <a:pt x="37338" y="575310"/>
                  </a:lnTo>
                  <a:lnTo>
                    <a:pt x="38100" y="575310"/>
                  </a:lnTo>
                  <a:close/>
                </a:path>
                <a:path w="8892540" h="597535">
                  <a:moveTo>
                    <a:pt x="38099" y="22424"/>
                  </a:moveTo>
                  <a:lnTo>
                    <a:pt x="38099" y="22098"/>
                  </a:lnTo>
                  <a:lnTo>
                    <a:pt x="37337" y="22860"/>
                  </a:lnTo>
                  <a:lnTo>
                    <a:pt x="38099" y="22424"/>
                  </a:lnTo>
                  <a:close/>
                </a:path>
                <a:path w="8892540" h="597535">
                  <a:moveTo>
                    <a:pt x="42672" y="592018"/>
                  </a:moveTo>
                  <a:lnTo>
                    <a:pt x="42672" y="578358"/>
                  </a:lnTo>
                  <a:lnTo>
                    <a:pt x="37338" y="575310"/>
                  </a:lnTo>
                  <a:lnTo>
                    <a:pt x="37338" y="589400"/>
                  </a:lnTo>
                  <a:lnTo>
                    <a:pt x="42672" y="592018"/>
                  </a:lnTo>
                  <a:close/>
                </a:path>
                <a:path w="8892540" h="597535">
                  <a:moveTo>
                    <a:pt x="42671" y="19812"/>
                  </a:moveTo>
                  <a:lnTo>
                    <a:pt x="41909" y="19812"/>
                  </a:lnTo>
                  <a:lnTo>
                    <a:pt x="41909" y="20247"/>
                  </a:lnTo>
                  <a:lnTo>
                    <a:pt x="42671" y="19812"/>
                  </a:lnTo>
                  <a:close/>
                </a:path>
                <a:path w="8892540" h="597535">
                  <a:moveTo>
                    <a:pt x="58674" y="583692"/>
                  </a:moveTo>
                  <a:lnTo>
                    <a:pt x="52578" y="582168"/>
                  </a:lnTo>
                  <a:lnTo>
                    <a:pt x="52578" y="581977"/>
                  </a:lnTo>
                  <a:lnTo>
                    <a:pt x="47244" y="580644"/>
                  </a:lnTo>
                  <a:lnTo>
                    <a:pt x="47244" y="580263"/>
                  </a:lnTo>
                  <a:lnTo>
                    <a:pt x="41910" y="577596"/>
                  </a:lnTo>
                  <a:lnTo>
                    <a:pt x="42672" y="578358"/>
                  </a:lnTo>
                  <a:lnTo>
                    <a:pt x="42672" y="592018"/>
                  </a:lnTo>
                  <a:lnTo>
                    <a:pt x="43406" y="592378"/>
                  </a:lnTo>
                  <a:lnTo>
                    <a:pt x="47244" y="593615"/>
                  </a:lnTo>
                  <a:lnTo>
                    <a:pt x="47244" y="580644"/>
                  </a:lnTo>
                  <a:lnTo>
                    <a:pt x="48006" y="580644"/>
                  </a:lnTo>
                  <a:lnTo>
                    <a:pt x="48006" y="593860"/>
                  </a:lnTo>
                  <a:lnTo>
                    <a:pt x="52578" y="595329"/>
                  </a:lnTo>
                  <a:lnTo>
                    <a:pt x="52578" y="582168"/>
                  </a:lnTo>
                  <a:lnTo>
                    <a:pt x="53340" y="582168"/>
                  </a:lnTo>
                  <a:lnTo>
                    <a:pt x="53340" y="595483"/>
                  </a:lnTo>
                  <a:lnTo>
                    <a:pt x="57912" y="596409"/>
                  </a:lnTo>
                  <a:lnTo>
                    <a:pt x="57912" y="583692"/>
                  </a:lnTo>
                  <a:lnTo>
                    <a:pt x="58674" y="583692"/>
                  </a:lnTo>
                  <a:close/>
                </a:path>
                <a:path w="8892540" h="597535">
                  <a:moveTo>
                    <a:pt x="48006" y="17240"/>
                  </a:moveTo>
                  <a:lnTo>
                    <a:pt x="48006" y="16764"/>
                  </a:lnTo>
                  <a:lnTo>
                    <a:pt x="47243" y="17526"/>
                  </a:lnTo>
                  <a:lnTo>
                    <a:pt x="48006" y="17240"/>
                  </a:lnTo>
                  <a:close/>
                </a:path>
                <a:path w="8892540" h="597535">
                  <a:moveTo>
                    <a:pt x="53340" y="15240"/>
                  </a:moveTo>
                  <a:lnTo>
                    <a:pt x="52577" y="15240"/>
                  </a:lnTo>
                  <a:lnTo>
                    <a:pt x="52577" y="15525"/>
                  </a:lnTo>
                  <a:lnTo>
                    <a:pt x="53340" y="15240"/>
                  </a:lnTo>
                  <a:close/>
                </a:path>
                <a:path w="8892540" h="597535">
                  <a:moveTo>
                    <a:pt x="58674" y="13716"/>
                  </a:moveTo>
                  <a:lnTo>
                    <a:pt x="57912" y="13716"/>
                  </a:lnTo>
                  <a:lnTo>
                    <a:pt x="57912" y="13906"/>
                  </a:lnTo>
                  <a:lnTo>
                    <a:pt x="58674" y="13716"/>
                  </a:lnTo>
                  <a:close/>
                </a:path>
                <a:path w="8892540" h="597535">
                  <a:moveTo>
                    <a:pt x="8834628" y="596392"/>
                  </a:moveTo>
                  <a:lnTo>
                    <a:pt x="8834628" y="583692"/>
                  </a:lnTo>
                  <a:lnTo>
                    <a:pt x="8822436" y="585216"/>
                  </a:lnTo>
                  <a:lnTo>
                    <a:pt x="69342" y="585131"/>
                  </a:lnTo>
                  <a:lnTo>
                    <a:pt x="63246" y="584454"/>
                  </a:lnTo>
                  <a:lnTo>
                    <a:pt x="57912" y="583692"/>
                  </a:lnTo>
                  <a:lnTo>
                    <a:pt x="57912" y="596409"/>
                  </a:lnTo>
                  <a:lnTo>
                    <a:pt x="61882" y="597212"/>
                  </a:lnTo>
                  <a:lnTo>
                    <a:pt x="69342" y="597408"/>
                  </a:lnTo>
                  <a:lnTo>
                    <a:pt x="8830056" y="597408"/>
                  </a:lnTo>
                  <a:lnTo>
                    <a:pt x="8834628" y="596392"/>
                  </a:lnTo>
                  <a:close/>
                </a:path>
                <a:path w="8892540" h="597535">
                  <a:moveTo>
                    <a:pt x="64007" y="12954"/>
                  </a:moveTo>
                  <a:lnTo>
                    <a:pt x="63246" y="12954"/>
                  </a:lnTo>
                  <a:lnTo>
                    <a:pt x="64007" y="12954"/>
                  </a:lnTo>
                  <a:close/>
                </a:path>
                <a:path w="8892540" h="597535">
                  <a:moveTo>
                    <a:pt x="64007" y="584454"/>
                  </a:moveTo>
                  <a:lnTo>
                    <a:pt x="63246" y="584358"/>
                  </a:lnTo>
                  <a:lnTo>
                    <a:pt x="64007" y="584454"/>
                  </a:lnTo>
                  <a:close/>
                </a:path>
                <a:path w="8892540" h="597535">
                  <a:moveTo>
                    <a:pt x="8834628" y="13906"/>
                  </a:moveTo>
                  <a:lnTo>
                    <a:pt x="8834628" y="13716"/>
                  </a:lnTo>
                  <a:lnTo>
                    <a:pt x="8833866" y="13716"/>
                  </a:lnTo>
                  <a:lnTo>
                    <a:pt x="8834628" y="13906"/>
                  </a:lnTo>
                  <a:close/>
                </a:path>
                <a:path w="8892540" h="597535">
                  <a:moveTo>
                    <a:pt x="8839962" y="594770"/>
                  </a:moveTo>
                  <a:lnTo>
                    <a:pt x="8839962" y="582168"/>
                  </a:lnTo>
                  <a:lnTo>
                    <a:pt x="8833866" y="583692"/>
                  </a:lnTo>
                  <a:lnTo>
                    <a:pt x="8834628" y="583692"/>
                  </a:lnTo>
                  <a:lnTo>
                    <a:pt x="8834628" y="596392"/>
                  </a:lnTo>
                  <a:lnTo>
                    <a:pt x="8836914" y="595884"/>
                  </a:lnTo>
                  <a:lnTo>
                    <a:pt x="8839962" y="594770"/>
                  </a:lnTo>
                  <a:close/>
                </a:path>
                <a:path w="8892540" h="597535">
                  <a:moveTo>
                    <a:pt x="8839962" y="15525"/>
                  </a:moveTo>
                  <a:lnTo>
                    <a:pt x="8839962" y="15240"/>
                  </a:lnTo>
                  <a:lnTo>
                    <a:pt x="8839200" y="15240"/>
                  </a:lnTo>
                  <a:lnTo>
                    <a:pt x="8839962" y="15525"/>
                  </a:lnTo>
                  <a:close/>
                </a:path>
                <a:path w="8892540" h="597535">
                  <a:moveTo>
                    <a:pt x="8845296" y="592820"/>
                  </a:moveTo>
                  <a:lnTo>
                    <a:pt x="8845296" y="580644"/>
                  </a:lnTo>
                  <a:lnTo>
                    <a:pt x="8839200" y="582168"/>
                  </a:lnTo>
                  <a:lnTo>
                    <a:pt x="8839962" y="582168"/>
                  </a:lnTo>
                  <a:lnTo>
                    <a:pt x="8839962" y="594770"/>
                  </a:lnTo>
                  <a:lnTo>
                    <a:pt x="8845296" y="592820"/>
                  </a:lnTo>
                  <a:close/>
                </a:path>
                <a:path w="8892540" h="597535">
                  <a:moveTo>
                    <a:pt x="8845296" y="17526"/>
                  </a:moveTo>
                  <a:lnTo>
                    <a:pt x="8844534" y="16764"/>
                  </a:lnTo>
                  <a:lnTo>
                    <a:pt x="8844534" y="17240"/>
                  </a:lnTo>
                  <a:lnTo>
                    <a:pt x="8845296" y="17526"/>
                  </a:lnTo>
                  <a:close/>
                </a:path>
                <a:path w="8892540" h="597535">
                  <a:moveTo>
                    <a:pt x="8855202" y="589200"/>
                  </a:moveTo>
                  <a:lnTo>
                    <a:pt x="8855202" y="575310"/>
                  </a:lnTo>
                  <a:lnTo>
                    <a:pt x="8849868" y="578358"/>
                  </a:lnTo>
                  <a:lnTo>
                    <a:pt x="8849868" y="577596"/>
                  </a:lnTo>
                  <a:lnTo>
                    <a:pt x="8844534" y="580644"/>
                  </a:lnTo>
                  <a:lnTo>
                    <a:pt x="8845296" y="580644"/>
                  </a:lnTo>
                  <a:lnTo>
                    <a:pt x="8845296" y="592820"/>
                  </a:lnTo>
                  <a:lnTo>
                    <a:pt x="8855202" y="589200"/>
                  </a:lnTo>
                  <a:close/>
                </a:path>
                <a:path w="8892540" h="597535">
                  <a:moveTo>
                    <a:pt x="8855202" y="22860"/>
                  </a:moveTo>
                  <a:lnTo>
                    <a:pt x="8854440" y="22098"/>
                  </a:lnTo>
                  <a:lnTo>
                    <a:pt x="8854440" y="22424"/>
                  </a:lnTo>
                  <a:lnTo>
                    <a:pt x="8855202" y="22860"/>
                  </a:lnTo>
                  <a:close/>
                </a:path>
                <a:path w="8892540" h="597535">
                  <a:moveTo>
                    <a:pt x="8867394" y="580334"/>
                  </a:moveTo>
                  <a:lnTo>
                    <a:pt x="8867394" y="563880"/>
                  </a:lnTo>
                  <a:lnTo>
                    <a:pt x="8859012" y="572262"/>
                  </a:lnTo>
                  <a:lnTo>
                    <a:pt x="8859012" y="571500"/>
                  </a:lnTo>
                  <a:lnTo>
                    <a:pt x="8854440" y="575310"/>
                  </a:lnTo>
                  <a:lnTo>
                    <a:pt x="8855202" y="575310"/>
                  </a:lnTo>
                  <a:lnTo>
                    <a:pt x="8855202" y="589200"/>
                  </a:lnTo>
                  <a:lnTo>
                    <a:pt x="8857669" y="588298"/>
                  </a:lnTo>
                  <a:lnTo>
                    <a:pt x="8867394" y="580334"/>
                  </a:lnTo>
                  <a:close/>
                </a:path>
                <a:path w="8892540" h="597535">
                  <a:moveTo>
                    <a:pt x="8863584" y="29718"/>
                  </a:moveTo>
                  <a:lnTo>
                    <a:pt x="8862822" y="28956"/>
                  </a:lnTo>
                  <a:lnTo>
                    <a:pt x="8862822" y="29083"/>
                  </a:lnTo>
                  <a:lnTo>
                    <a:pt x="8863584" y="29718"/>
                  </a:lnTo>
                  <a:close/>
                </a:path>
                <a:path w="8892540" h="597535">
                  <a:moveTo>
                    <a:pt x="8867394" y="34442"/>
                  </a:moveTo>
                  <a:lnTo>
                    <a:pt x="8867394" y="33528"/>
                  </a:lnTo>
                  <a:lnTo>
                    <a:pt x="8866631" y="33528"/>
                  </a:lnTo>
                  <a:lnTo>
                    <a:pt x="8867394" y="34442"/>
                  </a:lnTo>
                  <a:close/>
                </a:path>
                <a:path w="8892540" h="597535">
                  <a:moveTo>
                    <a:pt x="8870442" y="577838"/>
                  </a:moveTo>
                  <a:lnTo>
                    <a:pt x="8870442" y="559308"/>
                  </a:lnTo>
                  <a:lnTo>
                    <a:pt x="8866631" y="564642"/>
                  </a:lnTo>
                  <a:lnTo>
                    <a:pt x="8867394" y="563880"/>
                  </a:lnTo>
                  <a:lnTo>
                    <a:pt x="8867394" y="580334"/>
                  </a:lnTo>
                  <a:lnTo>
                    <a:pt x="8870442" y="577838"/>
                  </a:lnTo>
                  <a:close/>
                </a:path>
                <a:path w="8892540" h="597535">
                  <a:moveTo>
                    <a:pt x="8870442" y="39014"/>
                  </a:moveTo>
                  <a:lnTo>
                    <a:pt x="8870442" y="38100"/>
                  </a:lnTo>
                  <a:lnTo>
                    <a:pt x="8869680" y="38100"/>
                  </a:lnTo>
                  <a:lnTo>
                    <a:pt x="8870442" y="39014"/>
                  </a:lnTo>
                  <a:close/>
                </a:path>
                <a:path w="8892540" h="597535">
                  <a:moveTo>
                    <a:pt x="8873490" y="575342"/>
                  </a:moveTo>
                  <a:lnTo>
                    <a:pt x="8873490" y="554736"/>
                  </a:lnTo>
                  <a:lnTo>
                    <a:pt x="8869680" y="560070"/>
                  </a:lnTo>
                  <a:lnTo>
                    <a:pt x="8870442" y="559308"/>
                  </a:lnTo>
                  <a:lnTo>
                    <a:pt x="8870442" y="577838"/>
                  </a:lnTo>
                  <a:lnTo>
                    <a:pt x="8873490" y="575342"/>
                  </a:lnTo>
                  <a:close/>
                </a:path>
                <a:path w="8892540" h="597535">
                  <a:moveTo>
                    <a:pt x="8873490" y="44005"/>
                  </a:moveTo>
                  <a:lnTo>
                    <a:pt x="8873490" y="42672"/>
                  </a:lnTo>
                  <a:lnTo>
                    <a:pt x="8872728" y="42672"/>
                  </a:lnTo>
                  <a:lnTo>
                    <a:pt x="8873490" y="44005"/>
                  </a:lnTo>
                  <a:close/>
                </a:path>
                <a:path w="8892540" h="597535">
                  <a:moveTo>
                    <a:pt x="8875776" y="572552"/>
                  </a:moveTo>
                  <a:lnTo>
                    <a:pt x="8875776" y="549402"/>
                  </a:lnTo>
                  <a:lnTo>
                    <a:pt x="8872728" y="555498"/>
                  </a:lnTo>
                  <a:lnTo>
                    <a:pt x="8873490" y="554736"/>
                  </a:lnTo>
                  <a:lnTo>
                    <a:pt x="8873490" y="575342"/>
                  </a:lnTo>
                  <a:lnTo>
                    <a:pt x="8874494" y="574519"/>
                  </a:lnTo>
                  <a:lnTo>
                    <a:pt x="8875776" y="572552"/>
                  </a:lnTo>
                  <a:close/>
                </a:path>
                <a:path w="8892540" h="597535">
                  <a:moveTo>
                    <a:pt x="8875776" y="49275"/>
                  </a:moveTo>
                  <a:lnTo>
                    <a:pt x="8875776" y="48006"/>
                  </a:lnTo>
                  <a:lnTo>
                    <a:pt x="8875014" y="47244"/>
                  </a:lnTo>
                  <a:lnTo>
                    <a:pt x="8875776" y="49275"/>
                  </a:lnTo>
                  <a:close/>
                </a:path>
                <a:path w="8892540" h="597535">
                  <a:moveTo>
                    <a:pt x="8879586" y="566701"/>
                  </a:moveTo>
                  <a:lnTo>
                    <a:pt x="8879586" y="533400"/>
                  </a:lnTo>
                  <a:lnTo>
                    <a:pt x="8878824" y="539496"/>
                  </a:lnTo>
                  <a:lnTo>
                    <a:pt x="8878824" y="538734"/>
                  </a:lnTo>
                  <a:lnTo>
                    <a:pt x="8877300" y="544830"/>
                  </a:lnTo>
                  <a:lnTo>
                    <a:pt x="8877300" y="544068"/>
                  </a:lnTo>
                  <a:lnTo>
                    <a:pt x="8875014" y="550164"/>
                  </a:lnTo>
                  <a:lnTo>
                    <a:pt x="8875776" y="549402"/>
                  </a:lnTo>
                  <a:lnTo>
                    <a:pt x="8875776" y="572552"/>
                  </a:lnTo>
                  <a:lnTo>
                    <a:pt x="8879586" y="566701"/>
                  </a:lnTo>
                  <a:close/>
                </a:path>
              </a:pathLst>
            </a:custGeom>
            <a:solidFill>
              <a:srgbClr val="BEBEBE"/>
            </a:solidFill>
          </p:spPr>
          <p:txBody>
            <a:bodyPr wrap="square" lIns="0" tIns="0" rIns="0" bIns="0" rtlCol="0"/>
            <a:lstStyle/>
            <a:p>
              <a:endParaRPr/>
            </a:p>
          </p:txBody>
        </p:sp>
      </p:grpSp>
      <p:sp>
        <p:nvSpPr>
          <p:cNvPr id="13" name="object 13"/>
          <p:cNvSpPr txBox="1">
            <a:spLocks noGrp="1"/>
          </p:cNvSpPr>
          <p:nvPr>
            <p:ph type="title"/>
          </p:nvPr>
        </p:nvSpPr>
        <p:spPr>
          <a:prstGeom prst="rect">
            <a:avLst/>
          </a:prstGeom>
        </p:spPr>
        <p:txBody>
          <a:bodyPr vert="horz" wrap="square" lIns="0" tIns="12700" rIns="0" bIns="0" rtlCol="0">
            <a:spAutoFit/>
          </a:bodyPr>
          <a:lstStyle/>
          <a:p>
            <a:pPr marL="100965">
              <a:lnSpc>
                <a:spcPct val="100000"/>
              </a:lnSpc>
              <a:spcBef>
                <a:spcPts val="100"/>
              </a:spcBef>
            </a:pPr>
            <a:r>
              <a:rPr spc="-5" dirty="0">
                <a:solidFill>
                  <a:srgbClr val="3F3F3F"/>
                </a:solidFill>
              </a:rPr>
              <a:t>貳、111學年度考招制度調整</a:t>
            </a:r>
            <a:r>
              <a:rPr dirty="0">
                <a:solidFill>
                  <a:srgbClr val="3F3F3F"/>
                </a:solidFill>
              </a:rPr>
              <a:t>-</a:t>
            </a:r>
            <a:r>
              <a:rPr spc="-5" dirty="0"/>
              <a:t>備審資料參採學生學習歷程(6/6)</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866279" y="6781038"/>
            <a:ext cx="409956" cy="409955"/>
          </a:xfrm>
          <a:prstGeom prst="rect">
            <a:avLst/>
          </a:prstGeom>
        </p:spPr>
      </p:pic>
      <p:grpSp>
        <p:nvGrpSpPr>
          <p:cNvPr id="3" name="object 3"/>
          <p:cNvGrpSpPr/>
          <p:nvPr/>
        </p:nvGrpSpPr>
        <p:grpSpPr>
          <a:xfrm>
            <a:off x="7161910" y="1328166"/>
            <a:ext cx="2521585" cy="1066800"/>
            <a:chOff x="7161910" y="1328166"/>
            <a:chExt cx="2521585" cy="1066800"/>
          </a:xfrm>
        </p:grpSpPr>
        <p:sp>
          <p:nvSpPr>
            <p:cNvPr id="4" name="object 4"/>
            <p:cNvSpPr/>
            <p:nvPr/>
          </p:nvSpPr>
          <p:spPr>
            <a:xfrm>
              <a:off x="7176388" y="1342644"/>
              <a:ext cx="2493645" cy="1037590"/>
            </a:xfrm>
            <a:custGeom>
              <a:avLst/>
              <a:gdLst/>
              <a:ahLst/>
              <a:cxnLst/>
              <a:rect l="l" t="t" r="r" b="b"/>
              <a:pathLst>
                <a:path w="2493645" h="1037589">
                  <a:moveTo>
                    <a:pt x="2493264" y="681227"/>
                  </a:moveTo>
                  <a:lnTo>
                    <a:pt x="2493264" y="136397"/>
                  </a:lnTo>
                  <a:lnTo>
                    <a:pt x="2486320" y="93244"/>
                  </a:lnTo>
                  <a:lnTo>
                    <a:pt x="2466978" y="55796"/>
                  </a:lnTo>
                  <a:lnTo>
                    <a:pt x="2437467" y="26285"/>
                  </a:lnTo>
                  <a:lnTo>
                    <a:pt x="2400019" y="6943"/>
                  </a:lnTo>
                  <a:lnTo>
                    <a:pt x="2356866" y="0"/>
                  </a:lnTo>
                  <a:lnTo>
                    <a:pt x="136398" y="0"/>
                  </a:lnTo>
                  <a:lnTo>
                    <a:pt x="93244" y="6943"/>
                  </a:lnTo>
                  <a:lnTo>
                    <a:pt x="55796" y="26285"/>
                  </a:lnTo>
                  <a:lnTo>
                    <a:pt x="26285" y="55796"/>
                  </a:lnTo>
                  <a:lnTo>
                    <a:pt x="6943" y="93244"/>
                  </a:lnTo>
                  <a:lnTo>
                    <a:pt x="0" y="136398"/>
                  </a:lnTo>
                  <a:lnTo>
                    <a:pt x="0" y="681228"/>
                  </a:lnTo>
                  <a:lnTo>
                    <a:pt x="6943" y="724088"/>
                  </a:lnTo>
                  <a:lnTo>
                    <a:pt x="26285" y="761500"/>
                  </a:lnTo>
                  <a:lnTo>
                    <a:pt x="55796" y="791120"/>
                  </a:lnTo>
                  <a:lnTo>
                    <a:pt x="93244" y="810609"/>
                  </a:lnTo>
                  <a:lnTo>
                    <a:pt x="136398" y="817626"/>
                  </a:lnTo>
                  <a:lnTo>
                    <a:pt x="415290" y="817626"/>
                  </a:lnTo>
                  <a:lnTo>
                    <a:pt x="1043940" y="1037082"/>
                  </a:lnTo>
                  <a:lnTo>
                    <a:pt x="1038606" y="817626"/>
                  </a:lnTo>
                  <a:lnTo>
                    <a:pt x="2356866" y="817626"/>
                  </a:lnTo>
                  <a:lnTo>
                    <a:pt x="2400019" y="810609"/>
                  </a:lnTo>
                  <a:lnTo>
                    <a:pt x="2437467" y="791120"/>
                  </a:lnTo>
                  <a:lnTo>
                    <a:pt x="2466978" y="761500"/>
                  </a:lnTo>
                  <a:lnTo>
                    <a:pt x="2486320" y="724088"/>
                  </a:lnTo>
                  <a:lnTo>
                    <a:pt x="2493264" y="681227"/>
                  </a:lnTo>
                  <a:close/>
                </a:path>
              </a:pathLst>
            </a:custGeom>
            <a:solidFill>
              <a:srgbClr val="FFF1CB"/>
            </a:solidFill>
          </p:spPr>
          <p:txBody>
            <a:bodyPr wrap="square" lIns="0" tIns="0" rIns="0" bIns="0" rtlCol="0"/>
            <a:lstStyle/>
            <a:p>
              <a:endParaRPr/>
            </a:p>
          </p:txBody>
        </p:sp>
        <p:sp>
          <p:nvSpPr>
            <p:cNvPr id="5" name="object 5"/>
            <p:cNvSpPr/>
            <p:nvPr/>
          </p:nvSpPr>
          <p:spPr>
            <a:xfrm>
              <a:off x="7161910" y="1328166"/>
              <a:ext cx="2521585" cy="1066800"/>
            </a:xfrm>
            <a:custGeom>
              <a:avLst/>
              <a:gdLst/>
              <a:ahLst/>
              <a:cxnLst/>
              <a:rect l="l" t="t" r="r" b="b"/>
              <a:pathLst>
                <a:path w="2521584" h="1066800">
                  <a:moveTo>
                    <a:pt x="2521458" y="702563"/>
                  </a:moveTo>
                  <a:lnTo>
                    <a:pt x="2521458" y="142493"/>
                  </a:lnTo>
                  <a:lnTo>
                    <a:pt x="2519934" y="127253"/>
                  </a:lnTo>
                  <a:lnTo>
                    <a:pt x="2508131" y="87859"/>
                  </a:lnTo>
                  <a:lnTo>
                    <a:pt x="2487168" y="54101"/>
                  </a:lnTo>
                  <a:lnTo>
                    <a:pt x="2455164" y="25907"/>
                  </a:lnTo>
                  <a:lnTo>
                    <a:pt x="2418940" y="7972"/>
                  </a:lnTo>
                  <a:lnTo>
                    <a:pt x="2386584" y="761"/>
                  </a:lnTo>
                  <a:lnTo>
                    <a:pt x="2378964" y="761"/>
                  </a:lnTo>
                  <a:lnTo>
                    <a:pt x="2371344" y="0"/>
                  </a:lnTo>
                  <a:lnTo>
                    <a:pt x="150114" y="0"/>
                  </a:lnTo>
                  <a:lnTo>
                    <a:pt x="142494" y="761"/>
                  </a:lnTo>
                  <a:lnTo>
                    <a:pt x="134874" y="761"/>
                  </a:lnTo>
                  <a:lnTo>
                    <a:pt x="127254" y="2285"/>
                  </a:lnTo>
                  <a:lnTo>
                    <a:pt x="119634" y="3047"/>
                  </a:lnTo>
                  <a:lnTo>
                    <a:pt x="112776" y="5333"/>
                  </a:lnTo>
                  <a:lnTo>
                    <a:pt x="67635" y="25317"/>
                  </a:lnTo>
                  <a:lnTo>
                    <a:pt x="36518" y="52720"/>
                  </a:lnTo>
                  <a:lnTo>
                    <a:pt x="14002" y="87482"/>
                  </a:lnTo>
                  <a:lnTo>
                    <a:pt x="1523" y="128015"/>
                  </a:lnTo>
                  <a:lnTo>
                    <a:pt x="0" y="143255"/>
                  </a:lnTo>
                  <a:lnTo>
                    <a:pt x="0" y="695705"/>
                  </a:lnTo>
                  <a:lnTo>
                    <a:pt x="7463" y="742878"/>
                  </a:lnTo>
                  <a:lnTo>
                    <a:pt x="28956" y="784029"/>
                  </a:lnTo>
                  <a:lnTo>
                    <a:pt x="28956" y="144017"/>
                  </a:lnTo>
                  <a:lnTo>
                    <a:pt x="30480" y="131825"/>
                  </a:lnTo>
                  <a:lnTo>
                    <a:pt x="60517" y="68708"/>
                  </a:lnTo>
                  <a:lnTo>
                    <a:pt x="120396" y="32765"/>
                  </a:lnTo>
                  <a:lnTo>
                    <a:pt x="240726" y="29404"/>
                  </a:lnTo>
                  <a:lnTo>
                    <a:pt x="342778" y="29159"/>
                  </a:lnTo>
                  <a:lnTo>
                    <a:pt x="444839" y="28978"/>
                  </a:lnTo>
                  <a:lnTo>
                    <a:pt x="546907" y="28853"/>
                  </a:lnTo>
                  <a:lnTo>
                    <a:pt x="1072896" y="28899"/>
                  </a:lnTo>
                  <a:lnTo>
                    <a:pt x="1874038" y="29772"/>
                  </a:lnTo>
                  <a:lnTo>
                    <a:pt x="2384298" y="29717"/>
                  </a:lnTo>
                  <a:lnTo>
                    <a:pt x="2421628" y="39846"/>
                  </a:lnTo>
                  <a:lnTo>
                    <a:pt x="2458212" y="64769"/>
                  </a:lnTo>
                  <a:lnTo>
                    <a:pt x="2482937" y="102569"/>
                  </a:lnTo>
                  <a:lnTo>
                    <a:pt x="2493264" y="144779"/>
                  </a:lnTo>
                  <a:lnTo>
                    <a:pt x="2493264" y="782784"/>
                  </a:lnTo>
                  <a:lnTo>
                    <a:pt x="2495944" y="779839"/>
                  </a:lnTo>
                  <a:lnTo>
                    <a:pt x="2515362" y="739901"/>
                  </a:lnTo>
                  <a:lnTo>
                    <a:pt x="2516886" y="733043"/>
                  </a:lnTo>
                  <a:lnTo>
                    <a:pt x="2519934" y="717803"/>
                  </a:lnTo>
                  <a:lnTo>
                    <a:pt x="2521458" y="702563"/>
                  </a:lnTo>
                  <a:close/>
                </a:path>
                <a:path w="2521584" h="1066800">
                  <a:moveTo>
                    <a:pt x="1062990" y="1066038"/>
                  </a:moveTo>
                  <a:lnTo>
                    <a:pt x="1062990" y="1037844"/>
                  </a:lnTo>
                  <a:lnTo>
                    <a:pt x="1043940" y="1052322"/>
                  </a:lnTo>
                  <a:lnTo>
                    <a:pt x="1043423" y="1031013"/>
                  </a:lnTo>
                  <a:lnTo>
                    <a:pt x="434340" y="818388"/>
                  </a:lnTo>
                  <a:lnTo>
                    <a:pt x="432816" y="817626"/>
                  </a:lnTo>
                  <a:lnTo>
                    <a:pt x="150876" y="817626"/>
                  </a:lnTo>
                  <a:lnTo>
                    <a:pt x="103265" y="807900"/>
                  </a:lnTo>
                  <a:lnTo>
                    <a:pt x="64198" y="781640"/>
                  </a:lnTo>
                  <a:lnTo>
                    <a:pt x="37990" y="742702"/>
                  </a:lnTo>
                  <a:lnTo>
                    <a:pt x="28956" y="694944"/>
                  </a:lnTo>
                  <a:lnTo>
                    <a:pt x="28956" y="784029"/>
                  </a:lnTo>
                  <a:lnTo>
                    <a:pt x="62098" y="817171"/>
                  </a:lnTo>
                  <a:lnTo>
                    <a:pt x="103629" y="838619"/>
                  </a:lnTo>
                  <a:lnTo>
                    <a:pt x="150114" y="845703"/>
                  </a:lnTo>
                  <a:lnTo>
                    <a:pt x="425195" y="845819"/>
                  </a:lnTo>
                  <a:lnTo>
                    <a:pt x="425195" y="845057"/>
                  </a:lnTo>
                  <a:lnTo>
                    <a:pt x="429768" y="845819"/>
                  </a:lnTo>
                  <a:lnTo>
                    <a:pt x="429768" y="846659"/>
                  </a:lnTo>
                  <a:lnTo>
                    <a:pt x="1053846" y="1065276"/>
                  </a:lnTo>
                  <a:lnTo>
                    <a:pt x="1058418" y="1066800"/>
                  </a:lnTo>
                  <a:lnTo>
                    <a:pt x="1062990" y="1066038"/>
                  </a:lnTo>
                  <a:close/>
                </a:path>
                <a:path w="2521584" h="1066800">
                  <a:moveTo>
                    <a:pt x="429768" y="845819"/>
                  </a:moveTo>
                  <a:lnTo>
                    <a:pt x="425195" y="845057"/>
                  </a:lnTo>
                  <a:lnTo>
                    <a:pt x="427371" y="845819"/>
                  </a:lnTo>
                  <a:lnTo>
                    <a:pt x="429768" y="845819"/>
                  </a:lnTo>
                  <a:close/>
                </a:path>
                <a:path w="2521584" h="1066800">
                  <a:moveTo>
                    <a:pt x="427371" y="845819"/>
                  </a:moveTo>
                  <a:lnTo>
                    <a:pt x="425195" y="845057"/>
                  </a:lnTo>
                  <a:lnTo>
                    <a:pt x="425195" y="845819"/>
                  </a:lnTo>
                  <a:lnTo>
                    <a:pt x="427371" y="845819"/>
                  </a:lnTo>
                  <a:close/>
                </a:path>
                <a:path w="2521584" h="1066800">
                  <a:moveTo>
                    <a:pt x="429768" y="846659"/>
                  </a:moveTo>
                  <a:lnTo>
                    <a:pt x="429768" y="845819"/>
                  </a:lnTo>
                  <a:lnTo>
                    <a:pt x="427371" y="845819"/>
                  </a:lnTo>
                  <a:lnTo>
                    <a:pt x="429768" y="846659"/>
                  </a:lnTo>
                  <a:close/>
                </a:path>
                <a:path w="2521584" h="1066800">
                  <a:moveTo>
                    <a:pt x="2493264" y="782784"/>
                  </a:moveTo>
                  <a:lnTo>
                    <a:pt x="2493264" y="701801"/>
                  </a:lnTo>
                  <a:lnTo>
                    <a:pt x="2492502" y="708659"/>
                  </a:lnTo>
                  <a:lnTo>
                    <a:pt x="2490978" y="720851"/>
                  </a:lnTo>
                  <a:lnTo>
                    <a:pt x="2489454" y="726185"/>
                  </a:lnTo>
                  <a:lnTo>
                    <a:pt x="2487930" y="732281"/>
                  </a:lnTo>
                  <a:lnTo>
                    <a:pt x="2485644" y="737615"/>
                  </a:lnTo>
                  <a:lnTo>
                    <a:pt x="2445881" y="791989"/>
                  </a:lnTo>
                  <a:lnTo>
                    <a:pt x="2383536" y="816863"/>
                  </a:lnTo>
                  <a:lnTo>
                    <a:pt x="1049274" y="817626"/>
                  </a:lnTo>
                  <a:lnTo>
                    <a:pt x="1045463" y="819149"/>
                  </a:lnTo>
                  <a:lnTo>
                    <a:pt x="1040130" y="824483"/>
                  </a:lnTo>
                  <a:lnTo>
                    <a:pt x="1038606" y="828294"/>
                  </a:lnTo>
                  <a:lnTo>
                    <a:pt x="1038606" y="832103"/>
                  </a:lnTo>
                  <a:lnTo>
                    <a:pt x="1043423" y="1031013"/>
                  </a:lnTo>
                  <a:lnTo>
                    <a:pt x="1053084" y="1034385"/>
                  </a:lnTo>
                  <a:lnTo>
                    <a:pt x="1053084" y="845819"/>
                  </a:lnTo>
                  <a:lnTo>
                    <a:pt x="1067562" y="831341"/>
                  </a:lnTo>
                  <a:lnTo>
                    <a:pt x="1067912" y="845819"/>
                  </a:lnTo>
                  <a:lnTo>
                    <a:pt x="2379726" y="845819"/>
                  </a:lnTo>
                  <a:lnTo>
                    <a:pt x="2386584" y="845057"/>
                  </a:lnTo>
                  <a:lnTo>
                    <a:pt x="2429561" y="834395"/>
                  </a:lnTo>
                  <a:lnTo>
                    <a:pt x="2466679" y="811996"/>
                  </a:lnTo>
                  <a:lnTo>
                    <a:pt x="2493264" y="782784"/>
                  </a:lnTo>
                  <a:close/>
                </a:path>
                <a:path w="2521584" h="1066800">
                  <a:moveTo>
                    <a:pt x="1062990" y="1037844"/>
                  </a:moveTo>
                  <a:lnTo>
                    <a:pt x="1043423" y="1031013"/>
                  </a:lnTo>
                  <a:lnTo>
                    <a:pt x="1043940" y="1052322"/>
                  </a:lnTo>
                  <a:lnTo>
                    <a:pt x="1062990" y="1037844"/>
                  </a:lnTo>
                  <a:close/>
                </a:path>
                <a:path w="2521584" h="1066800">
                  <a:moveTo>
                    <a:pt x="1067912" y="845819"/>
                  </a:moveTo>
                  <a:lnTo>
                    <a:pt x="1067562" y="831341"/>
                  </a:lnTo>
                  <a:lnTo>
                    <a:pt x="1053084" y="845819"/>
                  </a:lnTo>
                  <a:lnTo>
                    <a:pt x="1067912" y="845819"/>
                  </a:lnTo>
                  <a:close/>
                </a:path>
                <a:path w="2521584" h="1066800">
                  <a:moveTo>
                    <a:pt x="1072896" y="1056132"/>
                  </a:moveTo>
                  <a:lnTo>
                    <a:pt x="1072896" y="1051560"/>
                  </a:lnTo>
                  <a:lnTo>
                    <a:pt x="1067912" y="845819"/>
                  </a:lnTo>
                  <a:lnTo>
                    <a:pt x="1053084" y="845819"/>
                  </a:lnTo>
                  <a:lnTo>
                    <a:pt x="1053084" y="1034385"/>
                  </a:lnTo>
                  <a:lnTo>
                    <a:pt x="1062990" y="1037844"/>
                  </a:lnTo>
                  <a:lnTo>
                    <a:pt x="1062990" y="1066038"/>
                  </a:lnTo>
                  <a:lnTo>
                    <a:pt x="1066800" y="1062989"/>
                  </a:lnTo>
                  <a:lnTo>
                    <a:pt x="1070610" y="1060704"/>
                  </a:lnTo>
                  <a:lnTo>
                    <a:pt x="1072896" y="1056132"/>
                  </a:lnTo>
                  <a:close/>
                </a:path>
              </a:pathLst>
            </a:custGeom>
            <a:solidFill>
              <a:srgbClr val="FF6598"/>
            </a:solidFill>
          </p:spPr>
          <p:txBody>
            <a:bodyPr wrap="square" lIns="0" tIns="0" rIns="0" bIns="0" rtlCol="0"/>
            <a:lstStyle/>
            <a:p>
              <a:endParaRPr/>
            </a:p>
          </p:txBody>
        </p:sp>
      </p:grpSp>
      <p:sp>
        <p:nvSpPr>
          <p:cNvPr id="6" name="object 6"/>
          <p:cNvSpPr txBox="1"/>
          <p:nvPr/>
        </p:nvSpPr>
        <p:spPr>
          <a:xfrm>
            <a:off x="7294741" y="1410716"/>
            <a:ext cx="2262505" cy="665480"/>
          </a:xfrm>
          <a:prstGeom prst="rect">
            <a:avLst/>
          </a:prstGeom>
        </p:spPr>
        <p:txBody>
          <a:bodyPr vert="horz" wrap="square" lIns="0" tIns="12065" rIns="0" bIns="0" rtlCol="0">
            <a:spAutoFit/>
          </a:bodyPr>
          <a:lstStyle/>
          <a:p>
            <a:pPr marL="12700" marR="5080" algn="just">
              <a:lnSpc>
                <a:spcPct val="100000"/>
              </a:lnSpc>
              <a:spcBef>
                <a:spcPts val="95"/>
              </a:spcBef>
            </a:pPr>
            <a:r>
              <a:rPr sz="1400" b="1" spc="60" dirty="0">
                <a:solidFill>
                  <a:srgbClr val="252525"/>
                </a:solidFill>
                <a:latin typeface="微軟正黑體"/>
                <a:cs typeface="微軟正黑體"/>
              </a:rPr>
              <a:t>技優入學為鼓勵具實作能力 </a:t>
            </a:r>
            <a:r>
              <a:rPr sz="1400" b="1" spc="65" dirty="0">
                <a:solidFill>
                  <a:srgbClr val="252525"/>
                </a:solidFill>
                <a:latin typeface="微軟正黑體"/>
                <a:cs typeface="微軟正黑體"/>
              </a:rPr>
              <a:t>優良學生</a:t>
            </a:r>
            <a:r>
              <a:rPr sz="1400" b="1" spc="60" dirty="0">
                <a:solidFill>
                  <a:srgbClr val="252525"/>
                </a:solidFill>
                <a:latin typeface="微軟正黑體"/>
                <a:cs typeface="微軟正黑體"/>
              </a:rPr>
              <a:t>，</a:t>
            </a:r>
            <a:r>
              <a:rPr sz="1400" b="1" spc="65" dirty="0">
                <a:solidFill>
                  <a:srgbClr val="C00000"/>
                </a:solidFill>
                <a:latin typeface="微軟正黑體"/>
                <a:cs typeface="微軟正黑體"/>
              </a:rPr>
              <a:t>不需統測成</a:t>
            </a:r>
            <a:r>
              <a:rPr sz="1400" b="1" spc="55" dirty="0">
                <a:solidFill>
                  <a:srgbClr val="C00000"/>
                </a:solidFill>
                <a:latin typeface="微軟正黑體"/>
                <a:cs typeface="微軟正黑體"/>
              </a:rPr>
              <a:t>績</a:t>
            </a:r>
            <a:r>
              <a:rPr sz="1400" b="1" spc="-5" dirty="0">
                <a:solidFill>
                  <a:srgbClr val="252525"/>
                </a:solidFill>
                <a:latin typeface="微軟正黑體"/>
                <a:cs typeface="微軟正黑體"/>
              </a:rPr>
              <a:t>即 有機會進入技專校院就讀。</a:t>
            </a:r>
            <a:endParaRPr sz="1400">
              <a:latin typeface="微軟正黑體"/>
              <a:cs typeface="微軟正黑體"/>
            </a:endParaRPr>
          </a:p>
        </p:txBody>
      </p:sp>
      <p:grpSp>
        <p:nvGrpSpPr>
          <p:cNvPr id="7" name="object 7"/>
          <p:cNvGrpSpPr/>
          <p:nvPr/>
        </p:nvGrpSpPr>
        <p:grpSpPr>
          <a:xfrm>
            <a:off x="1031633" y="440436"/>
            <a:ext cx="8752840" cy="521970"/>
            <a:chOff x="1031633" y="440436"/>
            <a:chExt cx="8752840" cy="521970"/>
          </a:xfrm>
        </p:grpSpPr>
        <p:sp>
          <p:nvSpPr>
            <p:cNvPr id="8" name="object 8"/>
            <p:cNvSpPr/>
            <p:nvPr/>
          </p:nvSpPr>
          <p:spPr>
            <a:xfrm>
              <a:off x="1037729" y="446532"/>
              <a:ext cx="8739505" cy="509905"/>
            </a:xfrm>
            <a:custGeom>
              <a:avLst/>
              <a:gdLst/>
              <a:ahLst/>
              <a:cxnLst/>
              <a:rect l="l" t="t" r="r" b="b"/>
              <a:pathLst>
                <a:path w="8739505" h="509905">
                  <a:moveTo>
                    <a:pt x="8739378" y="454151"/>
                  </a:moveTo>
                  <a:lnTo>
                    <a:pt x="8739378" y="55625"/>
                  </a:lnTo>
                  <a:lnTo>
                    <a:pt x="8735079" y="34075"/>
                  </a:lnTo>
                  <a:lnTo>
                    <a:pt x="8723280" y="16382"/>
                  </a:lnTo>
                  <a:lnTo>
                    <a:pt x="8705623" y="4405"/>
                  </a:lnTo>
                  <a:lnTo>
                    <a:pt x="8683752" y="0"/>
                  </a:lnTo>
                  <a:lnTo>
                    <a:pt x="55626" y="0"/>
                  </a:lnTo>
                  <a:lnTo>
                    <a:pt x="34075" y="4405"/>
                  </a:lnTo>
                  <a:lnTo>
                    <a:pt x="16382" y="16382"/>
                  </a:lnTo>
                  <a:lnTo>
                    <a:pt x="4405" y="34075"/>
                  </a:lnTo>
                  <a:lnTo>
                    <a:pt x="0" y="55625"/>
                  </a:lnTo>
                  <a:lnTo>
                    <a:pt x="0" y="454151"/>
                  </a:lnTo>
                  <a:lnTo>
                    <a:pt x="4405" y="475702"/>
                  </a:lnTo>
                  <a:lnTo>
                    <a:pt x="16383" y="493394"/>
                  </a:lnTo>
                  <a:lnTo>
                    <a:pt x="34075" y="505372"/>
                  </a:lnTo>
                  <a:lnTo>
                    <a:pt x="55626" y="509777"/>
                  </a:lnTo>
                  <a:lnTo>
                    <a:pt x="8683752" y="509777"/>
                  </a:lnTo>
                  <a:lnTo>
                    <a:pt x="8705623" y="505372"/>
                  </a:lnTo>
                  <a:lnTo>
                    <a:pt x="8723280" y="493394"/>
                  </a:lnTo>
                  <a:lnTo>
                    <a:pt x="8735079" y="475702"/>
                  </a:lnTo>
                  <a:lnTo>
                    <a:pt x="8739378" y="454151"/>
                  </a:lnTo>
                  <a:close/>
                </a:path>
              </a:pathLst>
            </a:custGeom>
            <a:solidFill>
              <a:srgbClr val="F7CAAC"/>
            </a:solidFill>
          </p:spPr>
          <p:txBody>
            <a:bodyPr wrap="square" lIns="0" tIns="0" rIns="0" bIns="0" rtlCol="0"/>
            <a:lstStyle/>
            <a:p>
              <a:endParaRPr/>
            </a:p>
          </p:txBody>
        </p:sp>
        <p:sp>
          <p:nvSpPr>
            <p:cNvPr id="9" name="object 9"/>
            <p:cNvSpPr/>
            <p:nvPr/>
          </p:nvSpPr>
          <p:spPr>
            <a:xfrm>
              <a:off x="1031633" y="440436"/>
              <a:ext cx="8752840" cy="521970"/>
            </a:xfrm>
            <a:custGeom>
              <a:avLst/>
              <a:gdLst/>
              <a:ahLst/>
              <a:cxnLst/>
              <a:rect l="l" t="t" r="r" b="b"/>
              <a:pathLst>
                <a:path w="8752840" h="521969">
                  <a:moveTo>
                    <a:pt x="8752332" y="460247"/>
                  </a:moveTo>
                  <a:lnTo>
                    <a:pt x="8752332" y="61721"/>
                  </a:lnTo>
                  <a:lnTo>
                    <a:pt x="8750808" y="49529"/>
                  </a:lnTo>
                  <a:lnTo>
                    <a:pt x="8743949" y="30980"/>
                  </a:lnTo>
                  <a:lnTo>
                    <a:pt x="8731819" y="15978"/>
                  </a:lnTo>
                  <a:lnTo>
                    <a:pt x="8715658" y="5369"/>
                  </a:lnTo>
                  <a:lnTo>
                    <a:pt x="8696706" y="0"/>
                  </a:lnTo>
                  <a:lnTo>
                    <a:pt x="61722" y="0"/>
                  </a:lnTo>
                  <a:lnTo>
                    <a:pt x="25045" y="12011"/>
                  </a:lnTo>
                  <a:lnTo>
                    <a:pt x="2285" y="43434"/>
                  </a:lnTo>
                  <a:lnTo>
                    <a:pt x="0" y="55626"/>
                  </a:lnTo>
                  <a:lnTo>
                    <a:pt x="0" y="466344"/>
                  </a:lnTo>
                  <a:lnTo>
                    <a:pt x="12192" y="497620"/>
                  </a:lnTo>
                  <a:lnTo>
                    <a:pt x="12192" y="61722"/>
                  </a:lnTo>
                  <a:lnTo>
                    <a:pt x="12954" y="56388"/>
                  </a:lnTo>
                  <a:lnTo>
                    <a:pt x="12954" y="57150"/>
                  </a:lnTo>
                  <a:lnTo>
                    <a:pt x="14478" y="46482"/>
                  </a:lnTo>
                  <a:lnTo>
                    <a:pt x="14478" y="47244"/>
                  </a:lnTo>
                  <a:lnTo>
                    <a:pt x="16002" y="44196"/>
                  </a:lnTo>
                  <a:lnTo>
                    <a:pt x="16002" y="42672"/>
                  </a:lnTo>
                  <a:lnTo>
                    <a:pt x="18287" y="38100"/>
                  </a:lnTo>
                  <a:lnTo>
                    <a:pt x="18288" y="38862"/>
                  </a:lnTo>
                  <a:lnTo>
                    <a:pt x="20574" y="35433"/>
                  </a:lnTo>
                  <a:lnTo>
                    <a:pt x="20574" y="34290"/>
                  </a:lnTo>
                  <a:lnTo>
                    <a:pt x="23621" y="30480"/>
                  </a:lnTo>
                  <a:lnTo>
                    <a:pt x="30480" y="23622"/>
                  </a:lnTo>
                  <a:lnTo>
                    <a:pt x="34290" y="20574"/>
                  </a:lnTo>
                  <a:lnTo>
                    <a:pt x="34290" y="20828"/>
                  </a:lnTo>
                  <a:lnTo>
                    <a:pt x="38100" y="18288"/>
                  </a:lnTo>
                  <a:lnTo>
                    <a:pt x="38100" y="19050"/>
                  </a:lnTo>
                  <a:lnTo>
                    <a:pt x="42672" y="16002"/>
                  </a:lnTo>
                  <a:lnTo>
                    <a:pt x="42672" y="16437"/>
                  </a:lnTo>
                  <a:lnTo>
                    <a:pt x="47243" y="14478"/>
                  </a:lnTo>
                  <a:lnTo>
                    <a:pt x="47243" y="15022"/>
                  </a:lnTo>
                  <a:lnTo>
                    <a:pt x="51816" y="13716"/>
                  </a:lnTo>
                  <a:lnTo>
                    <a:pt x="56388" y="13062"/>
                  </a:lnTo>
                  <a:lnTo>
                    <a:pt x="8695182" y="12953"/>
                  </a:lnTo>
                  <a:lnTo>
                    <a:pt x="8700516" y="13715"/>
                  </a:lnTo>
                  <a:lnTo>
                    <a:pt x="8700516" y="13933"/>
                  </a:lnTo>
                  <a:lnTo>
                    <a:pt x="8704326" y="15022"/>
                  </a:lnTo>
                  <a:lnTo>
                    <a:pt x="8704326" y="14477"/>
                  </a:lnTo>
                  <a:lnTo>
                    <a:pt x="8708898" y="16437"/>
                  </a:lnTo>
                  <a:lnTo>
                    <a:pt x="8708898" y="16001"/>
                  </a:lnTo>
                  <a:lnTo>
                    <a:pt x="8713470" y="18614"/>
                  </a:lnTo>
                  <a:lnTo>
                    <a:pt x="8713470" y="18287"/>
                  </a:lnTo>
                  <a:lnTo>
                    <a:pt x="8717280" y="20827"/>
                  </a:lnTo>
                  <a:lnTo>
                    <a:pt x="8717280" y="20573"/>
                  </a:lnTo>
                  <a:lnTo>
                    <a:pt x="8721852" y="23621"/>
                  </a:lnTo>
                  <a:lnTo>
                    <a:pt x="8721852" y="24383"/>
                  </a:lnTo>
                  <a:lnTo>
                    <a:pt x="8724900" y="27431"/>
                  </a:lnTo>
                  <a:lnTo>
                    <a:pt x="8724900" y="26669"/>
                  </a:lnTo>
                  <a:lnTo>
                    <a:pt x="8728710" y="30479"/>
                  </a:lnTo>
                  <a:lnTo>
                    <a:pt x="8728710" y="31432"/>
                  </a:lnTo>
                  <a:lnTo>
                    <a:pt x="8730996" y="34289"/>
                  </a:lnTo>
                  <a:lnTo>
                    <a:pt x="8733282" y="38861"/>
                  </a:lnTo>
                  <a:lnTo>
                    <a:pt x="8733282" y="38099"/>
                  </a:lnTo>
                  <a:lnTo>
                    <a:pt x="8735568" y="42671"/>
                  </a:lnTo>
                  <a:lnTo>
                    <a:pt x="8737092" y="47243"/>
                  </a:lnTo>
                  <a:lnTo>
                    <a:pt x="8737092" y="46481"/>
                  </a:lnTo>
                  <a:lnTo>
                    <a:pt x="8738616" y="51815"/>
                  </a:lnTo>
                  <a:lnTo>
                    <a:pt x="8739378" y="57149"/>
                  </a:lnTo>
                  <a:lnTo>
                    <a:pt x="8739378" y="497069"/>
                  </a:lnTo>
                  <a:lnTo>
                    <a:pt x="8746764" y="485676"/>
                  </a:lnTo>
                  <a:lnTo>
                    <a:pt x="8751570" y="466343"/>
                  </a:lnTo>
                  <a:lnTo>
                    <a:pt x="8752332" y="460247"/>
                  </a:lnTo>
                  <a:close/>
                </a:path>
                <a:path w="8752840" h="521969">
                  <a:moveTo>
                    <a:pt x="16764" y="480060"/>
                  </a:moveTo>
                  <a:lnTo>
                    <a:pt x="14478" y="474726"/>
                  </a:lnTo>
                  <a:lnTo>
                    <a:pt x="14478" y="475488"/>
                  </a:lnTo>
                  <a:lnTo>
                    <a:pt x="13716" y="470154"/>
                  </a:lnTo>
                  <a:lnTo>
                    <a:pt x="13716" y="470916"/>
                  </a:lnTo>
                  <a:lnTo>
                    <a:pt x="12954" y="464820"/>
                  </a:lnTo>
                  <a:lnTo>
                    <a:pt x="12954" y="465582"/>
                  </a:lnTo>
                  <a:lnTo>
                    <a:pt x="12192" y="460248"/>
                  </a:lnTo>
                  <a:lnTo>
                    <a:pt x="12192" y="497620"/>
                  </a:lnTo>
                  <a:lnTo>
                    <a:pt x="15809" y="502084"/>
                  </a:lnTo>
                  <a:lnTo>
                    <a:pt x="16002" y="502273"/>
                  </a:lnTo>
                  <a:lnTo>
                    <a:pt x="16002" y="479298"/>
                  </a:lnTo>
                  <a:lnTo>
                    <a:pt x="16764" y="480060"/>
                  </a:lnTo>
                  <a:close/>
                </a:path>
                <a:path w="8752840" h="521969">
                  <a:moveTo>
                    <a:pt x="16764" y="42672"/>
                  </a:moveTo>
                  <a:lnTo>
                    <a:pt x="16002" y="42672"/>
                  </a:lnTo>
                  <a:lnTo>
                    <a:pt x="16002" y="44196"/>
                  </a:lnTo>
                  <a:lnTo>
                    <a:pt x="16764" y="42672"/>
                  </a:lnTo>
                  <a:close/>
                </a:path>
                <a:path w="8752840" h="521969">
                  <a:moveTo>
                    <a:pt x="21336" y="488442"/>
                  </a:moveTo>
                  <a:lnTo>
                    <a:pt x="18288" y="483870"/>
                  </a:lnTo>
                  <a:lnTo>
                    <a:pt x="16002" y="479298"/>
                  </a:lnTo>
                  <a:lnTo>
                    <a:pt x="16002" y="502273"/>
                  </a:lnTo>
                  <a:lnTo>
                    <a:pt x="20574" y="506758"/>
                  </a:lnTo>
                  <a:lnTo>
                    <a:pt x="20574" y="487680"/>
                  </a:lnTo>
                  <a:lnTo>
                    <a:pt x="21336" y="488442"/>
                  </a:lnTo>
                  <a:close/>
                </a:path>
                <a:path w="8752840" h="521969">
                  <a:moveTo>
                    <a:pt x="21336" y="34290"/>
                  </a:moveTo>
                  <a:lnTo>
                    <a:pt x="20574" y="34290"/>
                  </a:lnTo>
                  <a:lnTo>
                    <a:pt x="20574" y="35433"/>
                  </a:lnTo>
                  <a:lnTo>
                    <a:pt x="21336" y="34290"/>
                  </a:lnTo>
                  <a:close/>
                </a:path>
                <a:path w="8752840" h="521969">
                  <a:moveTo>
                    <a:pt x="27432" y="495300"/>
                  </a:moveTo>
                  <a:lnTo>
                    <a:pt x="23622" y="491490"/>
                  </a:lnTo>
                  <a:lnTo>
                    <a:pt x="23622" y="492252"/>
                  </a:lnTo>
                  <a:lnTo>
                    <a:pt x="20574" y="487680"/>
                  </a:lnTo>
                  <a:lnTo>
                    <a:pt x="20574" y="506758"/>
                  </a:lnTo>
                  <a:lnTo>
                    <a:pt x="22098" y="508254"/>
                  </a:lnTo>
                  <a:lnTo>
                    <a:pt x="26670" y="510866"/>
                  </a:lnTo>
                  <a:lnTo>
                    <a:pt x="26670" y="495300"/>
                  </a:lnTo>
                  <a:lnTo>
                    <a:pt x="27432" y="495300"/>
                  </a:lnTo>
                  <a:close/>
                </a:path>
                <a:path w="8752840" h="521969">
                  <a:moveTo>
                    <a:pt x="34290" y="516079"/>
                  </a:moveTo>
                  <a:lnTo>
                    <a:pt x="34290" y="501396"/>
                  </a:lnTo>
                  <a:lnTo>
                    <a:pt x="26670" y="495300"/>
                  </a:lnTo>
                  <a:lnTo>
                    <a:pt x="26670" y="510866"/>
                  </a:lnTo>
                  <a:lnTo>
                    <a:pt x="27432" y="511302"/>
                  </a:lnTo>
                  <a:lnTo>
                    <a:pt x="32004" y="515112"/>
                  </a:lnTo>
                  <a:lnTo>
                    <a:pt x="34290" y="516079"/>
                  </a:lnTo>
                  <a:close/>
                </a:path>
                <a:path w="8752840" h="521969">
                  <a:moveTo>
                    <a:pt x="34290" y="20828"/>
                  </a:moveTo>
                  <a:lnTo>
                    <a:pt x="34290" y="20574"/>
                  </a:lnTo>
                  <a:lnTo>
                    <a:pt x="33528" y="21336"/>
                  </a:lnTo>
                  <a:lnTo>
                    <a:pt x="34290" y="20828"/>
                  </a:lnTo>
                  <a:close/>
                </a:path>
                <a:path w="8752840" h="521969">
                  <a:moveTo>
                    <a:pt x="42672" y="519298"/>
                  </a:moveTo>
                  <a:lnTo>
                    <a:pt x="42672" y="505968"/>
                  </a:lnTo>
                  <a:lnTo>
                    <a:pt x="38100" y="503682"/>
                  </a:lnTo>
                  <a:lnTo>
                    <a:pt x="33528" y="500634"/>
                  </a:lnTo>
                  <a:lnTo>
                    <a:pt x="34290" y="501396"/>
                  </a:lnTo>
                  <a:lnTo>
                    <a:pt x="34290" y="516079"/>
                  </a:lnTo>
                  <a:lnTo>
                    <a:pt x="39338" y="518215"/>
                  </a:lnTo>
                  <a:lnTo>
                    <a:pt x="42672" y="519298"/>
                  </a:lnTo>
                  <a:close/>
                </a:path>
                <a:path w="8752840" h="521969">
                  <a:moveTo>
                    <a:pt x="42672" y="16437"/>
                  </a:moveTo>
                  <a:lnTo>
                    <a:pt x="42672" y="16002"/>
                  </a:lnTo>
                  <a:lnTo>
                    <a:pt x="41910" y="16764"/>
                  </a:lnTo>
                  <a:lnTo>
                    <a:pt x="42672" y="16437"/>
                  </a:lnTo>
                  <a:close/>
                </a:path>
                <a:path w="8752840" h="521969">
                  <a:moveTo>
                    <a:pt x="8700516" y="521493"/>
                  </a:moveTo>
                  <a:lnTo>
                    <a:pt x="8700516" y="508253"/>
                  </a:lnTo>
                  <a:lnTo>
                    <a:pt x="8689848" y="509777"/>
                  </a:lnTo>
                  <a:lnTo>
                    <a:pt x="61722" y="509778"/>
                  </a:lnTo>
                  <a:lnTo>
                    <a:pt x="56388" y="509016"/>
                  </a:lnTo>
                  <a:lnTo>
                    <a:pt x="46482" y="507492"/>
                  </a:lnTo>
                  <a:lnTo>
                    <a:pt x="46482" y="507165"/>
                  </a:lnTo>
                  <a:lnTo>
                    <a:pt x="41910" y="505206"/>
                  </a:lnTo>
                  <a:lnTo>
                    <a:pt x="42672" y="505968"/>
                  </a:lnTo>
                  <a:lnTo>
                    <a:pt x="42672" y="519298"/>
                  </a:lnTo>
                  <a:lnTo>
                    <a:pt x="46482" y="520525"/>
                  </a:lnTo>
                  <a:lnTo>
                    <a:pt x="46482" y="507492"/>
                  </a:lnTo>
                  <a:lnTo>
                    <a:pt x="47244" y="507492"/>
                  </a:lnTo>
                  <a:lnTo>
                    <a:pt x="47244" y="520662"/>
                  </a:lnTo>
                  <a:lnTo>
                    <a:pt x="53708" y="521823"/>
                  </a:lnTo>
                  <a:lnTo>
                    <a:pt x="57150" y="521886"/>
                  </a:lnTo>
                  <a:lnTo>
                    <a:pt x="8696706" y="521969"/>
                  </a:lnTo>
                  <a:lnTo>
                    <a:pt x="8700516" y="521493"/>
                  </a:lnTo>
                  <a:close/>
                </a:path>
                <a:path w="8752840" h="521969">
                  <a:moveTo>
                    <a:pt x="47243" y="15022"/>
                  </a:moveTo>
                  <a:lnTo>
                    <a:pt x="47243" y="14478"/>
                  </a:lnTo>
                  <a:lnTo>
                    <a:pt x="46481" y="15240"/>
                  </a:lnTo>
                  <a:lnTo>
                    <a:pt x="47243" y="15022"/>
                  </a:lnTo>
                  <a:close/>
                </a:path>
                <a:path w="8752840" h="521969">
                  <a:moveTo>
                    <a:pt x="57150" y="12954"/>
                  </a:moveTo>
                  <a:lnTo>
                    <a:pt x="56388" y="12954"/>
                  </a:lnTo>
                  <a:lnTo>
                    <a:pt x="57150" y="12954"/>
                  </a:lnTo>
                  <a:close/>
                </a:path>
                <a:path w="8752840" h="521969">
                  <a:moveTo>
                    <a:pt x="57150" y="509016"/>
                  </a:moveTo>
                  <a:lnTo>
                    <a:pt x="56388" y="508907"/>
                  </a:lnTo>
                  <a:lnTo>
                    <a:pt x="57150" y="509016"/>
                  </a:lnTo>
                  <a:close/>
                </a:path>
                <a:path w="8752840" h="521969">
                  <a:moveTo>
                    <a:pt x="8700516" y="13933"/>
                  </a:moveTo>
                  <a:lnTo>
                    <a:pt x="8700516" y="13715"/>
                  </a:lnTo>
                  <a:lnTo>
                    <a:pt x="8699754" y="13715"/>
                  </a:lnTo>
                  <a:lnTo>
                    <a:pt x="8700516" y="13933"/>
                  </a:lnTo>
                  <a:close/>
                </a:path>
                <a:path w="8752840" h="521969">
                  <a:moveTo>
                    <a:pt x="8705088" y="520310"/>
                  </a:moveTo>
                  <a:lnTo>
                    <a:pt x="8705088" y="507491"/>
                  </a:lnTo>
                  <a:lnTo>
                    <a:pt x="8699754" y="508253"/>
                  </a:lnTo>
                  <a:lnTo>
                    <a:pt x="8700516" y="508253"/>
                  </a:lnTo>
                  <a:lnTo>
                    <a:pt x="8700516" y="521493"/>
                  </a:lnTo>
                  <a:lnTo>
                    <a:pt x="8702802" y="521207"/>
                  </a:lnTo>
                  <a:lnTo>
                    <a:pt x="8705088" y="520310"/>
                  </a:lnTo>
                  <a:close/>
                </a:path>
                <a:path w="8752840" h="521969">
                  <a:moveTo>
                    <a:pt x="8705088" y="15239"/>
                  </a:moveTo>
                  <a:lnTo>
                    <a:pt x="8704326" y="14477"/>
                  </a:lnTo>
                  <a:lnTo>
                    <a:pt x="8704326" y="15022"/>
                  </a:lnTo>
                  <a:lnTo>
                    <a:pt x="8705088" y="15239"/>
                  </a:lnTo>
                  <a:close/>
                </a:path>
                <a:path w="8752840" h="521969">
                  <a:moveTo>
                    <a:pt x="8709660" y="505205"/>
                  </a:moveTo>
                  <a:lnTo>
                    <a:pt x="8704326" y="507491"/>
                  </a:lnTo>
                  <a:lnTo>
                    <a:pt x="8705088" y="507491"/>
                  </a:lnTo>
                  <a:lnTo>
                    <a:pt x="8705088" y="520310"/>
                  </a:lnTo>
                  <a:lnTo>
                    <a:pt x="8708898" y="518813"/>
                  </a:lnTo>
                  <a:lnTo>
                    <a:pt x="8708898" y="505967"/>
                  </a:lnTo>
                  <a:lnTo>
                    <a:pt x="8709660" y="505205"/>
                  </a:lnTo>
                  <a:close/>
                </a:path>
                <a:path w="8752840" h="521969">
                  <a:moveTo>
                    <a:pt x="8709660" y="16763"/>
                  </a:moveTo>
                  <a:lnTo>
                    <a:pt x="8708898" y="16001"/>
                  </a:lnTo>
                  <a:lnTo>
                    <a:pt x="8708898" y="16437"/>
                  </a:lnTo>
                  <a:lnTo>
                    <a:pt x="8709660" y="16763"/>
                  </a:lnTo>
                  <a:close/>
                </a:path>
                <a:path w="8752840" h="521969">
                  <a:moveTo>
                    <a:pt x="8714232" y="516718"/>
                  </a:moveTo>
                  <a:lnTo>
                    <a:pt x="8714232" y="503681"/>
                  </a:lnTo>
                  <a:lnTo>
                    <a:pt x="8708898" y="505967"/>
                  </a:lnTo>
                  <a:lnTo>
                    <a:pt x="8708898" y="518813"/>
                  </a:lnTo>
                  <a:lnTo>
                    <a:pt x="8714232" y="516718"/>
                  </a:lnTo>
                  <a:close/>
                </a:path>
                <a:path w="8752840" h="521969">
                  <a:moveTo>
                    <a:pt x="8714232" y="19049"/>
                  </a:moveTo>
                  <a:lnTo>
                    <a:pt x="8713470" y="18287"/>
                  </a:lnTo>
                  <a:lnTo>
                    <a:pt x="8713470" y="18614"/>
                  </a:lnTo>
                  <a:lnTo>
                    <a:pt x="8714232" y="19049"/>
                  </a:lnTo>
                  <a:close/>
                </a:path>
                <a:path w="8752840" h="521969">
                  <a:moveTo>
                    <a:pt x="8718042" y="500633"/>
                  </a:moveTo>
                  <a:lnTo>
                    <a:pt x="8713470" y="503681"/>
                  </a:lnTo>
                  <a:lnTo>
                    <a:pt x="8714232" y="503681"/>
                  </a:lnTo>
                  <a:lnTo>
                    <a:pt x="8714232" y="516718"/>
                  </a:lnTo>
                  <a:lnTo>
                    <a:pt x="8717280" y="515521"/>
                  </a:lnTo>
                  <a:lnTo>
                    <a:pt x="8717280" y="501395"/>
                  </a:lnTo>
                  <a:lnTo>
                    <a:pt x="8718042" y="500633"/>
                  </a:lnTo>
                  <a:close/>
                </a:path>
                <a:path w="8752840" h="521969">
                  <a:moveTo>
                    <a:pt x="8718042" y="21335"/>
                  </a:moveTo>
                  <a:lnTo>
                    <a:pt x="8717280" y="20573"/>
                  </a:lnTo>
                  <a:lnTo>
                    <a:pt x="8717280" y="20827"/>
                  </a:lnTo>
                  <a:lnTo>
                    <a:pt x="8718042" y="21335"/>
                  </a:lnTo>
                  <a:close/>
                </a:path>
                <a:path w="8752840" h="521969">
                  <a:moveTo>
                    <a:pt x="8721852" y="513482"/>
                  </a:moveTo>
                  <a:lnTo>
                    <a:pt x="8721852" y="498347"/>
                  </a:lnTo>
                  <a:lnTo>
                    <a:pt x="8717280" y="501395"/>
                  </a:lnTo>
                  <a:lnTo>
                    <a:pt x="8717280" y="515521"/>
                  </a:lnTo>
                  <a:lnTo>
                    <a:pt x="8721266" y="513955"/>
                  </a:lnTo>
                  <a:lnTo>
                    <a:pt x="8721852" y="513482"/>
                  </a:lnTo>
                  <a:close/>
                </a:path>
                <a:path w="8752840" h="521969">
                  <a:moveTo>
                    <a:pt x="8721852" y="24383"/>
                  </a:moveTo>
                  <a:lnTo>
                    <a:pt x="8721852" y="23621"/>
                  </a:lnTo>
                  <a:lnTo>
                    <a:pt x="8721090" y="23621"/>
                  </a:lnTo>
                  <a:lnTo>
                    <a:pt x="8721852" y="24383"/>
                  </a:lnTo>
                  <a:close/>
                </a:path>
                <a:path w="8752840" h="521969">
                  <a:moveTo>
                    <a:pt x="8739378" y="497069"/>
                  </a:moveTo>
                  <a:lnTo>
                    <a:pt x="8739378" y="464819"/>
                  </a:lnTo>
                  <a:lnTo>
                    <a:pt x="8738616" y="470915"/>
                  </a:lnTo>
                  <a:lnTo>
                    <a:pt x="8738616" y="470153"/>
                  </a:lnTo>
                  <a:lnTo>
                    <a:pt x="8737092" y="475487"/>
                  </a:lnTo>
                  <a:lnTo>
                    <a:pt x="8737092" y="474725"/>
                  </a:lnTo>
                  <a:lnTo>
                    <a:pt x="8735568" y="480059"/>
                  </a:lnTo>
                  <a:lnTo>
                    <a:pt x="8735568" y="479297"/>
                  </a:lnTo>
                  <a:lnTo>
                    <a:pt x="8730996" y="488441"/>
                  </a:lnTo>
                  <a:lnTo>
                    <a:pt x="8730996" y="487679"/>
                  </a:lnTo>
                  <a:lnTo>
                    <a:pt x="8727948" y="492251"/>
                  </a:lnTo>
                  <a:lnTo>
                    <a:pt x="8727948" y="491489"/>
                  </a:lnTo>
                  <a:lnTo>
                    <a:pt x="8724900" y="495299"/>
                  </a:lnTo>
                  <a:lnTo>
                    <a:pt x="8724900" y="494537"/>
                  </a:lnTo>
                  <a:lnTo>
                    <a:pt x="8721090" y="498347"/>
                  </a:lnTo>
                  <a:lnTo>
                    <a:pt x="8721852" y="498347"/>
                  </a:lnTo>
                  <a:lnTo>
                    <a:pt x="8721852" y="513482"/>
                  </a:lnTo>
                  <a:lnTo>
                    <a:pt x="8736291" y="501829"/>
                  </a:lnTo>
                  <a:lnTo>
                    <a:pt x="8739378" y="497069"/>
                  </a:lnTo>
                  <a:close/>
                </a:path>
                <a:path w="8752840" h="521969">
                  <a:moveTo>
                    <a:pt x="8728710" y="31432"/>
                  </a:moveTo>
                  <a:lnTo>
                    <a:pt x="8728710" y="30479"/>
                  </a:lnTo>
                  <a:lnTo>
                    <a:pt x="8727948" y="30479"/>
                  </a:lnTo>
                  <a:lnTo>
                    <a:pt x="8728710" y="31432"/>
                  </a:lnTo>
                  <a:close/>
                </a:path>
              </a:pathLst>
            </a:custGeom>
            <a:solidFill>
              <a:srgbClr val="BEBEBE"/>
            </a:solidFill>
          </p:spPr>
          <p:txBody>
            <a:bodyPr wrap="square" lIns="0" tIns="0" rIns="0" bIns="0" rtlCol="0"/>
            <a:lstStyle/>
            <a:p>
              <a:endParaRPr/>
            </a:p>
          </p:txBody>
        </p:sp>
      </p:grpSp>
      <p:sp>
        <p:nvSpPr>
          <p:cNvPr id="10" name="object 10"/>
          <p:cNvSpPr txBox="1">
            <a:spLocks noGrp="1"/>
          </p:cNvSpPr>
          <p:nvPr>
            <p:ph type="title"/>
          </p:nvPr>
        </p:nvSpPr>
        <p:spPr>
          <a:xfrm>
            <a:off x="1132465" y="487934"/>
            <a:ext cx="8002270" cy="407034"/>
          </a:xfrm>
          <a:prstGeom prst="rect">
            <a:avLst/>
          </a:prstGeom>
        </p:spPr>
        <p:txBody>
          <a:bodyPr vert="horz" wrap="square" lIns="0" tIns="12700" rIns="0" bIns="0" rtlCol="0">
            <a:spAutoFit/>
          </a:bodyPr>
          <a:lstStyle/>
          <a:p>
            <a:pPr marL="12700">
              <a:lnSpc>
                <a:spcPct val="100000"/>
              </a:lnSpc>
              <a:spcBef>
                <a:spcPts val="100"/>
              </a:spcBef>
            </a:pPr>
            <a:r>
              <a:rPr spc="-5" dirty="0">
                <a:solidFill>
                  <a:srgbClr val="3F3F3F"/>
                </a:solidFill>
              </a:rPr>
              <a:t>貳、111學年度考招制度調整</a:t>
            </a:r>
            <a:r>
              <a:rPr spc="-5" dirty="0"/>
              <a:t>技優甄審管道招生調整(1/3)</a:t>
            </a:r>
          </a:p>
        </p:txBody>
      </p:sp>
      <p:grpSp>
        <p:nvGrpSpPr>
          <p:cNvPr id="11" name="object 11"/>
          <p:cNvGrpSpPr/>
          <p:nvPr/>
        </p:nvGrpSpPr>
        <p:grpSpPr>
          <a:xfrm>
            <a:off x="3978287" y="1383791"/>
            <a:ext cx="235585" cy="204470"/>
            <a:chOff x="3978287" y="1383791"/>
            <a:chExt cx="235585" cy="204470"/>
          </a:xfrm>
        </p:grpSpPr>
        <p:sp>
          <p:nvSpPr>
            <p:cNvPr id="12" name="object 12"/>
            <p:cNvSpPr/>
            <p:nvPr/>
          </p:nvSpPr>
          <p:spPr>
            <a:xfrm>
              <a:off x="3988193" y="1393697"/>
              <a:ext cx="215900" cy="184785"/>
            </a:xfrm>
            <a:custGeom>
              <a:avLst/>
              <a:gdLst/>
              <a:ahLst/>
              <a:cxnLst/>
              <a:rect l="l" t="t" r="r" b="b"/>
              <a:pathLst>
                <a:path w="215900" h="184784">
                  <a:moveTo>
                    <a:pt x="215646" y="184403"/>
                  </a:moveTo>
                  <a:lnTo>
                    <a:pt x="215646" y="0"/>
                  </a:lnTo>
                  <a:lnTo>
                    <a:pt x="0" y="0"/>
                  </a:lnTo>
                  <a:lnTo>
                    <a:pt x="0" y="184403"/>
                  </a:lnTo>
                  <a:lnTo>
                    <a:pt x="215646" y="184403"/>
                  </a:lnTo>
                  <a:close/>
                </a:path>
              </a:pathLst>
            </a:custGeom>
            <a:solidFill>
              <a:srgbClr val="8C3CB4"/>
            </a:solidFill>
          </p:spPr>
          <p:txBody>
            <a:bodyPr wrap="square" lIns="0" tIns="0" rIns="0" bIns="0" rtlCol="0"/>
            <a:lstStyle/>
            <a:p>
              <a:endParaRPr/>
            </a:p>
          </p:txBody>
        </p:sp>
        <p:sp>
          <p:nvSpPr>
            <p:cNvPr id="13" name="object 13"/>
            <p:cNvSpPr/>
            <p:nvPr/>
          </p:nvSpPr>
          <p:spPr>
            <a:xfrm>
              <a:off x="3978287" y="1383791"/>
              <a:ext cx="235585" cy="204470"/>
            </a:xfrm>
            <a:custGeom>
              <a:avLst/>
              <a:gdLst/>
              <a:ahLst/>
              <a:cxnLst/>
              <a:rect l="l" t="t" r="r" b="b"/>
              <a:pathLst>
                <a:path w="235585" h="204469">
                  <a:moveTo>
                    <a:pt x="235458" y="199643"/>
                  </a:moveTo>
                  <a:lnTo>
                    <a:pt x="235458" y="4571"/>
                  </a:lnTo>
                  <a:lnTo>
                    <a:pt x="230886" y="0"/>
                  </a:lnTo>
                  <a:lnTo>
                    <a:pt x="4571" y="0"/>
                  </a:lnTo>
                  <a:lnTo>
                    <a:pt x="0" y="4571"/>
                  </a:lnTo>
                  <a:lnTo>
                    <a:pt x="0" y="199643"/>
                  </a:lnTo>
                  <a:lnTo>
                    <a:pt x="4572" y="204215"/>
                  </a:lnTo>
                  <a:lnTo>
                    <a:pt x="9906" y="204215"/>
                  </a:lnTo>
                  <a:lnTo>
                    <a:pt x="9906" y="19049"/>
                  </a:lnTo>
                  <a:lnTo>
                    <a:pt x="19050" y="9905"/>
                  </a:lnTo>
                  <a:lnTo>
                    <a:pt x="19050" y="19049"/>
                  </a:lnTo>
                  <a:lnTo>
                    <a:pt x="216408" y="19049"/>
                  </a:lnTo>
                  <a:lnTo>
                    <a:pt x="216408" y="9905"/>
                  </a:lnTo>
                  <a:lnTo>
                    <a:pt x="225552" y="19049"/>
                  </a:lnTo>
                  <a:lnTo>
                    <a:pt x="225552" y="204215"/>
                  </a:lnTo>
                  <a:lnTo>
                    <a:pt x="230886" y="204215"/>
                  </a:lnTo>
                  <a:lnTo>
                    <a:pt x="235458" y="199643"/>
                  </a:lnTo>
                  <a:close/>
                </a:path>
                <a:path w="235585" h="204469">
                  <a:moveTo>
                    <a:pt x="19050" y="19049"/>
                  </a:moveTo>
                  <a:lnTo>
                    <a:pt x="19050" y="9905"/>
                  </a:lnTo>
                  <a:lnTo>
                    <a:pt x="9906" y="19049"/>
                  </a:lnTo>
                  <a:lnTo>
                    <a:pt x="19050" y="19049"/>
                  </a:lnTo>
                  <a:close/>
                </a:path>
                <a:path w="235585" h="204469">
                  <a:moveTo>
                    <a:pt x="19050" y="185165"/>
                  </a:moveTo>
                  <a:lnTo>
                    <a:pt x="19050" y="19049"/>
                  </a:lnTo>
                  <a:lnTo>
                    <a:pt x="9906" y="19049"/>
                  </a:lnTo>
                  <a:lnTo>
                    <a:pt x="9906" y="185165"/>
                  </a:lnTo>
                  <a:lnTo>
                    <a:pt x="19050" y="185165"/>
                  </a:lnTo>
                  <a:close/>
                </a:path>
                <a:path w="235585" h="204469">
                  <a:moveTo>
                    <a:pt x="225552" y="185165"/>
                  </a:moveTo>
                  <a:lnTo>
                    <a:pt x="9906" y="185165"/>
                  </a:lnTo>
                  <a:lnTo>
                    <a:pt x="19050" y="194309"/>
                  </a:lnTo>
                  <a:lnTo>
                    <a:pt x="19049" y="204215"/>
                  </a:lnTo>
                  <a:lnTo>
                    <a:pt x="216408" y="204215"/>
                  </a:lnTo>
                  <a:lnTo>
                    <a:pt x="216408" y="194309"/>
                  </a:lnTo>
                  <a:lnTo>
                    <a:pt x="225552" y="185165"/>
                  </a:lnTo>
                  <a:close/>
                </a:path>
                <a:path w="235585" h="204469">
                  <a:moveTo>
                    <a:pt x="19049" y="204215"/>
                  </a:moveTo>
                  <a:lnTo>
                    <a:pt x="19050" y="194309"/>
                  </a:lnTo>
                  <a:lnTo>
                    <a:pt x="9906" y="185165"/>
                  </a:lnTo>
                  <a:lnTo>
                    <a:pt x="9906" y="204215"/>
                  </a:lnTo>
                  <a:lnTo>
                    <a:pt x="19049" y="204215"/>
                  </a:lnTo>
                  <a:close/>
                </a:path>
                <a:path w="235585" h="204469">
                  <a:moveTo>
                    <a:pt x="225552" y="19049"/>
                  </a:moveTo>
                  <a:lnTo>
                    <a:pt x="216408" y="9905"/>
                  </a:lnTo>
                  <a:lnTo>
                    <a:pt x="216408" y="19049"/>
                  </a:lnTo>
                  <a:lnTo>
                    <a:pt x="225552" y="19049"/>
                  </a:lnTo>
                  <a:close/>
                </a:path>
                <a:path w="235585" h="204469">
                  <a:moveTo>
                    <a:pt x="225552" y="185165"/>
                  </a:moveTo>
                  <a:lnTo>
                    <a:pt x="225552" y="19049"/>
                  </a:lnTo>
                  <a:lnTo>
                    <a:pt x="216408" y="19049"/>
                  </a:lnTo>
                  <a:lnTo>
                    <a:pt x="216408" y="185165"/>
                  </a:lnTo>
                  <a:lnTo>
                    <a:pt x="225552" y="185165"/>
                  </a:lnTo>
                  <a:close/>
                </a:path>
                <a:path w="235585" h="204469">
                  <a:moveTo>
                    <a:pt x="225552" y="204215"/>
                  </a:moveTo>
                  <a:lnTo>
                    <a:pt x="225552" y="185165"/>
                  </a:lnTo>
                  <a:lnTo>
                    <a:pt x="216408" y="194309"/>
                  </a:lnTo>
                  <a:lnTo>
                    <a:pt x="216408" y="204215"/>
                  </a:lnTo>
                  <a:lnTo>
                    <a:pt x="225552" y="204215"/>
                  </a:lnTo>
                  <a:close/>
                </a:path>
              </a:pathLst>
            </a:custGeom>
            <a:solidFill>
              <a:srgbClr val="B881D4"/>
            </a:solidFill>
          </p:spPr>
          <p:txBody>
            <a:bodyPr wrap="square" lIns="0" tIns="0" rIns="0" bIns="0" rtlCol="0"/>
            <a:lstStyle/>
            <a:p>
              <a:endParaRPr/>
            </a:p>
          </p:txBody>
        </p:sp>
      </p:grpSp>
      <p:sp>
        <p:nvSpPr>
          <p:cNvPr id="14" name="object 14"/>
          <p:cNvSpPr txBox="1"/>
          <p:nvPr/>
        </p:nvSpPr>
        <p:spPr>
          <a:xfrm>
            <a:off x="4249045" y="1314704"/>
            <a:ext cx="2816860" cy="330200"/>
          </a:xfrm>
          <a:prstGeom prst="rect">
            <a:avLst/>
          </a:prstGeom>
        </p:spPr>
        <p:txBody>
          <a:bodyPr vert="horz" wrap="square" lIns="0" tIns="12065" rIns="0" bIns="0" rtlCol="0">
            <a:spAutoFit/>
          </a:bodyPr>
          <a:lstStyle/>
          <a:p>
            <a:pPr marL="12700">
              <a:lnSpc>
                <a:spcPct val="100000"/>
              </a:lnSpc>
              <a:spcBef>
                <a:spcPts val="95"/>
              </a:spcBef>
            </a:pPr>
            <a:r>
              <a:rPr sz="2000" b="1" spc="-5" dirty="0">
                <a:solidFill>
                  <a:srgbClr val="8D3CB5"/>
                </a:solidFill>
                <a:latin typeface="微軟正黑體"/>
                <a:cs typeface="微軟正黑體"/>
              </a:rPr>
              <a:t>技優保送管道：</a:t>
            </a:r>
            <a:r>
              <a:rPr sz="2000" b="1" spc="-5" dirty="0">
                <a:latin typeface="微軟正黑體"/>
                <a:cs typeface="微軟正黑體"/>
              </a:rPr>
              <a:t>無調整。</a:t>
            </a:r>
            <a:endParaRPr sz="2000">
              <a:latin typeface="微軟正黑體"/>
              <a:cs typeface="微軟正黑體"/>
            </a:endParaRPr>
          </a:p>
        </p:txBody>
      </p:sp>
      <p:grpSp>
        <p:nvGrpSpPr>
          <p:cNvPr id="15" name="object 15"/>
          <p:cNvGrpSpPr/>
          <p:nvPr/>
        </p:nvGrpSpPr>
        <p:grpSpPr>
          <a:xfrm>
            <a:off x="1698383" y="1807464"/>
            <a:ext cx="2515870" cy="826135"/>
            <a:chOff x="1698383" y="1807464"/>
            <a:chExt cx="2515870" cy="826135"/>
          </a:xfrm>
        </p:grpSpPr>
        <p:sp>
          <p:nvSpPr>
            <p:cNvPr id="16" name="object 16"/>
            <p:cNvSpPr/>
            <p:nvPr/>
          </p:nvSpPr>
          <p:spPr>
            <a:xfrm>
              <a:off x="1707527" y="1816608"/>
              <a:ext cx="1871980" cy="400050"/>
            </a:xfrm>
            <a:custGeom>
              <a:avLst/>
              <a:gdLst/>
              <a:ahLst/>
              <a:cxnLst/>
              <a:rect l="l" t="t" r="r" b="b"/>
              <a:pathLst>
                <a:path w="1871979" h="400050">
                  <a:moveTo>
                    <a:pt x="1871472" y="400050"/>
                  </a:moveTo>
                  <a:lnTo>
                    <a:pt x="1871472" y="0"/>
                  </a:lnTo>
                  <a:lnTo>
                    <a:pt x="0" y="0"/>
                  </a:lnTo>
                  <a:lnTo>
                    <a:pt x="0" y="400050"/>
                  </a:lnTo>
                  <a:lnTo>
                    <a:pt x="1871472" y="400050"/>
                  </a:lnTo>
                  <a:close/>
                </a:path>
              </a:pathLst>
            </a:custGeom>
            <a:solidFill>
              <a:srgbClr val="8C3CB4"/>
            </a:solidFill>
          </p:spPr>
          <p:txBody>
            <a:bodyPr wrap="square" lIns="0" tIns="0" rIns="0" bIns="0" rtlCol="0"/>
            <a:lstStyle/>
            <a:p>
              <a:endParaRPr/>
            </a:p>
          </p:txBody>
        </p:sp>
        <p:sp>
          <p:nvSpPr>
            <p:cNvPr id="17" name="object 17"/>
            <p:cNvSpPr/>
            <p:nvPr/>
          </p:nvSpPr>
          <p:spPr>
            <a:xfrm>
              <a:off x="1698383" y="1807464"/>
              <a:ext cx="1889760" cy="419100"/>
            </a:xfrm>
            <a:custGeom>
              <a:avLst/>
              <a:gdLst/>
              <a:ahLst/>
              <a:cxnLst/>
              <a:rect l="l" t="t" r="r" b="b"/>
              <a:pathLst>
                <a:path w="1889760" h="419100">
                  <a:moveTo>
                    <a:pt x="1889760" y="414528"/>
                  </a:moveTo>
                  <a:lnTo>
                    <a:pt x="1889760" y="3810"/>
                  </a:lnTo>
                  <a:lnTo>
                    <a:pt x="1885950" y="0"/>
                  </a:lnTo>
                  <a:lnTo>
                    <a:pt x="3809" y="0"/>
                  </a:lnTo>
                  <a:lnTo>
                    <a:pt x="0" y="3810"/>
                  </a:lnTo>
                  <a:lnTo>
                    <a:pt x="0" y="414528"/>
                  </a:lnTo>
                  <a:lnTo>
                    <a:pt x="3810" y="419100"/>
                  </a:lnTo>
                  <a:lnTo>
                    <a:pt x="9143" y="419100"/>
                  </a:lnTo>
                  <a:lnTo>
                    <a:pt x="9144" y="19050"/>
                  </a:lnTo>
                  <a:lnTo>
                    <a:pt x="19050" y="9144"/>
                  </a:lnTo>
                  <a:lnTo>
                    <a:pt x="19050" y="19050"/>
                  </a:lnTo>
                  <a:lnTo>
                    <a:pt x="1870710" y="19050"/>
                  </a:lnTo>
                  <a:lnTo>
                    <a:pt x="1870710" y="9144"/>
                  </a:lnTo>
                  <a:lnTo>
                    <a:pt x="1880616" y="19050"/>
                  </a:lnTo>
                  <a:lnTo>
                    <a:pt x="1880616" y="419100"/>
                  </a:lnTo>
                  <a:lnTo>
                    <a:pt x="1885950" y="419100"/>
                  </a:lnTo>
                  <a:lnTo>
                    <a:pt x="1889760" y="414528"/>
                  </a:lnTo>
                  <a:close/>
                </a:path>
                <a:path w="1889760" h="419100">
                  <a:moveTo>
                    <a:pt x="19050" y="19050"/>
                  </a:moveTo>
                  <a:lnTo>
                    <a:pt x="19050" y="9144"/>
                  </a:lnTo>
                  <a:lnTo>
                    <a:pt x="9144" y="19050"/>
                  </a:lnTo>
                  <a:lnTo>
                    <a:pt x="19050" y="19050"/>
                  </a:lnTo>
                  <a:close/>
                </a:path>
                <a:path w="1889760" h="419100">
                  <a:moveTo>
                    <a:pt x="19050" y="400050"/>
                  </a:moveTo>
                  <a:lnTo>
                    <a:pt x="19050" y="19050"/>
                  </a:lnTo>
                  <a:lnTo>
                    <a:pt x="9144" y="19050"/>
                  </a:lnTo>
                  <a:lnTo>
                    <a:pt x="9144" y="400050"/>
                  </a:lnTo>
                  <a:lnTo>
                    <a:pt x="19050" y="400050"/>
                  </a:lnTo>
                  <a:close/>
                </a:path>
                <a:path w="1889760" h="419100">
                  <a:moveTo>
                    <a:pt x="1880616" y="400050"/>
                  </a:moveTo>
                  <a:lnTo>
                    <a:pt x="9144" y="400050"/>
                  </a:lnTo>
                  <a:lnTo>
                    <a:pt x="19050" y="409194"/>
                  </a:lnTo>
                  <a:lnTo>
                    <a:pt x="19050" y="419100"/>
                  </a:lnTo>
                  <a:lnTo>
                    <a:pt x="1870710" y="419100"/>
                  </a:lnTo>
                  <a:lnTo>
                    <a:pt x="1870710" y="409194"/>
                  </a:lnTo>
                  <a:lnTo>
                    <a:pt x="1880616" y="400050"/>
                  </a:lnTo>
                  <a:close/>
                </a:path>
                <a:path w="1889760" h="419100">
                  <a:moveTo>
                    <a:pt x="19050" y="419100"/>
                  </a:moveTo>
                  <a:lnTo>
                    <a:pt x="19050" y="409194"/>
                  </a:lnTo>
                  <a:lnTo>
                    <a:pt x="9144" y="400050"/>
                  </a:lnTo>
                  <a:lnTo>
                    <a:pt x="9143" y="419100"/>
                  </a:lnTo>
                  <a:lnTo>
                    <a:pt x="19050" y="419100"/>
                  </a:lnTo>
                  <a:close/>
                </a:path>
                <a:path w="1889760" h="419100">
                  <a:moveTo>
                    <a:pt x="1880616" y="19050"/>
                  </a:moveTo>
                  <a:lnTo>
                    <a:pt x="1870710" y="9144"/>
                  </a:lnTo>
                  <a:lnTo>
                    <a:pt x="1870710" y="19050"/>
                  </a:lnTo>
                  <a:lnTo>
                    <a:pt x="1880616" y="19050"/>
                  </a:lnTo>
                  <a:close/>
                </a:path>
                <a:path w="1889760" h="419100">
                  <a:moveTo>
                    <a:pt x="1880616" y="400050"/>
                  </a:moveTo>
                  <a:lnTo>
                    <a:pt x="1880616" y="19050"/>
                  </a:lnTo>
                  <a:lnTo>
                    <a:pt x="1870710" y="19050"/>
                  </a:lnTo>
                  <a:lnTo>
                    <a:pt x="1870710" y="400050"/>
                  </a:lnTo>
                  <a:lnTo>
                    <a:pt x="1880616" y="400050"/>
                  </a:lnTo>
                  <a:close/>
                </a:path>
                <a:path w="1889760" h="419100">
                  <a:moveTo>
                    <a:pt x="1880616" y="419100"/>
                  </a:moveTo>
                  <a:lnTo>
                    <a:pt x="1880616" y="400050"/>
                  </a:lnTo>
                  <a:lnTo>
                    <a:pt x="1870710" y="409194"/>
                  </a:lnTo>
                  <a:lnTo>
                    <a:pt x="1870710" y="419100"/>
                  </a:lnTo>
                  <a:lnTo>
                    <a:pt x="1880616" y="419100"/>
                  </a:lnTo>
                  <a:close/>
                </a:path>
              </a:pathLst>
            </a:custGeom>
            <a:solidFill>
              <a:srgbClr val="B881D4"/>
            </a:solidFill>
          </p:spPr>
          <p:txBody>
            <a:bodyPr wrap="square" lIns="0" tIns="0" rIns="0" bIns="0" rtlCol="0"/>
            <a:lstStyle/>
            <a:p>
              <a:endParaRPr/>
            </a:p>
          </p:txBody>
        </p:sp>
        <p:sp>
          <p:nvSpPr>
            <p:cNvPr id="18" name="object 18"/>
            <p:cNvSpPr/>
            <p:nvPr/>
          </p:nvSpPr>
          <p:spPr>
            <a:xfrm>
              <a:off x="3988193" y="2439162"/>
              <a:ext cx="215900" cy="185420"/>
            </a:xfrm>
            <a:custGeom>
              <a:avLst/>
              <a:gdLst/>
              <a:ahLst/>
              <a:cxnLst/>
              <a:rect l="l" t="t" r="r" b="b"/>
              <a:pathLst>
                <a:path w="215900" h="185419">
                  <a:moveTo>
                    <a:pt x="215646" y="185166"/>
                  </a:moveTo>
                  <a:lnTo>
                    <a:pt x="215646" y="0"/>
                  </a:lnTo>
                  <a:lnTo>
                    <a:pt x="0" y="0"/>
                  </a:lnTo>
                  <a:lnTo>
                    <a:pt x="0" y="185166"/>
                  </a:lnTo>
                  <a:lnTo>
                    <a:pt x="215646" y="185166"/>
                  </a:lnTo>
                  <a:close/>
                </a:path>
              </a:pathLst>
            </a:custGeom>
            <a:solidFill>
              <a:srgbClr val="8C3CB4"/>
            </a:solidFill>
          </p:spPr>
          <p:txBody>
            <a:bodyPr wrap="square" lIns="0" tIns="0" rIns="0" bIns="0" rtlCol="0"/>
            <a:lstStyle/>
            <a:p>
              <a:endParaRPr/>
            </a:p>
          </p:txBody>
        </p:sp>
        <p:sp>
          <p:nvSpPr>
            <p:cNvPr id="19" name="object 19"/>
            <p:cNvSpPr/>
            <p:nvPr/>
          </p:nvSpPr>
          <p:spPr>
            <a:xfrm>
              <a:off x="3978287" y="2430018"/>
              <a:ext cx="235585" cy="203835"/>
            </a:xfrm>
            <a:custGeom>
              <a:avLst/>
              <a:gdLst/>
              <a:ahLst/>
              <a:cxnLst/>
              <a:rect l="l" t="t" r="r" b="b"/>
              <a:pathLst>
                <a:path w="235585" h="203835">
                  <a:moveTo>
                    <a:pt x="235458" y="198882"/>
                  </a:moveTo>
                  <a:lnTo>
                    <a:pt x="235458" y="3810"/>
                  </a:lnTo>
                  <a:lnTo>
                    <a:pt x="230886" y="0"/>
                  </a:lnTo>
                  <a:lnTo>
                    <a:pt x="4571" y="0"/>
                  </a:lnTo>
                  <a:lnTo>
                    <a:pt x="0" y="3810"/>
                  </a:lnTo>
                  <a:lnTo>
                    <a:pt x="0" y="198882"/>
                  </a:lnTo>
                  <a:lnTo>
                    <a:pt x="4572" y="203454"/>
                  </a:lnTo>
                  <a:lnTo>
                    <a:pt x="9906" y="203454"/>
                  </a:lnTo>
                  <a:lnTo>
                    <a:pt x="9906" y="19050"/>
                  </a:lnTo>
                  <a:lnTo>
                    <a:pt x="19050" y="9144"/>
                  </a:lnTo>
                  <a:lnTo>
                    <a:pt x="19050" y="19050"/>
                  </a:lnTo>
                  <a:lnTo>
                    <a:pt x="216408" y="19050"/>
                  </a:lnTo>
                  <a:lnTo>
                    <a:pt x="216408" y="9144"/>
                  </a:lnTo>
                  <a:lnTo>
                    <a:pt x="225552" y="19050"/>
                  </a:lnTo>
                  <a:lnTo>
                    <a:pt x="225552" y="203454"/>
                  </a:lnTo>
                  <a:lnTo>
                    <a:pt x="230886" y="203454"/>
                  </a:lnTo>
                  <a:lnTo>
                    <a:pt x="235458" y="198882"/>
                  </a:lnTo>
                  <a:close/>
                </a:path>
                <a:path w="235585" h="203835">
                  <a:moveTo>
                    <a:pt x="19050" y="19050"/>
                  </a:moveTo>
                  <a:lnTo>
                    <a:pt x="19050" y="9144"/>
                  </a:lnTo>
                  <a:lnTo>
                    <a:pt x="9906" y="19050"/>
                  </a:lnTo>
                  <a:lnTo>
                    <a:pt x="19050" y="19050"/>
                  </a:lnTo>
                  <a:close/>
                </a:path>
                <a:path w="235585" h="203835">
                  <a:moveTo>
                    <a:pt x="19050" y="184404"/>
                  </a:moveTo>
                  <a:lnTo>
                    <a:pt x="19050" y="19050"/>
                  </a:lnTo>
                  <a:lnTo>
                    <a:pt x="9906" y="19050"/>
                  </a:lnTo>
                  <a:lnTo>
                    <a:pt x="9906" y="184404"/>
                  </a:lnTo>
                  <a:lnTo>
                    <a:pt x="19050" y="184404"/>
                  </a:lnTo>
                  <a:close/>
                </a:path>
                <a:path w="235585" h="203835">
                  <a:moveTo>
                    <a:pt x="225552" y="184404"/>
                  </a:moveTo>
                  <a:lnTo>
                    <a:pt x="9906" y="184404"/>
                  </a:lnTo>
                  <a:lnTo>
                    <a:pt x="19050" y="194310"/>
                  </a:lnTo>
                  <a:lnTo>
                    <a:pt x="19050" y="203454"/>
                  </a:lnTo>
                  <a:lnTo>
                    <a:pt x="216408" y="203454"/>
                  </a:lnTo>
                  <a:lnTo>
                    <a:pt x="216408" y="194310"/>
                  </a:lnTo>
                  <a:lnTo>
                    <a:pt x="225552" y="184404"/>
                  </a:lnTo>
                  <a:close/>
                </a:path>
                <a:path w="235585" h="203835">
                  <a:moveTo>
                    <a:pt x="19050" y="203454"/>
                  </a:moveTo>
                  <a:lnTo>
                    <a:pt x="19050" y="194310"/>
                  </a:lnTo>
                  <a:lnTo>
                    <a:pt x="9906" y="184404"/>
                  </a:lnTo>
                  <a:lnTo>
                    <a:pt x="9906" y="203454"/>
                  </a:lnTo>
                  <a:lnTo>
                    <a:pt x="19050" y="203454"/>
                  </a:lnTo>
                  <a:close/>
                </a:path>
                <a:path w="235585" h="203835">
                  <a:moveTo>
                    <a:pt x="225552" y="19050"/>
                  </a:moveTo>
                  <a:lnTo>
                    <a:pt x="216408" y="9144"/>
                  </a:lnTo>
                  <a:lnTo>
                    <a:pt x="216408" y="19050"/>
                  </a:lnTo>
                  <a:lnTo>
                    <a:pt x="225552" y="19050"/>
                  </a:lnTo>
                  <a:close/>
                </a:path>
                <a:path w="235585" h="203835">
                  <a:moveTo>
                    <a:pt x="225552" y="184404"/>
                  </a:moveTo>
                  <a:lnTo>
                    <a:pt x="225552" y="19050"/>
                  </a:lnTo>
                  <a:lnTo>
                    <a:pt x="216408" y="19050"/>
                  </a:lnTo>
                  <a:lnTo>
                    <a:pt x="216408" y="184404"/>
                  </a:lnTo>
                  <a:lnTo>
                    <a:pt x="225552" y="184404"/>
                  </a:lnTo>
                  <a:close/>
                </a:path>
                <a:path w="235585" h="203835">
                  <a:moveTo>
                    <a:pt x="225552" y="203454"/>
                  </a:moveTo>
                  <a:lnTo>
                    <a:pt x="225552" y="184404"/>
                  </a:lnTo>
                  <a:lnTo>
                    <a:pt x="216408" y="194310"/>
                  </a:lnTo>
                  <a:lnTo>
                    <a:pt x="216408" y="203454"/>
                  </a:lnTo>
                  <a:lnTo>
                    <a:pt x="225552" y="203454"/>
                  </a:lnTo>
                  <a:close/>
                </a:path>
              </a:pathLst>
            </a:custGeom>
            <a:solidFill>
              <a:srgbClr val="B881D4"/>
            </a:solidFill>
          </p:spPr>
          <p:txBody>
            <a:bodyPr wrap="square" lIns="0" tIns="0" rIns="0" bIns="0" rtlCol="0"/>
            <a:lstStyle/>
            <a:p>
              <a:endParaRPr/>
            </a:p>
          </p:txBody>
        </p:sp>
      </p:grpSp>
      <p:sp>
        <p:nvSpPr>
          <p:cNvPr id="20" name="object 20"/>
          <p:cNvSpPr txBox="1"/>
          <p:nvPr/>
        </p:nvSpPr>
        <p:spPr>
          <a:xfrm>
            <a:off x="1707527" y="1816607"/>
            <a:ext cx="1871980" cy="400050"/>
          </a:xfrm>
          <a:prstGeom prst="rect">
            <a:avLst/>
          </a:prstGeom>
        </p:spPr>
        <p:txBody>
          <a:bodyPr vert="horz" wrap="square" lIns="0" tIns="38100" rIns="0" bIns="0" rtlCol="0">
            <a:spAutoFit/>
          </a:bodyPr>
          <a:lstStyle/>
          <a:p>
            <a:pPr marL="427355">
              <a:lnSpc>
                <a:spcPct val="100000"/>
              </a:lnSpc>
              <a:spcBef>
                <a:spcPts val="300"/>
              </a:spcBef>
            </a:pPr>
            <a:r>
              <a:rPr sz="2000" spc="-5" dirty="0">
                <a:solidFill>
                  <a:srgbClr val="FFFFFF"/>
                </a:solidFill>
                <a:latin typeface="微軟正黑體"/>
                <a:cs typeface="微軟正黑體"/>
              </a:rPr>
              <a:t>技優入學</a:t>
            </a:r>
            <a:endParaRPr sz="2000">
              <a:latin typeface="微軟正黑體"/>
              <a:cs typeface="微軟正黑體"/>
            </a:endParaRPr>
          </a:p>
        </p:txBody>
      </p:sp>
      <p:sp>
        <p:nvSpPr>
          <p:cNvPr id="21" name="object 21"/>
          <p:cNvSpPr/>
          <p:nvPr/>
        </p:nvSpPr>
        <p:spPr>
          <a:xfrm>
            <a:off x="3578999" y="1471434"/>
            <a:ext cx="409575" cy="1074420"/>
          </a:xfrm>
          <a:custGeom>
            <a:avLst/>
            <a:gdLst/>
            <a:ahLst/>
            <a:cxnLst/>
            <a:rect l="l" t="t" r="r" b="b"/>
            <a:pathLst>
              <a:path w="409575" h="1074420">
                <a:moveTo>
                  <a:pt x="409194" y="0"/>
                </a:moveTo>
                <a:lnTo>
                  <a:pt x="190500" y="0"/>
                </a:lnTo>
                <a:lnTo>
                  <a:pt x="190500" y="531114"/>
                </a:lnTo>
                <a:lnTo>
                  <a:pt x="0" y="531114"/>
                </a:lnTo>
                <a:lnTo>
                  <a:pt x="0" y="559308"/>
                </a:lnTo>
                <a:lnTo>
                  <a:pt x="190500" y="559308"/>
                </a:lnTo>
                <a:lnTo>
                  <a:pt x="190500" y="1074420"/>
                </a:lnTo>
                <a:lnTo>
                  <a:pt x="218694" y="1074420"/>
                </a:lnTo>
                <a:lnTo>
                  <a:pt x="409194" y="1074420"/>
                </a:lnTo>
                <a:lnTo>
                  <a:pt x="409194" y="1046226"/>
                </a:lnTo>
                <a:lnTo>
                  <a:pt x="218694" y="1046226"/>
                </a:lnTo>
                <a:lnTo>
                  <a:pt x="218694" y="559308"/>
                </a:lnTo>
                <a:lnTo>
                  <a:pt x="218694" y="531114"/>
                </a:lnTo>
                <a:lnTo>
                  <a:pt x="218694" y="28956"/>
                </a:lnTo>
                <a:lnTo>
                  <a:pt x="409194" y="28956"/>
                </a:lnTo>
                <a:lnTo>
                  <a:pt x="409194" y="0"/>
                </a:lnTo>
                <a:close/>
              </a:path>
            </a:pathLst>
          </a:custGeom>
          <a:solidFill>
            <a:srgbClr val="8C3CB4"/>
          </a:solidFill>
        </p:spPr>
        <p:txBody>
          <a:bodyPr wrap="square" lIns="0" tIns="0" rIns="0" bIns="0" rtlCol="0"/>
          <a:lstStyle/>
          <a:p>
            <a:endParaRPr/>
          </a:p>
        </p:txBody>
      </p:sp>
      <p:grpSp>
        <p:nvGrpSpPr>
          <p:cNvPr id="22" name="object 22"/>
          <p:cNvGrpSpPr/>
          <p:nvPr/>
        </p:nvGrpSpPr>
        <p:grpSpPr>
          <a:xfrm>
            <a:off x="1288427" y="3508247"/>
            <a:ext cx="7960359" cy="1137920"/>
            <a:chOff x="1288427" y="3508247"/>
            <a:chExt cx="7960359" cy="1137920"/>
          </a:xfrm>
        </p:grpSpPr>
        <p:sp>
          <p:nvSpPr>
            <p:cNvPr id="23" name="object 23"/>
            <p:cNvSpPr/>
            <p:nvPr/>
          </p:nvSpPr>
          <p:spPr>
            <a:xfrm>
              <a:off x="2541638" y="3508260"/>
              <a:ext cx="5331460" cy="271780"/>
            </a:xfrm>
            <a:custGeom>
              <a:avLst/>
              <a:gdLst/>
              <a:ahLst/>
              <a:cxnLst/>
              <a:rect l="l" t="t" r="r" b="b"/>
              <a:pathLst>
                <a:path w="5331459" h="271779">
                  <a:moveTo>
                    <a:pt x="5331231" y="121920"/>
                  </a:moveTo>
                  <a:lnTo>
                    <a:pt x="2674899" y="113957"/>
                  </a:lnTo>
                  <a:lnTo>
                    <a:pt x="2674899" y="0"/>
                  </a:lnTo>
                  <a:lnTo>
                    <a:pt x="2655849" y="0"/>
                  </a:lnTo>
                  <a:lnTo>
                    <a:pt x="2655849" y="113893"/>
                  </a:lnTo>
                  <a:lnTo>
                    <a:pt x="279" y="105918"/>
                  </a:lnTo>
                  <a:lnTo>
                    <a:pt x="279" y="118872"/>
                  </a:lnTo>
                  <a:lnTo>
                    <a:pt x="25" y="130048"/>
                  </a:lnTo>
                  <a:lnTo>
                    <a:pt x="0" y="140639"/>
                  </a:lnTo>
                  <a:lnTo>
                    <a:pt x="279" y="162306"/>
                  </a:lnTo>
                  <a:lnTo>
                    <a:pt x="279" y="171450"/>
                  </a:lnTo>
                  <a:lnTo>
                    <a:pt x="1155" y="226148"/>
                  </a:lnTo>
                  <a:lnTo>
                    <a:pt x="1041" y="244602"/>
                  </a:lnTo>
                  <a:lnTo>
                    <a:pt x="1041" y="257556"/>
                  </a:lnTo>
                  <a:lnTo>
                    <a:pt x="1155" y="258800"/>
                  </a:lnTo>
                  <a:lnTo>
                    <a:pt x="1803" y="265176"/>
                  </a:lnTo>
                  <a:lnTo>
                    <a:pt x="9423" y="264871"/>
                  </a:lnTo>
                  <a:lnTo>
                    <a:pt x="18567" y="264502"/>
                  </a:lnTo>
                  <a:lnTo>
                    <a:pt x="19329" y="264464"/>
                  </a:lnTo>
                  <a:lnTo>
                    <a:pt x="20091" y="264439"/>
                  </a:lnTo>
                  <a:lnTo>
                    <a:pt x="20853" y="264414"/>
                  </a:lnTo>
                  <a:lnTo>
                    <a:pt x="20091" y="257644"/>
                  </a:lnTo>
                  <a:lnTo>
                    <a:pt x="20129" y="237248"/>
                  </a:lnTo>
                  <a:lnTo>
                    <a:pt x="19824" y="197065"/>
                  </a:lnTo>
                  <a:lnTo>
                    <a:pt x="19329" y="176784"/>
                  </a:lnTo>
                  <a:lnTo>
                    <a:pt x="19329" y="158496"/>
                  </a:lnTo>
                  <a:lnTo>
                    <a:pt x="19456" y="150583"/>
                  </a:lnTo>
                  <a:lnTo>
                    <a:pt x="19418" y="147243"/>
                  </a:lnTo>
                  <a:lnTo>
                    <a:pt x="18567" y="139446"/>
                  </a:lnTo>
                  <a:lnTo>
                    <a:pt x="18567" y="137160"/>
                  </a:lnTo>
                  <a:lnTo>
                    <a:pt x="19329" y="133350"/>
                  </a:lnTo>
                  <a:lnTo>
                    <a:pt x="19329" y="124993"/>
                  </a:lnTo>
                  <a:lnTo>
                    <a:pt x="2655849" y="132943"/>
                  </a:lnTo>
                  <a:lnTo>
                    <a:pt x="2655849" y="254508"/>
                  </a:lnTo>
                  <a:lnTo>
                    <a:pt x="2674899" y="254508"/>
                  </a:lnTo>
                  <a:lnTo>
                    <a:pt x="2674899" y="132994"/>
                  </a:lnTo>
                  <a:lnTo>
                    <a:pt x="5311381" y="140931"/>
                  </a:lnTo>
                  <a:lnTo>
                    <a:pt x="5310403" y="201549"/>
                  </a:lnTo>
                  <a:lnTo>
                    <a:pt x="5310251" y="232587"/>
                  </a:lnTo>
                  <a:lnTo>
                    <a:pt x="5310657" y="263652"/>
                  </a:lnTo>
                  <a:lnTo>
                    <a:pt x="5311419" y="271272"/>
                  </a:lnTo>
                  <a:lnTo>
                    <a:pt x="5321325" y="271272"/>
                  </a:lnTo>
                  <a:lnTo>
                    <a:pt x="5328945" y="271272"/>
                  </a:lnTo>
                  <a:lnTo>
                    <a:pt x="5330469" y="271272"/>
                  </a:lnTo>
                  <a:lnTo>
                    <a:pt x="5329707" y="262890"/>
                  </a:lnTo>
                  <a:lnTo>
                    <a:pt x="5329707" y="230124"/>
                  </a:lnTo>
                  <a:lnTo>
                    <a:pt x="5328945" y="224028"/>
                  </a:lnTo>
                  <a:lnTo>
                    <a:pt x="5328945" y="209550"/>
                  </a:lnTo>
                  <a:lnTo>
                    <a:pt x="5329707" y="201168"/>
                  </a:lnTo>
                  <a:lnTo>
                    <a:pt x="5329707" y="179832"/>
                  </a:lnTo>
                  <a:lnTo>
                    <a:pt x="5330469" y="153822"/>
                  </a:lnTo>
                  <a:lnTo>
                    <a:pt x="5330558" y="149707"/>
                  </a:lnTo>
                  <a:lnTo>
                    <a:pt x="5330469" y="139446"/>
                  </a:lnTo>
                  <a:lnTo>
                    <a:pt x="5331231" y="121920"/>
                  </a:lnTo>
                  <a:close/>
                </a:path>
              </a:pathLst>
            </a:custGeom>
            <a:solidFill>
              <a:srgbClr val="3F3F3F"/>
            </a:solidFill>
          </p:spPr>
          <p:txBody>
            <a:bodyPr wrap="square" lIns="0" tIns="0" rIns="0" bIns="0" rtlCol="0"/>
            <a:lstStyle/>
            <a:p>
              <a:endParaRPr/>
            </a:p>
          </p:txBody>
        </p:sp>
        <p:pic>
          <p:nvPicPr>
            <p:cNvPr id="24" name="object 24"/>
            <p:cNvPicPr/>
            <p:nvPr/>
          </p:nvPicPr>
          <p:blipFill>
            <a:blip r:embed="rId3" cstate="print"/>
            <a:stretch>
              <a:fillRect/>
            </a:stretch>
          </p:blipFill>
          <p:spPr>
            <a:xfrm>
              <a:off x="1288427" y="4302251"/>
              <a:ext cx="7959852" cy="343662"/>
            </a:xfrm>
            <a:prstGeom prst="rect">
              <a:avLst/>
            </a:prstGeom>
          </p:spPr>
        </p:pic>
      </p:grpSp>
      <p:sp>
        <p:nvSpPr>
          <p:cNvPr id="25" name="object 25"/>
          <p:cNvSpPr txBox="1"/>
          <p:nvPr/>
        </p:nvSpPr>
        <p:spPr>
          <a:xfrm>
            <a:off x="4172083" y="2368550"/>
            <a:ext cx="2082800" cy="1130300"/>
          </a:xfrm>
          <a:prstGeom prst="rect">
            <a:avLst/>
          </a:prstGeom>
        </p:spPr>
        <p:txBody>
          <a:bodyPr vert="horz" wrap="square" lIns="0" tIns="12065" rIns="0" bIns="0" rtlCol="0">
            <a:spAutoFit/>
          </a:bodyPr>
          <a:lstStyle/>
          <a:p>
            <a:pPr marL="89535">
              <a:lnSpc>
                <a:spcPct val="100000"/>
              </a:lnSpc>
              <a:spcBef>
                <a:spcPts val="95"/>
              </a:spcBef>
            </a:pPr>
            <a:r>
              <a:rPr sz="2000" b="1" spc="-5" dirty="0">
                <a:solidFill>
                  <a:srgbClr val="C00000"/>
                </a:solidFill>
                <a:latin typeface="微軟正黑體"/>
                <a:cs typeface="微軟正黑體"/>
              </a:rPr>
              <a:t>技優甄審管道</a:t>
            </a:r>
            <a:endParaRPr sz="2000">
              <a:latin typeface="微軟正黑體"/>
              <a:cs typeface="微軟正黑體"/>
            </a:endParaRPr>
          </a:p>
          <a:p>
            <a:pPr>
              <a:lnSpc>
                <a:spcPct val="100000"/>
              </a:lnSpc>
              <a:spcBef>
                <a:spcPts val="5"/>
              </a:spcBef>
            </a:pPr>
            <a:endParaRPr sz="2250">
              <a:latin typeface="微軟正黑體"/>
              <a:cs typeface="微軟正黑體"/>
            </a:endParaRPr>
          </a:p>
          <a:p>
            <a:pPr marL="12700">
              <a:lnSpc>
                <a:spcPct val="100000"/>
              </a:lnSpc>
            </a:pPr>
            <a:r>
              <a:rPr sz="1800" b="1" dirty="0">
                <a:latin typeface="微軟正黑體"/>
                <a:cs typeface="微軟正黑體"/>
              </a:rPr>
              <a:t>報名資格及優待加分</a:t>
            </a:r>
            <a:endParaRPr sz="1800">
              <a:latin typeface="微軟正黑體"/>
              <a:cs typeface="微軟正黑體"/>
            </a:endParaRPr>
          </a:p>
        </p:txBody>
      </p:sp>
      <p:grpSp>
        <p:nvGrpSpPr>
          <p:cNvPr id="26" name="object 26"/>
          <p:cNvGrpSpPr/>
          <p:nvPr/>
        </p:nvGrpSpPr>
        <p:grpSpPr>
          <a:xfrm>
            <a:off x="1286903" y="4962144"/>
            <a:ext cx="7962900" cy="730250"/>
            <a:chOff x="1286903" y="4962144"/>
            <a:chExt cx="7962900" cy="730250"/>
          </a:xfrm>
        </p:grpSpPr>
        <p:sp>
          <p:nvSpPr>
            <p:cNvPr id="27" name="object 27"/>
            <p:cNvSpPr/>
            <p:nvPr/>
          </p:nvSpPr>
          <p:spPr>
            <a:xfrm>
              <a:off x="1286903" y="4962144"/>
              <a:ext cx="2667000" cy="730250"/>
            </a:xfrm>
            <a:custGeom>
              <a:avLst/>
              <a:gdLst/>
              <a:ahLst/>
              <a:cxnLst/>
              <a:rect l="l" t="t" r="r" b="b"/>
              <a:pathLst>
                <a:path w="2667000" h="730250">
                  <a:moveTo>
                    <a:pt x="2667000" y="729233"/>
                  </a:moveTo>
                  <a:lnTo>
                    <a:pt x="2667000" y="761"/>
                  </a:lnTo>
                  <a:lnTo>
                    <a:pt x="2666238" y="0"/>
                  </a:lnTo>
                  <a:lnTo>
                    <a:pt x="761" y="0"/>
                  </a:lnTo>
                  <a:lnTo>
                    <a:pt x="0" y="762"/>
                  </a:lnTo>
                  <a:lnTo>
                    <a:pt x="0" y="729234"/>
                  </a:lnTo>
                  <a:lnTo>
                    <a:pt x="762" y="729996"/>
                  </a:lnTo>
                  <a:lnTo>
                    <a:pt x="1524" y="729996"/>
                  </a:lnTo>
                  <a:lnTo>
                    <a:pt x="1524" y="3048"/>
                  </a:lnTo>
                  <a:lnTo>
                    <a:pt x="3048" y="1524"/>
                  </a:lnTo>
                  <a:lnTo>
                    <a:pt x="3048" y="3048"/>
                  </a:lnTo>
                  <a:lnTo>
                    <a:pt x="2663952" y="3047"/>
                  </a:lnTo>
                  <a:lnTo>
                    <a:pt x="2663952" y="1523"/>
                  </a:lnTo>
                  <a:lnTo>
                    <a:pt x="2665476" y="3047"/>
                  </a:lnTo>
                  <a:lnTo>
                    <a:pt x="2665476" y="729995"/>
                  </a:lnTo>
                  <a:lnTo>
                    <a:pt x="2666238" y="729995"/>
                  </a:lnTo>
                  <a:lnTo>
                    <a:pt x="2667000" y="729233"/>
                  </a:lnTo>
                  <a:close/>
                </a:path>
                <a:path w="2667000" h="730250">
                  <a:moveTo>
                    <a:pt x="3048" y="3048"/>
                  </a:moveTo>
                  <a:lnTo>
                    <a:pt x="3048" y="1524"/>
                  </a:lnTo>
                  <a:lnTo>
                    <a:pt x="1524" y="3048"/>
                  </a:lnTo>
                  <a:lnTo>
                    <a:pt x="3048" y="3048"/>
                  </a:lnTo>
                  <a:close/>
                </a:path>
                <a:path w="2667000" h="730250">
                  <a:moveTo>
                    <a:pt x="3048" y="726948"/>
                  </a:moveTo>
                  <a:lnTo>
                    <a:pt x="3048" y="3048"/>
                  </a:lnTo>
                  <a:lnTo>
                    <a:pt x="1524" y="3048"/>
                  </a:lnTo>
                  <a:lnTo>
                    <a:pt x="1524" y="726948"/>
                  </a:lnTo>
                  <a:lnTo>
                    <a:pt x="3048" y="726948"/>
                  </a:lnTo>
                  <a:close/>
                </a:path>
                <a:path w="2667000" h="730250">
                  <a:moveTo>
                    <a:pt x="2665476" y="726947"/>
                  </a:moveTo>
                  <a:lnTo>
                    <a:pt x="1524" y="726948"/>
                  </a:lnTo>
                  <a:lnTo>
                    <a:pt x="3048" y="728472"/>
                  </a:lnTo>
                  <a:lnTo>
                    <a:pt x="3048" y="729996"/>
                  </a:lnTo>
                  <a:lnTo>
                    <a:pt x="2663952" y="729995"/>
                  </a:lnTo>
                  <a:lnTo>
                    <a:pt x="2663952" y="728471"/>
                  </a:lnTo>
                  <a:lnTo>
                    <a:pt x="2665476" y="726947"/>
                  </a:lnTo>
                  <a:close/>
                </a:path>
                <a:path w="2667000" h="730250">
                  <a:moveTo>
                    <a:pt x="3048" y="729996"/>
                  </a:moveTo>
                  <a:lnTo>
                    <a:pt x="3048" y="728472"/>
                  </a:lnTo>
                  <a:lnTo>
                    <a:pt x="1524" y="726948"/>
                  </a:lnTo>
                  <a:lnTo>
                    <a:pt x="1524" y="729996"/>
                  </a:lnTo>
                  <a:lnTo>
                    <a:pt x="3048" y="729996"/>
                  </a:lnTo>
                  <a:close/>
                </a:path>
                <a:path w="2667000" h="730250">
                  <a:moveTo>
                    <a:pt x="2665476" y="3047"/>
                  </a:moveTo>
                  <a:lnTo>
                    <a:pt x="2663952" y="1523"/>
                  </a:lnTo>
                  <a:lnTo>
                    <a:pt x="2663952" y="3047"/>
                  </a:lnTo>
                  <a:lnTo>
                    <a:pt x="2665476" y="3047"/>
                  </a:lnTo>
                  <a:close/>
                </a:path>
                <a:path w="2667000" h="730250">
                  <a:moveTo>
                    <a:pt x="2665476" y="726947"/>
                  </a:moveTo>
                  <a:lnTo>
                    <a:pt x="2665476" y="3047"/>
                  </a:lnTo>
                  <a:lnTo>
                    <a:pt x="2663952" y="3047"/>
                  </a:lnTo>
                  <a:lnTo>
                    <a:pt x="2663952" y="726947"/>
                  </a:lnTo>
                  <a:lnTo>
                    <a:pt x="2665476" y="726947"/>
                  </a:lnTo>
                  <a:close/>
                </a:path>
                <a:path w="2667000" h="730250">
                  <a:moveTo>
                    <a:pt x="2665476" y="729995"/>
                  </a:moveTo>
                  <a:lnTo>
                    <a:pt x="2665476" y="726947"/>
                  </a:lnTo>
                  <a:lnTo>
                    <a:pt x="2663952" y="728471"/>
                  </a:lnTo>
                  <a:lnTo>
                    <a:pt x="2663952" y="729995"/>
                  </a:lnTo>
                  <a:lnTo>
                    <a:pt x="2665476" y="729995"/>
                  </a:lnTo>
                  <a:close/>
                </a:path>
              </a:pathLst>
            </a:custGeom>
            <a:solidFill>
              <a:srgbClr val="5A9AD4"/>
            </a:solidFill>
          </p:spPr>
          <p:txBody>
            <a:bodyPr wrap="square" lIns="0" tIns="0" rIns="0" bIns="0" rtlCol="0"/>
            <a:lstStyle/>
            <a:p>
              <a:endParaRPr/>
            </a:p>
          </p:txBody>
        </p:sp>
        <p:sp>
          <p:nvSpPr>
            <p:cNvPr id="28" name="object 28"/>
            <p:cNvSpPr/>
            <p:nvPr/>
          </p:nvSpPr>
          <p:spPr>
            <a:xfrm>
              <a:off x="3954665" y="4962144"/>
              <a:ext cx="2667000" cy="730250"/>
            </a:xfrm>
            <a:custGeom>
              <a:avLst/>
              <a:gdLst/>
              <a:ahLst/>
              <a:cxnLst/>
              <a:rect l="l" t="t" r="r" b="b"/>
              <a:pathLst>
                <a:path w="2667000" h="730250">
                  <a:moveTo>
                    <a:pt x="2667000" y="729233"/>
                  </a:moveTo>
                  <a:lnTo>
                    <a:pt x="2667000" y="761"/>
                  </a:lnTo>
                  <a:lnTo>
                    <a:pt x="2666238" y="0"/>
                  </a:lnTo>
                  <a:lnTo>
                    <a:pt x="761" y="0"/>
                  </a:lnTo>
                  <a:lnTo>
                    <a:pt x="0" y="762"/>
                  </a:lnTo>
                  <a:lnTo>
                    <a:pt x="0" y="729234"/>
                  </a:lnTo>
                  <a:lnTo>
                    <a:pt x="762" y="729996"/>
                  </a:lnTo>
                  <a:lnTo>
                    <a:pt x="1524" y="729996"/>
                  </a:lnTo>
                  <a:lnTo>
                    <a:pt x="1524" y="3048"/>
                  </a:lnTo>
                  <a:lnTo>
                    <a:pt x="3048" y="1524"/>
                  </a:lnTo>
                  <a:lnTo>
                    <a:pt x="3048" y="3048"/>
                  </a:lnTo>
                  <a:lnTo>
                    <a:pt x="2663952" y="3047"/>
                  </a:lnTo>
                  <a:lnTo>
                    <a:pt x="2663952" y="1523"/>
                  </a:lnTo>
                  <a:lnTo>
                    <a:pt x="2665476" y="3047"/>
                  </a:lnTo>
                  <a:lnTo>
                    <a:pt x="2665476" y="729995"/>
                  </a:lnTo>
                  <a:lnTo>
                    <a:pt x="2666238" y="729995"/>
                  </a:lnTo>
                  <a:lnTo>
                    <a:pt x="2667000" y="729233"/>
                  </a:lnTo>
                  <a:close/>
                </a:path>
                <a:path w="2667000" h="730250">
                  <a:moveTo>
                    <a:pt x="3048" y="3048"/>
                  </a:moveTo>
                  <a:lnTo>
                    <a:pt x="3048" y="1524"/>
                  </a:lnTo>
                  <a:lnTo>
                    <a:pt x="1524" y="3048"/>
                  </a:lnTo>
                  <a:lnTo>
                    <a:pt x="3048" y="3048"/>
                  </a:lnTo>
                  <a:close/>
                </a:path>
                <a:path w="2667000" h="730250">
                  <a:moveTo>
                    <a:pt x="3048" y="726948"/>
                  </a:moveTo>
                  <a:lnTo>
                    <a:pt x="3048" y="3048"/>
                  </a:lnTo>
                  <a:lnTo>
                    <a:pt x="1524" y="3048"/>
                  </a:lnTo>
                  <a:lnTo>
                    <a:pt x="1524" y="726948"/>
                  </a:lnTo>
                  <a:lnTo>
                    <a:pt x="3048" y="726948"/>
                  </a:lnTo>
                  <a:close/>
                </a:path>
                <a:path w="2667000" h="730250">
                  <a:moveTo>
                    <a:pt x="2665476" y="726947"/>
                  </a:moveTo>
                  <a:lnTo>
                    <a:pt x="1524" y="726948"/>
                  </a:lnTo>
                  <a:lnTo>
                    <a:pt x="3048" y="728472"/>
                  </a:lnTo>
                  <a:lnTo>
                    <a:pt x="3048" y="729996"/>
                  </a:lnTo>
                  <a:lnTo>
                    <a:pt x="2663952" y="729995"/>
                  </a:lnTo>
                  <a:lnTo>
                    <a:pt x="2663952" y="728471"/>
                  </a:lnTo>
                  <a:lnTo>
                    <a:pt x="2665476" y="726947"/>
                  </a:lnTo>
                  <a:close/>
                </a:path>
                <a:path w="2667000" h="730250">
                  <a:moveTo>
                    <a:pt x="3048" y="729996"/>
                  </a:moveTo>
                  <a:lnTo>
                    <a:pt x="3048" y="728472"/>
                  </a:lnTo>
                  <a:lnTo>
                    <a:pt x="1524" y="726948"/>
                  </a:lnTo>
                  <a:lnTo>
                    <a:pt x="1524" y="729996"/>
                  </a:lnTo>
                  <a:lnTo>
                    <a:pt x="3048" y="729996"/>
                  </a:lnTo>
                  <a:close/>
                </a:path>
                <a:path w="2667000" h="730250">
                  <a:moveTo>
                    <a:pt x="2665476" y="3047"/>
                  </a:moveTo>
                  <a:lnTo>
                    <a:pt x="2663952" y="1523"/>
                  </a:lnTo>
                  <a:lnTo>
                    <a:pt x="2663952" y="3047"/>
                  </a:lnTo>
                  <a:lnTo>
                    <a:pt x="2665476" y="3047"/>
                  </a:lnTo>
                  <a:close/>
                </a:path>
                <a:path w="2667000" h="730250">
                  <a:moveTo>
                    <a:pt x="2665476" y="726947"/>
                  </a:moveTo>
                  <a:lnTo>
                    <a:pt x="2665476" y="3047"/>
                  </a:lnTo>
                  <a:lnTo>
                    <a:pt x="2663952" y="3047"/>
                  </a:lnTo>
                  <a:lnTo>
                    <a:pt x="2663952" y="726947"/>
                  </a:lnTo>
                  <a:lnTo>
                    <a:pt x="2665476" y="726947"/>
                  </a:lnTo>
                  <a:close/>
                </a:path>
                <a:path w="2667000" h="730250">
                  <a:moveTo>
                    <a:pt x="2665476" y="729995"/>
                  </a:moveTo>
                  <a:lnTo>
                    <a:pt x="2665476" y="726947"/>
                  </a:lnTo>
                  <a:lnTo>
                    <a:pt x="2663952" y="728471"/>
                  </a:lnTo>
                  <a:lnTo>
                    <a:pt x="2663952" y="729995"/>
                  </a:lnTo>
                  <a:lnTo>
                    <a:pt x="2665476" y="729995"/>
                  </a:lnTo>
                  <a:close/>
                </a:path>
              </a:pathLst>
            </a:custGeom>
            <a:solidFill>
              <a:srgbClr val="BE8F00"/>
            </a:solidFill>
          </p:spPr>
          <p:txBody>
            <a:bodyPr wrap="square" lIns="0" tIns="0" rIns="0" bIns="0" rtlCol="0"/>
            <a:lstStyle/>
            <a:p>
              <a:endParaRPr/>
            </a:p>
          </p:txBody>
        </p:sp>
        <p:sp>
          <p:nvSpPr>
            <p:cNvPr id="29" name="object 29"/>
            <p:cNvSpPr/>
            <p:nvPr/>
          </p:nvSpPr>
          <p:spPr>
            <a:xfrm>
              <a:off x="6618617" y="4962144"/>
              <a:ext cx="2631440" cy="730250"/>
            </a:xfrm>
            <a:custGeom>
              <a:avLst/>
              <a:gdLst/>
              <a:ahLst/>
              <a:cxnLst/>
              <a:rect l="l" t="t" r="r" b="b"/>
              <a:pathLst>
                <a:path w="2631440" h="730250">
                  <a:moveTo>
                    <a:pt x="2631186" y="729233"/>
                  </a:moveTo>
                  <a:lnTo>
                    <a:pt x="2631186" y="761"/>
                  </a:lnTo>
                  <a:lnTo>
                    <a:pt x="2630424" y="0"/>
                  </a:lnTo>
                  <a:lnTo>
                    <a:pt x="761" y="0"/>
                  </a:lnTo>
                  <a:lnTo>
                    <a:pt x="0" y="762"/>
                  </a:lnTo>
                  <a:lnTo>
                    <a:pt x="0" y="729234"/>
                  </a:lnTo>
                  <a:lnTo>
                    <a:pt x="762" y="729996"/>
                  </a:lnTo>
                  <a:lnTo>
                    <a:pt x="1524" y="729996"/>
                  </a:lnTo>
                  <a:lnTo>
                    <a:pt x="1524" y="3048"/>
                  </a:lnTo>
                  <a:lnTo>
                    <a:pt x="3048" y="1524"/>
                  </a:lnTo>
                  <a:lnTo>
                    <a:pt x="3048" y="3048"/>
                  </a:lnTo>
                  <a:lnTo>
                    <a:pt x="2628138" y="3047"/>
                  </a:lnTo>
                  <a:lnTo>
                    <a:pt x="2628138" y="1523"/>
                  </a:lnTo>
                  <a:lnTo>
                    <a:pt x="2629662" y="3047"/>
                  </a:lnTo>
                  <a:lnTo>
                    <a:pt x="2629662" y="729995"/>
                  </a:lnTo>
                  <a:lnTo>
                    <a:pt x="2630424" y="729995"/>
                  </a:lnTo>
                  <a:lnTo>
                    <a:pt x="2631186" y="729233"/>
                  </a:lnTo>
                  <a:close/>
                </a:path>
                <a:path w="2631440" h="730250">
                  <a:moveTo>
                    <a:pt x="3048" y="3048"/>
                  </a:moveTo>
                  <a:lnTo>
                    <a:pt x="3048" y="1524"/>
                  </a:lnTo>
                  <a:lnTo>
                    <a:pt x="1524" y="3048"/>
                  </a:lnTo>
                  <a:lnTo>
                    <a:pt x="3048" y="3048"/>
                  </a:lnTo>
                  <a:close/>
                </a:path>
                <a:path w="2631440" h="730250">
                  <a:moveTo>
                    <a:pt x="3048" y="726948"/>
                  </a:moveTo>
                  <a:lnTo>
                    <a:pt x="3048" y="3048"/>
                  </a:lnTo>
                  <a:lnTo>
                    <a:pt x="1524" y="3048"/>
                  </a:lnTo>
                  <a:lnTo>
                    <a:pt x="1524" y="726948"/>
                  </a:lnTo>
                  <a:lnTo>
                    <a:pt x="3048" y="726948"/>
                  </a:lnTo>
                  <a:close/>
                </a:path>
                <a:path w="2631440" h="730250">
                  <a:moveTo>
                    <a:pt x="2629662" y="726947"/>
                  </a:moveTo>
                  <a:lnTo>
                    <a:pt x="1524" y="726948"/>
                  </a:lnTo>
                  <a:lnTo>
                    <a:pt x="3048" y="728472"/>
                  </a:lnTo>
                  <a:lnTo>
                    <a:pt x="3048" y="729996"/>
                  </a:lnTo>
                  <a:lnTo>
                    <a:pt x="2628138" y="729995"/>
                  </a:lnTo>
                  <a:lnTo>
                    <a:pt x="2628138" y="728471"/>
                  </a:lnTo>
                  <a:lnTo>
                    <a:pt x="2629662" y="726947"/>
                  </a:lnTo>
                  <a:close/>
                </a:path>
                <a:path w="2631440" h="730250">
                  <a:moveTo>
                    <a:pt x="3048" y="729996"/>
                  </a:moveTo>
                  <a:lnTo>
                    <a:pt x="3048" y="728472"/>
                  </a:lnTo>
                  <a:lnTo>
                    <a:pt x="1524" y="726948"/>
                  </a:lnTo>
                  <a:lnTo>
                    <a:pt x="1524" y="729996"/>
                  </a:lnTo>
                  <a:lnTo>
                    <a:pt x="3048" y="729996"/>
                  </a:lnTo>
                  <a:close/>
                </a:path>
                <a:path w="2631440" h="730250">
                  <a:moveTo>
                    <a:pt x="2629662" y="3047"/>
                  </a:moveTo>
                  <a:lnTo>
                    <a:pt x="2628138" y="1523"/>
                  </a:lnTo>
                  <a:lnTo>
                    <a:pt x="2628138" y="3047"/>
                  </a:lnTo>
                  <a:lnTo>
                    <a:pt x="2629662" y="3047"/>
                  </a:lnTo>
                  <a:close/>
                </a:path>
                <a:path w="2631440" h="730250">
                  <a:moveTo>
                    <a:pt x="2629662" y="726947"/>
                  </a:moveTo>
                  <a:lnTo>
                    <a:pt x="2629662" y="3047"/>
                  </a:lnTo>
                  <a:lnTo>
                    <a:pt x="2628138" y="3047"/>
                  </a:lnTo>
                  <a:lnTo>
                    <a:pt x="2628138" y="726947"/>
                  </a:lnTo>
                  <a:lnTo>
                    <a:pt x="2629662" y="726947"/>
                  </a:lnTo>
                  <a:close/>
                </a:path>
                <a:path w="2631440" h="730250">
                  <a:moveTo>
                    <a:pt x="2629662" y="729995"/>
                  </a:moveTo>
                  <a:lnTo>
                    <a:pt x="2629662" y="726947"/>
                  </a:lnTo>
                  <a:lnTo>
                    <a:pt x="2628138" y="728471"/>
                  </a:lnTo>
                  <a:lnTo>
                    <a:pt x="2628138" y="729995"/>
                  </a:lnTo>
                  <a:lnTo>
                    <a:pt x="2629662" y="729995"/>
                  </a:lnTo>
                  <a:close/>
                </a:path>
              </a:pathLst>
            </a:custGeom>
            <a:solidFill>
              <a:srgbClr val="F16C99"/>
            </a:solidFill>
          </p:spPr>
          <p:txBody>
            <a:bodyPr wrap="square" lIns="0" tIns="0" rIns="0" bIns="0" rtlCol="0"/>
            <a:lstStyle/>
            <a:p>
              <a:endParaRPr/>
            </a:p>
          </p:txBody>
        </p:sp>
      </p:grpSp>
      <p:sp>
        <p:nvSpPr>
          <p:cNvPr id="30" name="object 30"/>
          <p:cNvSpPr txBox="1"/>
          <p:nvPr/>
        </p:nvSpPr>
        <p:spPr>
          <a:xfrm>
            <a:off x="1466221" y="5043170"/>
            <a:ext cx="1257300" cy="238760"/>
          </a:xfrm>
          <a:prstGeom prst="rect">
            <a:avLst/>
          </a:prstGeom>
        </p:spPr>
        <p:txBody>
          <a:bodyPr vert="horz" wrap="square" lIns="0" tIns="12065" rIns="0" bIns="0" rtlCol="0">
            <a:spAutoFit/>
          </a:bodyPr>
          <a:lstStyle/>
          <a:p>
            <a:pPr marL="12700">
              <a:lnSpc>
                <a:spcPct val="100000"/>
              </a:lnSpc>
              <a:spcBef>
                <a:spcPts val="95"/>
              </a:spcBef>
            </a:pPr>
            <a:r>
              <a:rPr sz="1400" b="1" spc="-5" dirty="0">
                <a:latin typeface="微軟正黑體"/>
                <a:cs typeface="微軟正黑體"/>
              </a:rPr>
              <a:t>加分15%~55%</a:t>
            </a:r>
            <a:endParaRPr sz="1400">
              <a:latin typeface="微軟正黑體"/>
              <a:cs typeface="微軟正黑體"/>
            </a:endParaRPr>
          </a:p>
        </p:txBody>
      </p:sp>
      <p:sp>
        <p:nvSpPr>
          <p:cNvPr id="31" name="object 31"/>
          <p:cNvSpPr txBox="1"/>
          <p:nvPr/>
        </p:nvSpPr>
        <p:spPr>
          <a:xfrm>
            <a:off x="4066169" y="4977318"/>
            <a:ext cx="1571625" cy="594360"/>
          </a:xfrm>
          <a:prstGeom prst="rect">
            <a:avLst/>
          </a:prstGeom>
        </p:spPr>
        <p:txBody>
          <a:bodyPr vert="horz" wrap="square" lIns="0" tIns="83185" rIns="0" bIns="0" rtlCol="0">
            <a:spAutoFit/>
          </a:bodyPr>
          <a:lstStyle/>
          <a:p>
            <a:pPr marL="297815" indent="-285750">
              <a:lnSpc>
                <a:spcPct val="100000"/>
              </a:lnSpc>
              <a:spcBef>
                <a:spcPts val="655"/>
              </a:spcBef>
              <a:buFont typeface="Wingdings"/>
              <a:buChar char=""/>
              <a:tabLst>
                <a:tab pos="298450" algn="l"/>
              </a:tabLst>
            </a:pPr>
            <a:r>
              <a:rPr sz="1400" b="1" spc="-5" dirty="0">
                <a:latin typeface="微軟正黑體"/>
                <a:cs typeface="微軟正黑體"/>
              </a:rPr>
              <a:t>甲級：加分25%</a:t>
            </a:r>
            <a:endParaRPr sz="1400">
              <a:latin typeface="微軟正黑體"/>
              <a:cs typeface="微軟正黑體"/>
            </a:endParaRPr>
          </a:p>
          <a:p>
            <a:pPr marL="297815" indent="-285750">
              <a:lnSpc>
                <a:spcPct val="100000"/>
              </a:lnSpc>
              <a:spcBef>
                <a:spcPts val="560"/>
              </a:spcBef>
              <a:buFont typeface="Wingdings"/>
              <a:buChar char=""/>
              <a:tabLst>
                <a:tab pos="298450" algn="l"/>
              </a:tabLst>
            </a:pPr>
            <a:r>
              <a:rPr sz="1400" b="1" spc="-5" dirty="0">
                <a:latin typeface="微軟正黑體"/>
                <a:cs typeface="微軟正黑體"/>
              </a:rPr>
              <a:t>乙級：加分15%</a:t>
            </a:r>
            <a:endParaRPr sz="1400">
              <a:latin typeface="微軟正黑體"/>
              <a:cs typeface="微軟正黑體"/>
            </a:endParaRPr>
          </a:p>
        </p:txBody>
      </p:sp>
      <p:sp>
        <p:nvSpPr>
          <p:cNvPr id="32" name="object 32"/>
          <p:cNvSpPr txBox="1"/>
          <p:nvPr/>
        </p:nvSpPr>
        <p:spPr>
          <a:xfrm>
            <a:off x="1288427" y="4661915"/>
            <a:ext cx="7964805" cy="290830"/>
          </a:xfrm>
          <a:prstGeom prst="rect">
            <a:avLst/>
          </a:prstGeom>
          <a:solidFill>
            <a:srgbClr val="E1EFD8"/>
          </a:solidFill>
        </p:spPr>
        <p:txBody>
          <a:bodyPr vert="horz" wrap="square" lIns="0" tIns="6985" rIns="0" bIns="0" rtlCol="0">
            <a:spAutoFit/>
          </a:bodyPr>
          <a:lstStyle/>
          <a:p>
            <a:pPr marL="2540" algn="ctr">
              <a:lnSpc>
                <a:spcPct val="100000"/>
              </a:lnSpc>
              <a:spcBef>
                <a:spcPts val="55"/>
              </a:spcBef>
            </a:pPr>
            <a:r>
              <a:rPr sz="1600" b="1" dirty="0">
                <a:latin typeface="微軟正黑體"/>
                <a:cs typeface="微軟正黑體"/>
              </a:rPr>
              <a:t>【現行方式】</a:t>
            </a:r>
            <a:endParaRPr sz="1600">
              <a:latin typeface="微軟正黑體"/>
              <a:cs typeface="微軟正黑體"/>
            </a:endParaRPr>
          </a:p>
        </p:txBody>
      </p:sp>
      <p:sp>
        <p:nvSpPr>
          <p:cNvPr id="33" name="object 33"/>
          <p:cNvSpPr txBox="1"/>
          <p:nvPr/>
        </p:nvSpPr>
        <p:spPr>
          <a:xfrm>
            <a:off x="1288427" y="5726429"/>
            <a:ext cx="7960359" cy="296545"/>
          </a:xfrm>
          <a:prstGeom prst="rect">
            <a:avLst/>
          </a:prstGeom>
          <a:solidFill>
            <a:srgbClr val="FFFF98"/>
          </a:solidFill>
        </p:spPr>
        <p:txBody>
          <a:bodyPr vert="horz" wrap="square" lIns="0" tIns="22225" rIns="0" bIns="0" rtlCol="0">
            <a:spAutoFit/>
          </a:bodyPr>
          <a:lstStyle/>
          <a:p>
            <a:pPr marL="7620" algn="ctr">
              <a:lnSpc>
                <a:spcPct val="100000"/>
              </a:lnSpc>
              <a:spcBef>
                <a:spcPts val="175"/>
              </a:spcBef>
            </a:pPr>
            <a:r>
              <a:rPr sz="1600" b="1" dirty="0">
                <a:solidFill>
                  <a:srgbClr val="C00000"/>
                </a:solidFill>
                <a:latin typeface="微軟正黑體"/>
                <a:cs typeface="微軟正黑體"/>
              </a:rPr>
              <a:t>【111學年度</a:t>
            </a:r>
            <a:r>
              <a:rPr sz="1600" b="1" spc="375" dirty="0">
                <a:solidFill>
                  <a:srgbClr val="C00000"/>
                </a:solidFill>
                <a:latin typeface="微軟正黑體"/>
                <a:cs typeface="微軟正黑體"/>
              </a:rPr>
              <a:t>起</a:t>
            </a:r>
            <a:r>
              <a:rPr sz="1600" b="1" dirty="0">
                <a:solidFill>
                  <a:srgbClr val="C00000"/>
                </a:solidFill>
                <a:latin typeface="微軟正黑體"/>
                <a:cs typeface="微軟正黑體"/>
              </a:rPr>
              <a:t>新增/調整】</a:t>
            </a:r>
            <a:endParaRPr sz="1600">
              <a:latin typeface="微軟正黑體"/>
              <a:cs typeface="微軟正黑體"/>
            </a:endParaRPr>
          </a:p>
        </p:txBody>
      </p:sp>
      <p:grpSp>
        <p:nvGrpSpPr>
          <p:cNvPr id="34" name="object 34"/>
          <p:cNvGrpSpPr/>
          <p:nvPr/>
        </p:nvGrpSpPr>
        <p:grpSpPr>
          <a:xfrm>
            <a:off x="1286903" y="6021323"/>
            <a:ext cx="7962900" cy="829944"/>
            <a:chOff x="1286903" y="6021323"/>
            <a:chExt cx="7962900" cy="829944"/>
          </a:xfrm>
        </p:grpSpPr>
        <p:sp>
          <p:nvSpPr>
            <p:cNvPr id="35" name="object 35"/>
            <p:cNvSpPr/>
            <p:nvPr/>
          </p:nvSpPr>
          <p:spPr>
            <a:xfrm>
              <a:off x="1288427" y="6022847"/>
              <a:ext cx="2664460" cy="826769"/>
            </a:xfrm>
            <a:custGeom>
              <a:avLst/>
              <a:gdLst/>
              <a:ahLst/>
              <a:cxnLst/>
              <a:rect l="l" t="t" r="r" b="b"/>
              <a:pathLst>
                <a:path w="2664460" h="826770">
                  <a:moveTo>
                    <a:pt x="2663952" y="826770"/>
                  </a:moveTo>
                  <a:lnTo>
                    <a:pt x="2663952" y="0"/>
                  </a:lnTo>
                  <a:lnTo>
                    <a:pt x="0" y="0"/>
                  </a:lnTo>
                  <a:lnTo>
                    <a:pt x="0" y="826770"/>
                  </a:lnTo>
                  <a:lnTo>
                    <a:pt x="2663952" y="826770"/>
                  </a:lnTo>
                  <a:close/>
                </a:path>
              </a:pathLst>
            </a:custGeom>
            <a:solidFill>
              <a:srgbClr val="F8FAFC"/>
            </a:solidFill>
          </p:spPr>
          <p:txBody>
            <a:bodyPr wrap="square" lIns="0" tIns="0" rIns="0" bIns="0" rtlCol="0"/>
            <a:lstStyle/>
            <a:p>
              <a:endParaRPr/>
            </a:p>
          </p:txBody>
        </p:sp>
        <p:sp>
          <p:nvSpPr>
            <p:cNvPr id="36" name="object 36"/>
            <p:cNvSpPr/>
            <p:nvPr/>
          </p:nvSpPr>
          <p:spPr>
            <a:xfrm>
              <a:off x="1286903" y="6021323"/>
              <a:ext cx="2667000" cy="829944"/>
            </a:xfrm>
            <a:custGeom>
              <a:avLst/>
              <a:gdLst/>
              <a:ahLst/>
              <a:cxnLst/>
              <a:rect l="l" t="t" r="r" b="b"/>
              <a:pathLst>
                <a:path w="2667000" h="829944">
                  <a:moveTo>
                    <a:pt x="2667000" y="829055"/>
                  </a:moveTo>
                  <a:lnTo>
                    <a:pt x="2667000" y="0"/>
                  </a:lnTo>
                  <a:lnTo>
                    <a:pt x="0" y="0"/>
                  </a:lnTo>
                  <a:lnTo>
                    <a:pt x="0" y="829056"/>
                  </a:lnTo>
                  <a:lnTo>
                    <a:pt x="762" y="829818"/>
                  </a:lnTo>
                  <a:lnTo>
                    <a:pt x="1524" y="829818"/>
                  </a:lnTo>
                  <a:lnTo>
                    <a:pt x="1524" y="3048"/>
                  </a:lnTo>
                  <a:lnTo>
                    <a:pt x="3048" y="1524"/>
                  </a:lnTo>
                  <a:lnTo>
                    <a:pt x="3048" y="3048"/>
                  </a:lnTo>
                  <a:lnTo>
                    <a:pt x="2663952" y="3047"/>
                  </a:lnTo>
                  <a:lnTo>
                    <a:pt x="2663952" y="1523"/>
                  </a:lnTo>
                  <a:lnTo>
                    <a:pt x="2665476" y="3047"/>
                  </a:lnTo>
                  <a:lnTo>
                    <a:pt x="2665476" y="829817"/>
                  </a:lnTo>
                  <a:lnTo>
                    <a:pt x="2666238" y="829817"/>
                  </a:lnTo>
                  <a:lnTo>
                    <a:pt x="2667000" y="829055"/>
                  </a:lnTo>
                  <a:close/>
                </a:path>
                <a:path w="2667000" h="829944">
                  <a:moveTo>
                    <a:pt x="3048" y="3048"/>
                  </a:moveTo>
                  <a:lnTo>
                    <a:pt x="3048" y="1524"/>
                  </a:lnTo>
                  <a:lnTo>
                    <a:pt x="1524" y="3048"/>
                  </a:lnTo>
                  <a:lnTo>
                    <a:pt x="3048" y="3048"/>
                  </a:lnTo>
                  <a:close/>
                </a:path>
                <a:path w="2667000" h="829944">
                  <a:moveTo>
                    <a:pt x="3048" y="826770"/>
                  </a:moveTo>
                  <a:lnTo>
                    <a:pt x="3048" y="3048"/>
                  </a:lnTo>
                  <a:lnTo>
                    <a:pt x="1524" y="3048"/>
                  </a:lnTo>
                  <a:lnTo>
                    <a:pt x="1524" y="826770"/>
                  </a:lnTo>
                  <a:lnTo>
                    <a:pt x="3048" y="826770"/>
                  </a:lnTo>
                  <a:close/>
                </a:path>
                <a:path w="2667000" h="829944">
                  <a:moveTo>
                    <a:pt x="2665476" y="826769"/>
                  </a:moveTo>
                  <a:lnTo>
                    <a:pt x="1524" y="826770"/>
                  </a:lnTo>
                  <a:lnTo>
                    <a:pt x="3048" y="828294"/>
                  </a:lnTo>
                  <a:lnTo>
                    <a:pt x="3048" y="829818"/>
                  </a:lnTo>
                  <a:lnTo>
                    <a:pt x="2663952" y="829817"/>
                  </a:lnTo>
                  <a:lnTo>
                    <a:pt x="2663952" y="828293"/>
                  </a:lnTo>
                  <a:lnTo>
                    <a:pt x="2665476" y="826769"/>
                  </a:lnTo>
                  <a:close/>
                </a:path>
                <a:path w="2667000" h="829944">
                  <a:moveTo>
                    <a:pt x="3048" y="829818"/>
                  </a:moveTo>
                  <a:lnTo>
                    <a:pt x="3048" y="828294"/>
                  </a:lnTo>
                  <a:lnTo>
                    <a:pt x="1524" y="826770"/>
                  </a:lnTo>
                  <a:lnTo>
                    <a:pt x="1524" y="829818"/>
                  </a:lnTo>
                  <a:lnTo>
                    <a:pt x="3048" y="829818"/>
                  </a:lnTo>
                  <a:close/>
                </a:path>
                <a:path w="2667000" h="829944">
                  <a:moveTo>
                    <a:pt x="2665476" y="3047"/>
                  </a:moveTo>
                  <a:lnTo>
                    <a:pt x="2663952" y="1523"/>
                  </a:lnTo>
                  <a:lnTo>
                    <a:pt x="2663952" y="3047"/>
                  </a:lnTo>
                  <a:lnTo>
                    <a:pt x="2665476" y="3047"/>
                  </a:lnTo>
                  <a:close/>
                </a:path>
                <a:path w="2667000" h="829944">
                  <a:moveTo>
                    <a:pt x="2665476" y="826769"/>
                  </a:moveTo>
                  <a:lnTo>
                    <a:pt x="2665476" y="3047"/>
                  </a:lnTo>
                  <a:lnTo>
                    <a:pt x="2663952" y="3047"/>
                  </a:lnTo>
                  <a:lnTo>
                    <a:pt x="2663952" y="826769"/>
                  </a:lnTo>
                  <a:lnTo>
                    <a:pt x="2665476" y="826769"/>
                  </a:lnTo>
                  <a:close/>
                </a:path>
                <a:path w="2667000" h="829944">
                  <a:moveTo>
                    <a:pt x="2665476" y="829817"/>
                  </a:moveTo>
                  <a:lnTo>
                    <a:pt x="2665476" y="826769"/>
                  </a:lnTo>
                  <a:lnTo>
                    <a:pt x="2663952" y="828293"/>
                  </a:lnTo>
                  <a:lnTo>
                    <a:pt x="2663952" y="829817"/>
                  </a:lnTo>
                  <a:lnTo>
                    <a:pt x="2665476" y="829817"/>
                  </a:lnTo>
                  <a:close/>
                </a:path>
              </a:pathLst>
            </a:custGeom>
            <a:solidFill>
              <a:srgbClr val="5A9AD4"/>
            </a:solidFill>
          </p:spPr>
          <p:txBody>
            <a:bodyPr wrap="square" lIns="0" tIns="0" rIns="0" bIns="0" rtlCol="0"/>
            <a:lstStyle/>
            <a:p>
              <a:endParaRPr/>
            </a:p>
          </p:txBody>
        </p:sp>
        <p:sp>
          <p:nvSpPr>
            <p:cNvPr id="37" name="object 37"/>
            <p:cNvSpPr/>
            <p:nvPr/>
          </p:nvSpPr>
          <p:spPr>
            <a:xfrm>
              <a:off x="3956189" y="6022847"/>
              <a:ext cx="2664460" cy="826769"/>
            </a:xfrm>
            <a:custGeom>
              <a:avLst/>
              <a:gdLst/>
              <a:ahLst/>
              <a:cxnLst/>
              <a:rect l="l" t="t" r="r" b="b"/>
              <a:pathLst>
                <a:path w="2664459" h="826770">
                  <a:moveTo>
                    <a:pt x="2663951" y="826770"/>
                  </a:moveTo>
                  <a:lnTo>
                    <a:pt x="2663951" y="0"/>
                  </a:lnTo>
                  <a:lnTo>
                    <a:pt x="0" y="0"/>
                  </a:lnTo>
                  <a:lnTo>
                    <a:pt x="0" y="826770"/>
                  </a:lnTo>
                  <a:lnTo>
                    <a:pt x="2663951" y="826770"/>
                  </a:lnTo>
                  <a:close/>
                </a:path>
              </a:pathLst>
            </a:custGeom>
            <a:solidFill>
              <a:srgbClr val="FDF9EF"/>
            </a:solidFill>
          </p:spPr>
          <p:txBody>
            <a:bodyPr wrap="square" lIns="0" tIns="0" rIns="0" bIns="0" rtlCol="0"/>
            <a:lstStyle/>
            <a:p>
              <a:endParaRPr/>
            </a:p>
          </p:txBody>
        </p:sp>
        <p:sp>
          <p:nvSpPr>
            <p:cNvPr id="38" name="object 38"/>
            <p:cNvSpPr/>
            <p:nvPr/>
          </p:nvSpPr>
          <p:spPr>
            <a:xfrm>
              <a:off x="3954665" y="6021323"/>
              <a:ext cx="2667000" cy="829944"/>
            </a:xfrm>
            <a:custGeom>
              <a:avLst/>
              <a:gdLst/>
              <a:ahLst/>
              <a:cxnLst/>
              <a:rect l="l" t="t" r="r" b="b"/>
              <a:pathLst>
                <a:path w="2667000" h="829944">
                  <a:moveTo>
                    <a:pt x="2667000" y="829055"/>
                  </a:moveTo>
                  <a:lnTo>
                    <a:pt x="2667000" y="0"/>
                  </a:lnTo>
                  <a:lnTo>
                    <a:pt x="0" y="0"/>
                  </a:lnTo>
                  <a:lnTo>
                    <a:pt x="0" y="829056"/>
                  </a:lnTo>
                  <a:lnTo>
                    <a:pt x="762" y="829818"/>
                  </a:lnTo>
                  <a:lnTo>
                    <a:pt x="1524" y="829818"/>
                  </a:lnTo>
                  <a:lnTo>
                    <a:pt x="1524" y="3048"/>
                  </a:lnTo>
                  <a:lnTo>
                    <a:pt x="3048" y="1524"/>
                  </a:lnTo>
                  <a:lnTo>
                    <a:pt x="3048" y="3048"/>
                  </a:lnTo>
                  <a:lnTo>
                    <a:pt x="2663952" y="3047"/>
                  </a:lnTo>
                  <a:lnTo>
                    <a:pt x="2663952" y="1523"/>
                  </a:lnTo>
                  <a:lnTo>
                    <a:pt x="2665476" y="3047"/>
                  </a:lnTo>
                  <a:lnTo>
                    <a:pt x="2665476" y="829817"/>
                  </a:lnTo>
                  <a:lnTo>
                    <a:pt x="2666238" y="829817"/>
                  </a:lnTo>
                  <a:lnTo>
                    <a:pt x="2667000" y="829055"/>
                  </a:lnTo>
                  <a:close/>
                </a:path>
                <a:path w="2667000" h="829944">
                  <a:moveTo>
                    <a:pt x="3048" y="3048"/>
                  </a:moveTo>
                  <a:lnTo>
                    <a:pt x="3048" y="1524"/>
                  </a:lnTo>
                  <a:lnTo>
                    <a:pt x="1524" y="3048"/>
                  </a:lnTo>
                  <a:lnTo>
                    <a:pt x="3048" y="3048"/>
                  </a:lnTo>
                  <a:close/>
                </a:path>
                <a:path w="2667000" h="829944">
                  <a:moveTo>
                    <a:pt x="3048" y="826770"/>
                  </a:moveTo>
                  <a:lnTo>
                    <a:pt x="3048" y="3048"/>
                  </a:lnTo>
                  <a:lnTo>
                    <a:pt x="1524" y="3048"/>
                  </a:lnTo>
                  <a:lnTo>
                    <a:pt x="1524" y="826770"/>
                  </a:lnTo>
                  <a:lnTo>
                    <a:pt x="3048" y="826770"/>
                  </a:lnTo>
                  <a:close/>
                </a:path>
                <a:path w="2667000" h="829944">
                  <a:moveTo>
                    <a:pt x="2665476" y="826769"/>
                  </a:moveTo>
                  <a:lnTo>
                    <a:pt x="1524" y="826770"/>
                  </a:lnTo>
                  <a:lnTo>
                    <a:pt x="3048" y="828294"/>
                  </a:lnTo>
                  <a:lnTo>
                    <a:pt x="3048" y="829818"/>
                  </a:lnTo>
                  <a:lnTo>
                    <a:pt x="2663952" y="829817"/>
                  </a:lnTo>
                  <a:lnTo>
                    <a:pt x="2663952" y="828293"/>
                  </a:lnTo>
                  <a:lnTo>
                    <a:pt x="2665476" y="826769"/>
                  </a:lnTo>
                  <a:close/>
                </a:path>
                <a:path w="2667000" h="829944">
                  <a:moveTo>
                    <a:pt x="3048" y="829818"/>
                  </a:moveTo>
                  <a:lnTo>
                    <a:pt x="3048" y="828294"/>
                  </a:lnTo>
                  <a:lnTo>
                    <a:pt x="1524" y="826770"/>
                  </a:lnTo>
                  <a:lnTo>
                    <a:pt x="1524" y="829818"/>
                  </a:lnTo>
                  <a:lnTo>
                    <a:pt x="3048" y="829818"/>
                  </a:lnTo>
                  <a:close/>
                </a:path>
                <a:path w="2667000" h="829944">
                  <a:moveTo>
                    <a:pt x="2665476" y="3047"/>
                  </a:moveTo>
                  <a:lnTo>
                    <a:pt x="2663952" y="1523"/>
                  </a:lnTo>
                  <a:lnTo>
                    <a:pt x="2663952" y="3047"/>
                  </a:lnTo>
                  <a:lnTo>
                    <a:pt x="2665476" y="3047"/>
                  </a:lnTo>
                  <a:close/>
                </a:path>
                <a:path w="2667000" h="829944">
                  <a:moveTo>
                    <a:pt x="2665476" y="826769"/>
                  </a:moveTo>
                  <a:lnTo>
                    <a:pt x="2665476" y="3047"/>
                  </a:lnTo>
                  <a:lnTo>
                    <a:pt x="2663952" y="3047"/>
                  </a:lnTo>
                  <a:lnTo>
                    <a:pt x="2663952" y="826769"/>
                  </a:lnTo>
                  <a:lnTo>
                    <a:pt x="2665476" y="826769"/>
                  </a:lnTo>
                  <a:close/>
                </a:path>
                <a:path w="2667000" h="829944">
                  <a:moveTo>
                    <a:pt x="2665476" y="829817"/>
                  </a:moveTo>
                  <a:lnTo>
                    <a:pt x="2665476" y="826769"/>
                  </a:lnTo>
                  <a:lnTo>
                    <a:pt x="2663952" y="828293"/>
                  </a:lnTo>
                  <a:lnTo>
                    <a:pt x="2663952" y="829817"/>
                  </a:lnTo>
                  <a:lnTo>
                    <a:pt x="2665476" y="829817"/>
                  </a:lnTo>
                  <a:close/>
                </a:path>
              </a:pathLst>
            </a:custGeom>
            <a:solidFill>
              <a:srgbClr val="BE8F00"/>
            </a:solidFill>
          </p:spPr>
          <p:txBody>
            <a:bodyPr wrap="square" lIns="0" tIns="0" rIns="0" bIns="0" rtlCol="0"/>
            <a:lstStyle/>
            <a:p>
              <a:endParaRPr/>
            </a:p>
          </p:txBody>
        </p:sp>
        <p:sp>
          <p:nvSpPr>
            <p:cNvPr id="39" name="object 39"/>
            <p:cNvSpPr/>
            <p:nvPr/>
          </p:nvSpPr>
          <p:spPr>
            <a:xfrm>
              <a:off x="6620141" y="6022847"/>
              <a:ext cx="2628265" cy="826769"/>
            </a:xfrm>
            <a:custGeom>
              <a:avLst/>
              <a:gdLst/>
              <a:ahLst/>
              <a:cxnLst/>
              <a:rect l="l" t="t" r="r" b="b"/>
              <a:pathLst>
                <a:path w="2628265" h="826770">
                  <a:moveTo>
                    <a:pt x="2628138" y="826770"/>
                  </a:moveTo>
                  <a:lnTo>
                    <a:pt x="2628138" y="0"/>
                  </a:lnTo>
                  <a:lnTo>
                    <a:pt x="0" y="0"/>
                  </a:lnTo>
                  <a:lnTo>
                    <a:pt x="0" y="826770"/>
                  </a:lnTo>
                  <a:lnTo>
                    <a:pt x="2628138" y="826770"/>
                  </a:lnTo>
                  <a:close/>
                </a:path>
              </a:pathLst>
            </a:custGeom>
            <a:solidFill>
              <a:srgbClr val="FDEFF4"/>
            </a:solidFill>
          </p:spPr>
          <p:txBody>
            <a:bodyPr wrap="square" lIns="0" tIns="0" rIns="0" bIns="0" rtlCol="0"/>
            <a:lstStyle/>
            <a:p>
              <a:endParaRPr/>
            </a:p>
          </p:txBody>
        </p:sp>
        <p:sp>
          <p:nvSpPr>
            <p:cNvPr id="40" name="object 40"/>
            <p:cNvSpPr/>
            <p:nvPr/>
          </p:nvSpPr>
          <p:spPr>
            <a:xfrm>
              <a:off x="6618617" y="6021323"/>
              <a:ext cx="2631440" cy="829944"/>
            </a:xfrm>
            <a:custGeom>
              <a:avLst/>
              <a:gdLst/>
              <a:ahLst/>
              <a:cxnLst/>
              <a:rect l="l" t="t" r="r" b="b"/>
              <a:pathLst>
                <a:path w="2631440" h="829945">
                  <a:moveTo>
                    <a:pt x="2631186" y="829055"/>
                  </a:moveTo>
                  <a:lnTo>
                    <a:pt x="2631186" y="0"/>
                  </a:lnTo>
                  <a:lnTo>
                    <a:pt x="0" y="0"/>
                  </a:lnTo>
                  <a:lnTo>
                    <a:pt x="0" y="829056"/>
                  </a:lnTo>
                  <a:lnTo>
                    <a:pt x="762" y="829818"/>
                  </a:lnTo>
                  <a:lnTo>
                    <a:pt x="1524" y="829818"/>
                  </a:lnTo>
                  <a:lnTo>
                    <a:pt x="1524" y="3048"/>
                  </a:lnTo>
                  <a:lnTo>
                    <a:pt x="3048" y="1524"/>
                  </a:lnTo>
                  <a:lnTo>
                    <a:pt x="3048" y="3048"/>
                  </a:lnTo>
                  <a:lnTo>
                    <a:pt x="2628138" y="3047"/>
                  </a:lnTo>
                  <a:lnTo>
                    <a:pt x="2628138" y="1523"/>
                  </a:lnTo>
                  <a:lnTo>
                    <a:pt x="2629662" y="3047"/>
                  </a:lnTo>
                  <a:lnTo>
                    <a:pt x="2629662" y="829817"/>
                  </a:lnTo>
                  <a:lnTo>
                    <a:pt x="2630424" y="829817"/>
                  </a:lnTo>
                  <a:lnTo>
                    <a:pt x="2631186" y="829055"/>
                  </a:lnTo>
                  <a:close/>
                </a:path>
                <a:path w="2631440" h="829945">
                  <a:moveTo>
                    <a:pt x="3048" y="3048"/>
                  </a:moveTo>
                  <a:lnTo>
                    <a:pt x="3048" y="1524"/>
                  </a:lnTo>
                  <a:lnTo>
                    <a:pt x="1524" y="3048"/>
                  </a:lnTo>
                  <a:lnTo>
                    <a:pt x="3048" y="3048"/>
                  </a:lnTo>
                  <a:close/>
                </a:path>
                <a:path w="2631440" h="829945">
                  <a:moveTo>
                    <a:pt x="3048" y="826770"/>
                  </a:moveTo>
                  <a:lnTo>
                    <a:pt x="3048" y="3048"/>
                  </a:lnTo>
                  <a:lnTo>
                    <a:pt x="1524" y="3048"/>
                  </a:lnTo>
                  <a:lnTo>
                    <a:pt x="1524" y="826770"/>
                  </a:lnTo>
                  <a:lnTo>
                    <a:pt x="3048" y="826770"/>
                  </a:lnTo>
                  <a:close/>
                </a:path>
                <a:path w="2631440" h="829945">
                  <a:moveTo>
                    <a:pt x="2629662" y="826769"/>
                  </a:moveTo>
                  <a:lnTo>
                    <a:pt x="1524" y="826770"/>
                  </a:lnTo>
                  <a:lnTo>
                    <a:pt x="3048" y="828294"/>
                  </a:lnTo>
                  <a:lnTo>
                    <a:pt x="3048" y="829818"/>
                  </a:lnTo>
                  <a:lnTo>
                    <a:pt x="2628138" y="829817"/>
                  </a:lnTo>
                  <a:lnTo>
                    <a:pt x="2628138" y="828293"/>
                  </a:lnTo>
                  <a:lnTo>
                    <a:pt x="2629662" y="826769"/>
                  </a:lnTo>
                  <a:close/>
                </a:path>
                <a:path w="2631440" h="829945">
                  <a:moveTo>
                    <a:pt x="3048" y="829818"/>
                  </a:moveTo>
                  <a:lnTo>
                    <a:pt x="3048" y="828294"/>
                  </a:lnTo>
                  <a:lnTo>
                    <a:pt x="1524" y="826770"/>
                  </a:lnTo>
                  <a:lnTo>
                    <a:pt x="1524" y="829818"/>
                  </a:lnTo>
                  <a:lnTo>
                    <a:pt x="3048" y="829818"/>
                  </a:lnTo>
                  <a:close/>
                </a:path>
                <a:path w="2631440" h="829945">
                  <a:moveTo>
                    <a:pt x="2629662" y="3047"/>
                  </a:moveTo>
                  <a:lnTo>
                    <a:pt x="2628138" y="1523"/>
                  </a:lnTo>
                  <a:lnTo>
                    <a:pt x="2628138" y="3047"/>
                  </a:lnTo>
                  <a:lnTo>
                    <a:pt x="2629662" y="3047"/>
                  </a:lnTo>
                  <a:close/>
                </a:path>
                <a:path w="2631440" h="829945">
                  <a:moveTo>
                    <a:pt x="2629662" y="826769"/>
                  </a:moveTo>
                  <a:lnTo>
                    <a:pt x="2629662" y="3047"/>
                  </a:lnTo>
                  <a:lnTo>
                    <a:pt x="2628138" y="3047"/>
                  </a:lnTo>
                  <a:lnTo>
                    <a:pt x="2628138" y="826769"/>
                  </a:lnTo>
                  <a:lnTo>
                    <a:pt x="2629662" y="826769"/>
                  </a:lnTo>
                  <a:close/>
                </a:path>
                <a:path w="2631440" h="829945">
                  <a:moveTo>
                    <a:pt x="2629662" y="829817"/>
                  </a:moveTo>
                  <a:lnTo>
                    <a:pt x="2629662" y="826769"/>
                  </a:lnTo>
                  <a:lnTo>
                    <a:pt x="2628138" y="828293"/>
                  </a:lnTo>
                  <a:lnTo>
                    <a:pt x="2628138" y="829817"/>
                  </a:lnTo>
                  <a:lnTo>
                    <a:pt x="2629662" y="829817"/>
                  </a:lnTo>
                  <a:close/>
                </a:path>
              </a:pathLst>
            </a:custGeom>
            <a:solidFill>
              <a:srgbClr val="F16C99"/>
            </a:solidFill>
          </p:spPr>
          <p:txBody>
            <a:bodyPr wrap="square" lIns="0" tIns="0" rIns="0" bIns="0" rtlCol="0"/>
            <a:lstStyle/>
            <a:p>
              <a:endParaRPr/>
            </a:p>
          </p:txBody>
        </p:sp>
      </p:grpSp>
      <p:sp>
        <p:nvSpPr>
          <p:cNvPr id="41" name="object 41"/>
          <p:cNvSpPr txBox="1"/>
          <p:nvPr/>
        </p:nvSpPr>
        <p:spPr>
          <a:xfrm>
            <a:off x="1478921" y="6129020"/>
            <a:ext cx="1901825" cy="238760"/>
          </a:xfrm>
          <a:prstGeom prst="rect">
            <a:avLst/>
          </a:prstGeom>
        </p:spPr>
        <p:txBody>
          <a:bodyPr vert="horz" wrap="square" lIns="0" tIns="12065" rIns="0" bIns="0" rtlCol="0">
            <a:spAutoFit/>
          </a:bodyPr>
          <a:lstStyle/>
          <a:p>
            <a:pPr>
              <a:lnSpc>
                <a:spcPct val="100000"/>
              </a:lnSpc>
              <a:spcBef>
                <a:spcPts val="95"/>
              </a:spcBef>
            </a:pPr>
            <a:r>
              <a:rPr sz="1400" b="1" spc="-5" dirty="0">
                <a:latin typeface="微軟正黑體"/>
                <a:cs typeface="微軟正黑體"/>
              </a:rPr>
              <a:t>加分15%~55%(無調整)</a:t>
            </a:r>
            <a:endParaRPr sz="1400">
              <a:latin typeface="微軟正黑體"/>
              <a:cs typeface="微軟正黑體"/>
            </a:endParaRPr>
          </a:p>
        </p:txBody>
      </p:sp>
      <p:sp>
        <p:nvSpPr>
          <p:cNvPr id="42" name="object 42"/>
          <p:cNvSpPr txBox="1"/>
          <p:nvPr/>
        </p:nvSpPr>
        <p:spPr>
          <a:xfrm>
            <a:off x="4036187" y="6063168"/>
            <a:ext cx="5104765" cy="594360"/>
          </a:xfrm>
          <a:prstGeom prst="rect">
            <a:avLst/>
          </a:prstGeom>
        </p:spPr>
        <p:txBody>
          <a:bodyPr vert="horz" wrap="square" lIns="0" tIns="83185" rIns="0" bIns="0" rtlCol="0">
            <a:spAutoFit/>
          </a:bodyPr>
          <a:lstStyle/>
          <a:p>
            <a:pPr marL="285115" indent="-285750">
              <a:lnSpc>
                <a:spcPct val="100000"/>
              </a:lnSpc>
              <a:spcBef>
                <a:spcPts val="655"/>
              </a:spcBef>
              <a:buFont typeface="Wingdings"/>
              <a:buChar char=""/>
              <a:tabLst>
                <a:tab pos="285750" algn="l"/>
                <a:tab pos="2676525" algn="l"/>
              </a:tabLst>
            </a:pPr>
            <a:r>
              <a:rPr sz="1400" b="1" spc="-5" dirty="0">
                <a:latin typeface="微軟正黑體"/>
                <a:cs typeface="微軟正黑體"/>
              </a:rPr>
              <a:t>甲級：加分25%(無調整)</a:t>
            </a:r>
            <a:r>
              <a:rPr sz="1400" b="1" dirty="0">
                <a:latin typeface="微軟正黑體"/>
                <a:cs typeface="微軟正黑體"/>
              </a:rPr>
              <a:t>	</a:t>
            </a:r>
            <a:r>
              <a:rPr sz="1400" b="1" spc="-5" dirty="0">
                <a:latin typeface="微軟正黑體"/>
                <a:cs typeface="微軟正黑體"/>
              </a:rPr>
              <a:t>納入報名資格並加分</a:t>
            </a:r>
            <a:r>
              <a:rPr sz="1400" b="1" spc="-5" dirty="0">
                <a:solidFill>
                  <a:srgbClr val="FF0000"/>
                </a:solidFill>
                <a:latin typeface="微軟正黑體"/>
                <a:cs typeface="微軟正黑體"/>
              </a:rPr>
              <a:t>8</a:t>
            </a:r>
            <a:r>
              <a:rPr sz="1400" b="1" spc="-10" dirty="0">
                <a:solidFill>
                  <a:srgbClr val="FF0000"/>
                </a:solidFill>
                <a:latin typeface="微軟正黑體"/>
                <a:cs typeface="微軟正黑體"/>
              </a:rPr>
              <a:t>%</a:t>
            </a:r>
            <a:r>
              <a:rPr sz="1400" b="1" spc="-5" dirty="0">
                <a:latin typeface="微軟正黑體"/>
                <a:cs typeface="微軟正黑體"/>
              </a:rPr>
              <a:t>及</a:t>
            </a:r>
            <a:r>
              <a:rPr sz="1400" b="1" spc="-5" dirty="0">
                <a:solidFill>
                  <a:srgbClr val="FF0000"/>
                </a:solidFill>
                <a:latin typeface="微軟正黑體"/>
                <a:cs typeface="微軟正黑體"/>
              </a:rPr>
              <a:t>15%</a:t>
            </a:r>
            <a:endParaRPr sz="1400">
              <a:latin typeface="微軟正黑體"/>
              <a:cs typeface="微軟正黑體"/>
            </a:endParaRPr>
          </a:p>
          <a:p>
            <a:pPr marL="285115" indent="-285750">
              <a:lnSpc>
                <a:spcPct val="100000"/>
              </a:lnSpc>
              <a:spcBef>
                <a:spcPts val="560"/>
              </a:spcBef>
              <a:buFont typeface="Wingdings"/>
              <a:buChar char=""/>
              <a:tabLst>
                <a:tab pos="285750" algn="l"/>
              </a:tabLst>
            </a:pPr>
            <a:r>
              <a:rPr sz="1400" b="1" spc="-5" dirty="0">
                <a:solidFill>
                  <a:srgbClr val="006FC0"/>
                </a:solidFill>
                <a:latin typeface="微軟正黑體"/>
                <a:cs typeface="微軟正黑體"/>
              </a:rPr>
              <a:t>乙級：</a:t>
            </a:r>
            <a:r>
              <a:rPr sz="1400" b="1" spc="-5" dirty="0">
                <a:latin typeface="微軟正黑體"/>
                <a:cs typeface="微軟正黑體"/>
              </a:rPr>
              <a:t>加分</a:t>
            </a:r>
            <a:r>
              <a:rPr sz="1400" b="1" spc="-5" dirty="0">
                <a:solidFill>
                  <a:srgbClr val="FF0000"/>
                </a:solidFill>
                <a:latin typeface="微軟正黑體"/>
                <a:cs typeface="微軟正黑體"/>
              </a:rPr>
              <a:t>4%、8%、</a:t>
            </a:r>
            <a:r>
              <a:rPr sz="1400" b="1" dirty="0">
                <a:solidFill>
                  <a:srgbClr val="FF0000"/>
                </a:solidFill>
                <a:latin typeface="微軟正黑體"/>
                <a:cs typeface="微軟正黑體"/>
              </a:rPr>
              <a:t>1</a:t>
            </a:r>
            <a:r>
              <a:rPr sz="1400" b="1" spc="-5" dirty="0">
                <a:solidFill>
                  <a:srgbClr val="FF0000"/>
                </a:solidFill>
                <a:latin typeface="微軟正黑體"/>
                <a:cs typeface="微軟正黑體"/>
              </a:rPr>
              <a:t>5%</a:t>
            </a:r>
            <a:endParaRPr sz="1400">
              <a:latin typeface="微軟正黑體"/>
              <a:cs typeface="微軟正黑體"/>
            </a:endParaRPr>
          </a:p>
        </p:txBody>
      </p:sp>
      <p:grpSp>
        <p:nvGrpSpPr>
          <p:cNvPr id="43" name="object 43"/>
          <p:cNvGrpSpPr/>
          <p:nvPr/>
        </p:nvGrpSpPr>
        <p:grpSpPr>
          <a:xfrm>
            <a:off x="5005463" y="2779776"/>
            <a:ext cx="381000" cy="375285"/>
            <a:chOff x="5005463" y="2779776"/>
            <a:chExt cx="381000" cy="375285"/>
          </a:xfrm>
        </p:grpSpPr>
        <p:pic>
          <p:nvPicPr>
            <p:cNvPr id="44" name="object 44"/>
            <p:cNvPicPr/>
            <p:nvPr/>
          </p:nvPicPr>
          <p:blipFill>
            <a:blip r:embed="rId4" cstate="print"/>
            <a:stretch>
              <a:fillRect/>
            </a:stretch>
          </p:blipFill>
          <p:spPr>
            <a:xfrm>
              <a:off x="5040515" y="2794254"/>
              <a:ext cx="310133" cy="340613"/>
            </a:xfrm>
            <a:prstGeom prst="rect">
              <a:avLst/>
            </a:prstGeom>
          </p:spPr>
        </p:pic>
        <p:sp>
          <p:nvSpPr>
            <p:cNvPr id="45" name="object 45"/>
            <p:cNvSpPr/>
            <p:nvPr/>
          </p:nvSpPr>
          <p:spPr>
            <a:xfrm>
              <a:off x="5005463" y="2779776"/>
              <a:ext cx="381000" cy="375285"/>
            </a:xfrm>
            <a:custGeom>
              <a:avLst/>
              <a:gdLst/>
              <a:ahLst/>
              <a:cxnLst/>
              <a:rect l="l" t="t" r="r" b="b"/>
              <a:pathLst>
                <a:path w="381000" h="375285">
                  <a:moveTo>
                    <a:pt x="112776" y="192024"/>
                  </a:moveTo>
                  <a:lnTo>
                    <a:pt x="0" y="192024"/>
                  </a:lnTo>
                  <a:lnTo>
                    <a:pt x="35052" y="225673"/>
                  </a:lnTo>
                  <a:lnTo>
                    <a:pt x="35052" y="220218"/>
                  </a:lnTo>
                  <a:lnTo>
                    <a:pt x="44958" y="195834"/>
                  </a:lnTo>
                  <a:lnTo>
                    <a:pt x="70337" y="220218"/>
                  </a:lnTo>
                  <a:lnTo>
                    <a:pt x="98298" y="220218"/>
                  </a:lnTo>
                  <a:lnTo>
                    <a:pt x="98298" y="205740"/>
                  </a:lnTo>
                  <a:lnTo>
                    <a:pt x="112776" y="192024"/>
                  </a:lnTo>
                  <a:close/>
                </a:path>
                <a:path w="381000" h="375285">
                  <a:moveTo>
                    <a:pt x="70337" y="220218"/>
                  </a:moveTo>
                  <a:lnTo>
                    <a:pt x="44958" y="195834"/>
                  </a:lnTo>
                  <a:lnTo>
                    <a:pt x="35052" y="220218"/>
                  </a:lnTo>
                  <a:lnTo>
                    <a:pt x="70337" y="220218"/>
                  </a:lnTo>
                  <a:close/>
                </a:path>
                <a:path w="381000" h="375285">
                  <a:moveTo>
                    <a:pt x="190475" y="335645"/>
                  </a:moveTo>
                  <a:lnTo>
                    <a:pt x="70337" y="220218"/>
                  </a:lnTo>
                  <a:lnTo>
                    <a:pt x="35052" y="220218"/>
                  </a:lnTo>
                  <a:lnTo>
                    <a:pt x="35052" y="225673"/>
                  </a:lnTo>
                  <a:lnTo>
                    <a:pt x="180594" y="365394"/>
                  </a:lnTo>
                  <a:lnTo>
                    <a:pt x="180594" y="345186"/>
                  </a:lnTo>
                  <a:lnTo>
                    <a:pt x="190475" y="335645"/>
                  </a:lnTo>
                  <a:close/>
                </a:path>
                <a:path w="381000" h="375285">
                  <a:moveTo>
                    <a:pt x="281940" y="192024"/>
                  </a:moveTo>
                  <a:lnTo>
                    <a:pt x="281940" y="0"/>
                  </a:lnTo>
                  <a:lnTo>
                    <a:pt x="98297" y="0"/>
                  </a:lnTo>
                  <a:lnTo>
                    <a:pt x="98298" y="192024"/>
                  </a:lnTo>
                  <a:lnTo>
                    <a:pt x="112776" y="192024"/>
                  </a:lnTo>
                  <a:lnTo>
                    <a:pt x="112776" y="28956"/>
                  </a:lnTo>
                  <a:lnTo>
                    <a:pt x="127253" y="14478"/>
                  </a:lnTo>
                  <a:lnTo>
                    <a:pt x="127253" y="28956"/>
                  </a:lnTo>
                  <a:lnTo>
                    <a:pt x="253746" y="28956"/>
                  </a:lnTo>
                  <a:lnTo>
                    <a:pt x="253746" y="14478"/>
                  </a:lnTo>
                  <a:lnTo>
                    <a:pt x="268224" y="28956"/>
                  </a:lnTo>
                  <a:lnTo>
                    <a:pt x="268224" y="192024"/>
                  </a:lnTo>
                  <a:lnTo>
                    <a:pt x="281940" y="192024"/>
                  </a:lnTo>
                  <a:close/>
                </a:path>
                <a:path w="381000" h="375285">
                  <a:moveTo>
                    <a:pt x="127253" y="220218"/>
                  </a:moveTo>
                  <a:lnTo>
                    <a:pt x="127253" y="28956"/>
                  </a:lnTo>
                  <a:lnTo>
                    <a:pt x="112776" y="28956"/>
                  </a:lnTo>
                  <a:lnTo>
                    <a:pt x="112776" y="192024"/>
                  </a:lnTo>
                  <a:lnTo>
                    <a:pt x="98298" y="205740"/>
                  </a:lnTo>
                  <a:lnTo>
                    <a:pt x="98298" y="220218"/>
                  </a:lnTo>
                  <a:lnTo>
                    <a:pt x="127253" y="220218"/>
                  </a:lnTo>
                  <a:close/>
                </a:path>
                <a:path w="381000" h="375285">
                  <a:moveTo>
                    <a:pt x="127253" y="28956"/>
                  </a:moveTo>
                  <a:lnTo>
                    <a:pt x="127253" y="14478"/>
                  </a:lnTo>
                  <a:lnTo>
                    <a:pt x="112776" y="28956"/>
                  </a:lnTo>
                  <a:lnTo>
                    <a:pt x="127253" y="28956"/>
                  </a:lnTo>
                  <a:close/>
                </a:path>
                <a:path w="381000" h="375285">
                  <a:moveTo>
                    <a:pt x="200406" y="345186"/>
                  </a:moveTo>
                  <a:lnTo>
                    <a:pt x="190475" y="335645"/>
                  </a:lnTo>
                  <a:lnTo>
                    <a:pt x="180594" y="345186"/>
                  </a:lnTo>
                  <a:lnTo>
                    <a:pt x="200406" y="345186"/>
                  </a:lnTo>
                  <a:close/>
                </a:path>
                <a:path w="381000" h="375285">
                  <a:moveTo>
                    <a:pt x="200406" y="365394"/>
                  </a:moveTo>
                  <a:lnTo>
                    <a:pt x="200406" y="345186"/>
                  </a:lnTo>
                  <a:lnTo>
                    <a:pt x="180594" y="345186"/>
                  </a:lnTo>
                  <a:lnTo>
                    <a:pt x="180594" y="365394"/>
                  </a:lnTo>
                  <a:lnTo>
                    <a:pt x="190500" y="374904"/>
                  </a:lnTo>
                  <a:lnTo>
                    <a:pt x="200406" y="365394"/>
                  </a:lnTo>
                  <a:close/>
                </a:path>
                <a:path w="381000" h="375285">
                  <a:moveTo>
                    <a:pt x="345186" y="226405"/>
                  </a:moveTo>
                  <a:lnTo>
                    <a:pt x="345186" y="220218"/>
                  </a:lnTo>
                  <a:lnTo>
                    <a:pt x="310025" y="220218"/>
                  </a:lnTo>
                  <a:lnTo>
                    <a:pt x="190475" y="335645"/>
                  </a:lnTo>
                  <a:lnTo>
                    <a:pt x="200406" y="345186"/>
                  </a:lnTo>
                  <a:lnTo>
                    <a:pt x="200406" y="365394"/>
                  </a:lnTo>
                  <a:lnTo>
                    <a:pt x="345186" y="226405"/>
                  </a:lnTo>
                  <a:close/>
                </a:path>
                <a:path w="381000" h="375285">
                  <a:moveTo>
                    <a:pt x="268224" y="28956"/>
                  </a:moveTo>
                  <a:lnTo>
                    <a:pt x="253746" y="14478"/>
                  </a:lnTo>
                  <a:lnTo>
                    <a:pt x="253746" y="28956"/>
                  </a:lnTo>
                  <a:lnTo>
                    <a:pt x="268224" y="28956"/>
                  </a:lnTo>
                  <a:close/>
                </a:path>
                <a:path w="381000" h="375285">
                  <a:moveTo>
                    <a:pt x="281940" y="220218"/>
                  </a:moveTo>
                  <a:lnTo>
                    <a:pt x="281940" y="205740"/>
                  </a:lnTo>
                  <a:lnTo>
                    <a:pt x="268224" y="192024"/>
                  </a:lnTo>
                  <a:lnTo>
                    <a:pt x="268224" y="28956"/>
                  </a:lnTo>
                  <a:lnTo>
                    <a:pt x="253746" y="28956"/>
                  </a:lnTo>
                  <a:lnTo>
                    <a:pt x="253746" y="220218"/>
                  </a:lnTo>
                  <a:lnTo>
                    <a:pt x="281940" y="220218"/>
                  </a:lnTo>
                  <a:close/>
                </a:path>
                <a:path w="381000" h="375285">
                  <a:moveTo>
                    <a:pt x="381000" y="192024"/>
                  </a:moveTo>
                  <a:lnTo>
                    <a:pt x="268224" y="192024"/>
                  </a:lnTo>
                  <a:lnTo>
                    <a:pt x="281940" y="205740"/>
                  </a:lnTo>
                  <a:lnTo>
                    <a:pt x="281940" y="220218"/>
                  </a:lnTo>
                  <a:lnTo>
                    <a:pt x="310025" y="220218"/>
                  </a:lnTo>
                  <a:lnTo>
                    <a:pt x="335280" y="195834"/>
                  </a:lnTo>
                  <a:lnTo>
                    <a:pt x="345186" y="220218"/>
                  </a:lnTo>
                  <a:lnTo>
                    <a:pt x="345186" y="226405"/>
                  </a:lnTo>
                  <a:lnTo>
                    <a:pt x="381000" y="192024"/>
                  </a:lnTo>
                  <a:close/>
                </a:path>
                <a:path w="381000" h="375285">
                  <a:moveTo>
                    <a:pt x="345186" y="220218"/>
                  </a:moveTo>
                  <a:lnTo>
                    <a:pt x="335280" y="195834"/>
                  </a:lnTo>
                  <a:lnTo>
                    <a:pt x="310025" y="220218"/>
                  </a:lnTo>
                  <a:lnTo>
                    <a:pt x="345186" y="220218"/>
                  </a:lnTo>
                  <a:close/>
                </a:path>
              </a:pathLst>
            </a:custGeom>
            <a:solidFill>
              <a:srgbClr val="FFBF00"/>
            </a:solidFill>
          </p:spPr>
          <p:txBody>
            <a:bodyPr wrap="square" lIns="0" tIns="0" rIns="0" bIns="0" rtlCol="0"/>
            <a:lstStyle/>
            <a:p>
              <a:endParaRPr/>
            </a:p>
          </p:txBody>
        </p:sp>
      </p:grpSp>
      <p:grpSp>
        <p:nvGrpSpPr>
          <p:cNvPr id="46" name="object 46"/>
          <p:cNvGrpSpPr/>
          <p:nvPr/>
        </p:nvGrpSpPr>
        <p:grpSpPr>
          <a:xfrm>
            <a:off x="3758831" y="4274868"/>
            <a:ext cx="3055620" cy="384175"/>
            <a:chOff x="3758831" y="4274868"/>
            <a:chExt cx="3055620" cy="384175"/>
          </a:xfrm>
        </p:grpSpPr>
        <p:sp>
          <p:nvSpPr>
            <p:cNvPr id="47" name="object 47"/>
            <p:cNvSpPr/>
            <p:nvPr/>
          </p:nvSpPr>
          <p:spPr>
            <a:xfrm>
              <a:off x="3771023" y="4287011"/>
              <a:ext cx="360680" cy="360045"/>
            </a:xfrm>
            <a:custGeom>
              <a:avLst/>
              <a:gdLst/>
              <a:ahLst/>
              <a:cxnLst/>
              <a:rect l="l" t="t" r="r" b="b"/>
              <a:pathLst>
                <a:path w="360679" h="360045">
                  <a:moveTo>
                    <a:pt x="360426" y="179832"/>
                  </a:moveTo>
                  <a:lnTo>
                    <a:pt x="353984" y="132115"/>
                  </a:lnTo>
                  <a:lnTo>
                    <a:pt x="335816" y="89182"/>
                  </a:lnTo>
                  <a:lnTo>
                    <a:pt x="307657" y="52768"/>
                  </a:lnTo>
                  <a:lnTo>
                    <a:pt x="271243" y="24609"/>
                  </a:lnTo>
                  <a:lnTo>
                    <a:pt x="228310" y="6441"/>
                  </a:lnTo>
                  <a:lnTo>
                    <a:pt x="180594" y="0"/>
                  </a:lnTo>
                  <a:lnTo>
                    <a:pt x="132556" y="6441"/>
                  </a:lnTo>
                  <a:lnTo>
                    <a:pt x="89408" y="24609"/>
                  </a:lnTo>
                  <a:lnTo>
                    <a:pt x="52863" y="52768"/>
                  </a:lnTo>
                  <a:lnTo>
                    <a:pt x="24637" y="89182"/>
                  </a:lnTo>
                  <a:lnTo>
                    <a:pt x="6445" y="132115"/>
                  </a:lnTo>
                  <a:lnTo>
                    <a:pt x="0" y="179832"/>
                  </a:lnTo>
                  <a:lnTo>
                    <a:pt x="6445" y="227813"/>
                  </a:lnTo>
                  <a:lnTo>
                    <a:pt x="24638" y="270820"/>
                  </a:lnTo>
                  <a:lnTo>
                    <a:pt x="52863" y="307181"/>
                  </a:lnTo>
                  <a:lnTo>
                    <a:pt x="89408" y="335223"/>
                  </a:lnTo>
                  <a:lnTo>
                    <a:pt x="132556" y="353275"/>
                  </a:lnTo>
                  <a:lnTo>
                    <a:pt x="180594" y="359664"/>
                  </a:lnTo>
                  <a:lnTo>
                    <a:pt x="228310" y="353275"/>
                  </a:lnTo>
                  <a:lnTo>
                    <a:pt x="271243" y="335223"/>
                  </a:lnTo>
                  <a:lnTo>
                    <a:pt x="307657" y="307181"/>
                  </a:lnTo>
                  <a:lnTo>
                    <a:pt x="335816" y="270820"/>
                  </a:lnTo>
                  <a:lnTo>
                    <a:pt x="353984" y="227813"/>
                  </a:lnTo>
                  <a:lnTo>
                    <a:pt x="360426" y="179832"/>
                  </a:lnTo>
                  <a:close/>
                </a:path>
              </a:pathLst>
            </a:custGeom>
            <a:solidFill>
              <a:srgbClr val="C45910"/>
            </a:solidFill>
          </p:spPr>
          <p:txBody>
            <a:bodyPr wrap="square" lIns="0" tIns="0" rIns="0" bIns="0" rtlCol="0"/>
            <a:lstStyle/>
            <a:p>
              <a:endParaRPr/>
            </a:p>
          </p:txBody>
        </p:sp>
        <p:sp>
          <p:nvSpPr>
            <p:cNvPr id="48" name="object 48"/>
            <p:cNvSpPr/>
            <p:nvPr/>
          </p:nvSpPr>
          <p:spPr>
            <a:xfrm>
              <a:off x="3758831" y="4275484"/>
              <a:ext cx="384810" cy="383540"/>
            </a:xfrm>
            <a:custGeom>
              <a:avLst/>
              <a:gdLst/>
              <a:ahLst/>
              <a:cxnLst/>
              <a:rect l="l" t="t" r="r" b="b"/>
              <a:pathLst>
                <a:path w="384810" h="383539">
                  <a:moveTo>
                    <a:pt x="384810" y="191359"/>
                  </a:moveTo>
                  <a:lnTo>
                    <a:pt x="384810" y="181453"/>
                  </a:lnTo>
                  <a:lnTo>
                    <a:pt x="384048" y="171547"/>
                  </a:lnTo>
                  <a:lnTo>
                    <a:pt x="373970" y="128590"/>
                  </a:lnTo>
                  <a:lnTo>
                    <a:pt x="357232" y="91787"/>
                  </a:lnTo>
                  <a:lnTo>
                    <a:pt x="307884" y="36633"/>
                  </a:lnTo>
                  <a:lnTo>
                    <a:pt x="244219" y="6067"/>
                  </a:lnTo>
                  <a:lnTo>
                    <a:pt x="209583" y="0"/>
                  </a:lnTo>
                  <a:lnTo>
                    <a:pt x="174448" y="72"/>
                  </a:lnTo>
                  <a:lnTo>
                    <a:pt x="106787" y="18628"/>
                  </a:lnTo>
                  <a:lnTo>
                    <a:pt x="49448" y="61717"/>
                  </a:lnTo>
                  <a:lnTo>
                    <a:pt x="10645" y="129320"/>
                  </a:lnTo>
                  <a:lnTo>
                    <a:pt x="761" y="172309"/>
                  </a:lnTo>
                  <a:lnTo>
                    <a:pt x="0" y="182215"/>
                  </a:lnTo>
                  <a:lnTo>
                    <a:pt x="0" y="202027"/>
                  </a:lnTo>
                  <a:lnTo>
                    <a:pt x="762" y="211171"/>
                  </a:lnTo>
                  <a:lnTo>
                    <a:pt x="2286" y="221077"/>
                  </a:lnTo>
                  <a:lnTo>
                    <a:pt x="13735" y="261857"/>
                  </a:lnTo>
                  <a:lnTo>
                    <a:pt x="25146" y="284797"/>
                  </a:lnTo>
                  <a:lnTo>
                    <a:pt x="25146" y="182215"/>
                  </a:lnTo>
                  <a:lnTo>
                    <a:pt x="25908" y="173833"/>
                  </a:lnTo>
                  <a:lnTo>
                    <a:pt x="36035" y="133295"/>
                  </a:lnTo>
                  <a:lnTo>
                    <a:pt x="75176" y="71578"/>
                  </a:lnTo>
                  <a:lnTo>
                    <a:pt x="131888" y="35460"/>
                  </a:lnTo>
                  <a:lnTo>
                    <a:pt x="197038" y="24690"/>
                  </a:lnTo>
                  <a:lnTo>
                    <a:pt x="229924" y="28733"/>
                  </a:lnTo>
                  <a:lnTo>
                    <a:pt x="290608" y="55513"/>
                  </a:lnTo>
                  <a:lnTo>
                    <a:pt x="336899" y="107012"/>
                  </a:lnTo>
                  <a:lnTo>
                    <a:pt x="359664" y="182977"/>
                  </a:lnTo>
                  <a:lnTo>
                    <a:pt x="359664" y="285948"/>
                  </a:lnTo>
                  <a:lnTo>
                    <a:pt x="368153" y="270459"/>
                  </a:lnTo>
                  <a:lnTo>
                    <a:pt x="379836" y="233428"/>
                  </a:lnTo>
                  <a:lnTo>
                    <a:pt x="384810" y="191359"/>
                  </a:lnTo>
                  <a:close/>
                </a:path>
                <a:path w="384810" h="383539">
                  <a:moveTo>
                    <a:pt x="359664" y="285948"/>
                  </a:moveTo>
                  <a:lnTo>
                    <a:pt x="359664" y="200503"/>
                  </a:lnTo>
                  <a:lnTo>
                    <a:pt x="350995" y="243570"/>
                  </a:lnTo>
                  <a:lnTo>
                    <a:pt x="334543" y="279895"/>
                  </a:lnTo>
                  <a:lnTo>
                    <a:pt x="283697" y="332065"/>
                  </a:lnTo>
                  <a:lnTo>
                    <a:pt x="217947" y="356511"/>
                  </a:lnTo>
                  <a:lnTo>
                    <a:pt x="182864" y="358181"/>
                  </a:lnTo>
                  <a:lnTo>
                    <a:pt x="148113" y="352732"/>
                  </a:lnTo>
                  <a:lnTo>
                    <a:pt x="85015" y="320226"/>
                  </a:lnTo>
                  <a:lnTo>
                    <a:pt x="39474" y="258491"/>
                  </a:lnTo>
                  <a:lnTo>
                    <a:pt x="26670" y="216505"/>
                  </a:lnTo>
                  <a:lnTo>
                    <a:pt x="25146" y="199741"/>
                  </a:lnTo>
                  <a:lnTo>
                    <a:pt x="25146" y="284797"/>
                  </a:lnTo>
                  <a:lnTo>
                    <a:pt x="53278" y="325462"/>
                  </a:lnTo>
                  <a:lnTo>
                    <a:pt x="109032" y="365587"/>
                  </a:lnTo>
                  <a:lnTo>
                    <a:pt x="173822" y="382787"/>
                  </a:lnTo>
                  <a:lnTo>
                    <a:pt x="207364" y="382964"/>
                  </a:lnTo>
                  <a:lnTo>
                    <a:pt x="240473" y="377617"/>
                  </a:lnTo>
                  <a:lnTo>
                    <a:pt x="272254" y="366816"/>
                  </a:lnTo>
                  <a:lnTo>
                    <a:pt x="301809" y="350631"/>
                  </a:lnTo>
                  <a:lnTo>
                    <a:pt x="328242" y="329130"/>
                  </a:lnTo>
                  <a:lnTo>
                    <a:pt x="350656" y="302383"/>
                  </a:lnTo>
                  <a:lnTo>
                    <a:pt x="359664" y="285948"/>
                  </a:lnTo>
                  <a:close/>
                </a:path>
              </a:pathLst>
            </a:custGeom>
            <a:solidFill>
              <a:srgbClr val="FFFFFF"/>
            </a:solidFill>
          </p:spPr>
          <p:txBody>
            <a:bodyPr wrap="square" lIns="0" tIns="0" rIns="0" bIns="0" rtlCol="0"/>
            <a:lstStyle/>
            <a:p>
              <a:endParaRPr/>
            </a:p>
          </p:txBody>
        </p:sp>
        <p:sp>
          <p:nvSpPr>
            <p:cNvPr id="49" name="object 49"/>
            <p:cNvSpPr/>
            <p:nvPr/>
          </p:nvSpPr>
          <p:spPr>
            <a:xfrm>
              <a:off x="6441821" y="4286249"/>
              <a:ext cx="360680" cy="360045"/>
            </a:xfrm>
            <a:custGeom>
              <a:avLst/>
              <a:gdLst/>
              <a:ahLst/>
              <a:cxnLst/>
              <a:rect l="l" t="t" r="r" b="b"/>
              <a:pathLst>
                <a:path w="360679" h="360045">
                  <a:moveTo>
                    <a:pt x="360426" y="179832"/>
                  </a:moveTo>
                  <a:lnTo>
                    <a:pt x="353980" y="132115"/>
                  </a:lnTo>
                  <a:lnTo>
                    <a:pt x="335788" y="89182"/>
                  </a:lnTo>
                  <a:lnTo>
                    <a:pt x="307562" y="52768"/>
                  </a:lnTo>
                  <a:lnTo>
                    <a:pt x="271018" y="24609"/>
                  </a:lnTo>
                  <a:lnTo>
                    <a:pt x="227869" y="6441"/>
                  </a:lnTo>
                  <a:lnTo>
                    <a:pt x="179832" y="0"/>
                  </a:lnTo>
                  <a:lnTo>
                    <a:pt x="132115" y="6441"/>
                  </a:lnTo>
                  <a:lnTo>
                    <a:pt x="89182" y="24609"/>
                  </a:lnTo>
                  <a:lnTo>
                    <a:pt x="52768" y="52768"/>
                  </a:lnTo>
                  <a:lnTo>
                    <a:pt x="24609" y="89182"/>
                  </a:lnTo>
                  <a:lnTo>
                    <a:pt x="6441" y="132115"/>
                  </a:lnTo>
                  <a:lnTo>
                    <a:pt x="0" y="179832"/>
                  </a:lnTo>
                  <a:lnTo>
                    <a:pt x="6441" y="227813"/>
                  </a:lnTo>
                  <a:lnTo>
                    <a:pt x="24609" y="270820"/>
                  </a:lnTo>
                  <a:lnTo>
                    <a:pt x="52768" y="307181"/>
                  </a:lnTo>
                  <a:lnTo>
                    <a:pt x="89182" y="335223"/>
                  </a:lnTo>
                  <a:lnTo>
                    <a:pt x="132115" y="353275"/>
                  </a:lnTo>
                  <a:lnTo>
                    <a:pt x="179832" y="359664"/>
                  </a:lnTo>
                  <a:lnTo>
                    <a:pt x="227869" y="353275"/>
                  </a:lnTo>
                  <a:lnTo>
                    <a:pt x="271018" y="335223"/>
                  </a:lnTo>
                  <a:lnTo>
                    <a:pt x="307562" y="307181"/>
                  </a:lnTo>
                  <a:lnTo>
                    <a:pt x="335788" y="270820"/>
                  </a:lnTo>
                  <a:lnTo>
                    <a:pt x="353980" y="227813"/>
                  </a:lnTo>
                  <a:lnTo>
                    <a:pt x="360426" y="179832"/>
                  </a:lnTo>
                  <a:close/>
                </a:path>
              </a:pathLst>
            </a:custGeom>
            <a:solidFill>
              <a:srgbClr val="C45910"/>
            </a:solidFill>
          </p:spPr>
          <p:txBody>
            <a:bodyPr wrap="square" lIns="0" tIns="0" rIns="0" bIns="0" rtlCol="0"/>
            <a:lstStyle/>
            <a:p>
              <a:endParaRPr/>
            </a:p>
          </p:txBody>
        </p:sp>
        <p:sp>
          <p:nvSpPr>
            <p:cNvPr id="50" name="object 50"/>
            <p:cNvSpPr/>
            <p:nvPr/>
          </p:nvSpPr>
          <p:spPr>
            <a:xfrm>
              <a:off x="6429641" y="4274868"/>
              <a:ext cx="384810" cy="382905"/>
            </a:xfrm>
            <a:custGeom>
              <a:avLst/>
              <a:gdLst/>
              <a:ahLst/>
              <a:cxnLst/>
              <a:rect l="l" t="t" r="r" b="b"/>
              <a:pathLst>
                <a:path w="384809" h="382904">
                  <a:moveTo>
                    <a:pt x="384810" y="191213"/>
                  </a:moveTo>
                  <a:lnTo>
                    <a:pt x="384810" y="181307"/>
                  </a:lnTo>
                  <a:lnTo>
                    <a:pt x="384048" y="171401"/>
                  </a:lnTo>
                  <a:lnTo>
                    <a:pt x="374041" y="128463"/>
                  </a:lnTo>
                  <a:lnTo>
                    <a:pt x="357336" y="91682"/>
                  </a:lnTo>
                  <a:lnTo>
                    <a:pt x="307959" y="36575"/>
                  </a:lnTo>
                  <a:lnTo>
                    <a:pt x="244188" y="6051"/>
                  </a:lnTo>
                  <a:lnTo>
                    <a:pt x="209487" y="0"/>
                  </a:lnTo>
                  <a:lnTo>
                    <a:pt x="182833" y="63"/>
                  </a:lnTo>
                  <a:lnTo>
                    <a:pt x="139625" y="6299"/>
                  </a:lnTo>
                  <a:lnTo>
                    <a:pt x="76037" y="37111"/>
                  </a:lnTo>
                  <a:lnTo>
                    <a:pt x="26994" y="92409"/>
                  </a:lnTo>
                  <a:lnTo>
                    <a:pt x="10509" y="129230"/>
                  </a:lnTo>
                  <a:lnTo>
                    <a:pt x="761" y="172163"/>
                  </a:lnTo>
                  <a:lnTo>
                    <a:pt x="0" y="182069"/>
                  </a:lnTo>
                  <a:lnTo>
                    <a:pt x="0" y="201881"/>
                  </a:lnTo>
                  <a:lnTo>
                    <a:pt x="762" y="211025"/>
                  </a:lnTo>
                  <a:lnTo>
                    <a:pt x="2286" y="220931"/>
                  </a:lnTo>
                  <a:lnTo>
                    <a:pt x="13713" y="261721"/>
                  </a:lnTo>
                  <a:lnTo>
                    <a:pt x="25146" y="284728"/>
                  </a:lnTo>
                  <a:lnTo>
                    <a:pt x="25146" y="182069"/>
                  </a:lnTo>
                  <a:lnTo>
                    <a:pt x="25908" y="173687"/>
                  </a:lnTo>
                  <a:lnTo>
                    <a:pt x="36036" y="133139"/>
                  </a:lnTo>
                  <a:lnTo>
                    <a:pt x="75161" y="71407"/>
                  </a:lnTo>
                  <a:lnTo>
                    <a:pt x="131843" y="35282"/>
                  </a:lnTo>
                  <a:lnTo>
                    <a:pt x="196962" y="24511"/>
                  </a:lnTo>
                  <a:lnTo>
                    <a:pt x="229836" y="28555"/>
                  </a:lnTo>
                  <a:lnTo>
                    <a:pt x="290513" y="55341"/>
                  </a:lnTo>
                  <a:lnTo>
                    <a:pt x="336828" y="106851"/>
                  </a:lnTo>
                  <a:lnTo>
                    <a:pt x="359664" y="182831"/>
                  </a:lnTo>
                  <a:lnTo>
                    <a:pt x="359664" y="285799"/>
                  </a:lnTo>
                  <a:lnTo>
                    <a:pt x="368165" y="270290"/>
                  </a:lnTo>
                  <a:lnTo>
                    <a:pt x="379845" y="233268"/>
                  </a:lnTo>
                  <a:lnTo>
                    <a:pt x="384810" y="191213"/>
                  </a:lnTo>
                  <a:close/>
                </a:path>
                <a:path w="384809" h="382904">
                  <a:moveTo>
                    <a:pt x="359664" y="285799"/>
                  </a:moveTo>
                  <a:lnTo>
                    <a:pt x="359664" y="200357"/>
                  </a:lnTo>
                  <a:lnTo>
                    <a:pt x="350961" y="243424"/>
                  </a:lnTo>
                  <a:lnTo>
                    <a:pt x="334488" y="279749"/>
                  </a:lnTo>
                  <a:lnTo>
                    <a:pt x="283633" y="331921"/>
                  </a:lnTo>
                  <a:lnTo>
                    <a:pt x="217902" y="356369"/>
                  </a:lnTo>
                  <a:lnTo>
                    <a:pt x="182833" y="358040"/>
                  </a:lnTo>
                  <a:lnTo>
                    <a:pt x="148097" y="352592"/>
                  </a:lnTo>
                  <a:lnTo>
                    <a:pt x="85024" y="320085"/>
                  </a:lnTo>
                  <a:lnTo>
                    <a:pt x="39487" y="258347"/>
                  </a:lnTo>
                  <a:lnTo>
                    <a:pt x="26670" y="216359"/>
                  </a:lnTo>
                  <a:lnTo>
                    <a:pt x="25146" y="199595"/>
                  </a:lnTo>
                  <a:lnTo>
                    <a:pt x="25146" y="284728"/>
                  </a:lnTo>
                  <a:lnTo>
                    <a:pt x="53231" y="325332"/>
                  </a:lnTo>
                  <a:lnTo>
                    <a:pt x="108983" y="365451"/>
                  </a:lnTo>
                  <a:lnTo>
                    <a:pt x="173785" y="382639"/>
                  </a:lnTo>
                  <a:lnTo>
                    <a:pt x="207335" y="382808"/>
                  </a:lnTo>
                  <a:lnTo>
                    <a:pt x="240454" y="377455"/>
                  </a:lnTo>
                  <a:lnTo>
                    <a:pt x="272245" y="366648"/>
                  </a:lnTo>
                  <a:lnTo>
                    <a:pt x="301809" y="350458"/>
                  </a:lnTo>
                  <a:lnTo>
                    <a:pt x="328249" y="328955"/>
                  </a:lnTo>
                  <a:lnTo>
                    <a:pt x="350667" y="302209"/>
                  </a:lnTo>
                  <a:lnTo>
                    <a:pt x="359664" y="285799"/>
                  </a:lnTo>
                  <a:close/>
                </a:path>
              </a:pathLst>
            </a:custGeom>
            <a:solidFill>
              <a:srgbClr val="FFFFFF"/>
            </a:solidFill>
          </p:spPr>
          <p:txBody>
            <a:bodyPr wrap="square" lIns="0" tIns="0" rIns="0" bIns="0" rtlCol="0"/>
            <a:lstStyle/>
            <a:p>
              <a:endParaRPr/>
            </a:p>
          </p:txBody>
        </p:sp>
      </p:grpSp>
      <p:sp>
        <p:nvSpPr>
          <p:cNvPr id="51" name="object 51"/>
          <p:cNvSpPr txBox="1"/>
          <p:nvPr/>
        </p:nvSpPr>
        <p:spPr>
          <a:xfrm>
            <a:off x="2349887" y="4329176"/>
            <a:ext cx="6459220" cy="269875"/>
          </a:xfrm>
          <a:prstGeom prst="rect">
            <a:avLst/>
          </a:prstGeom>
        </p:spPr>
        <p:txBody>
          <a:bodyPr vert="horz" wrap="square" lIns="0" tIns="12700" rIns="0" bIns="0" rtlCol="0">
            <a:spAutoFit/>
          </a:bodyPr>
          <a:lstStyle/>
          <a:p>
            <a:pPr marL="38100">
              <a:lnSpc>
                <a:spcPct val="100000"/>
              </a:lnSpc>
              <a:spcBef>
                <a:spcPts val="100"/>
              </a:spcBef>
              <a:tabLst>
                <a:tab pos="1494790" algn="l"/>
                <a:tab pos="2515235" algn="l"/>
                <a:tab pos="4165600" algn="l"/>
                <a:tab pos="4780280" algn="l"/>
              </a:tabLst>
            </a:pPr>
            <a:r>
              <a:rPr sz="1600" b="1" dirty="0">
                <a:latin typeface="微軟正黑體"/>
                <a:cs typeface="微軟正黑體"/>
              </a:rPr>
              <a:t>競賽	</a:t>
            </a:r>
            <a:r>
              <a:rPr sz="2400" b="1" baseline="5208" dirty="0">
                <a:solidFill>
                  <a:srgbClr val="FFFFFF"/>
                </a:solidFill>
                <a:latin typeface="微軟正黑體"/>
                <a:cs typeface="微軟正黑體"/>
              </a:rPr>
              <a:t>or	</a:t>
            </a:r>
            <a:r>
              <a:rPr sz="1600" b="1" dirty="0">
                <a:latin typeface="微軟正黑體"/>
                <a:cs typeface="微軟正黑體"/>
              </a:rPr>
              <a:t>技術士證	</a:t>
            </a:r>
            <a:r>
              <a:rPr sz="2400" b="1" baseline="6944" dirty="0">
                <a:solidFill>
                  <a:srgbClr val="FFFFFF"/>
                </a:solidFill>
                <a:latin typeface="微軟正黑體"/>
                <a:cs typeface="微軟正黑體"/>
              </a:rPr>
              <a:t>or	</a:t>
            </a:r>
            <a:r>
              <a:rPr sz="1600" b="1" dirty="0">
                <a:latin typeface="微軟正黑體"/>
                <a:cs typeface="微軟正黑體"/>
              </a:rPr>
              <a:t>專技人員普考證書</a:t>
            </a:r>
            <a:endParaRPr sz="1600">
              <a:latin typeface="微軟正黑體"/>
              <a:cs typeface="微軟正黑體"/>
            </a:endParaRPr>
          </a:p>
        </p:txBody>
      </p:sp>
      <p:grpSp>
        <p:nvGrpSpPr>
          <p:cNvPr id="52" name="object 52"/>
          <p:cNvGrpSpPr/>
          <p:nvPr/>
        </p:nvGrpSpPr>
        <p:grpSpPr>
          <a:xfrm>
            <a:off x="2381897" y="2369820"/>
            <a:ext cx="6819900" cy="1927860"/>
            <a:chOff x="2381897" y="2369820"/>
            <a:chExt cx="6819900" cy="1927860"/>
          </a:xfrm>
        </p:grpSpPr>
        <p:pic>
          <p:nvPicPr>
            <p:cNvPr id="53" name="object 53"/>
            <p:cNvPicPr/>
            <p:nvPr/>
          </p:nvPicPr>
          <p:blipFill>
            <a:blip r:embed="rId5" cstate="print"/>
            <a:stretch>
              <a:fillRect/>
            </a:stretch>
          </p:blipFill>
          <p:spPr>
            <a:xfrm>
              <a:off x="7582547" y="2369820"/>
              <a:ext cx="1619250" cy="1367789"/>
            </a:xfrm>
            <a:prstGeom prst="rect">
              <a:avLst/>
            </a:prstGeom>
          </p:spPr>
        </p:pic>
        <p:sp>
          <p:nvSpPr>
            <p:cNvPr id="54" name="object 54"/>
            <p:cNvSpPr/>
            <p:nvPr/>
          </p:nvSpPr>
          <p:spPr>
            <a:xfrm>
              <a:off x="2381897" y="3798570"/>
              <a:ext cx="338455" cy="427990"/>
            </a:xfrm>
            <a:custGeom>
              <a:avLst/>
              <a:gdLst/>
              <a:ahLst/>
              <a:cxnLst/>
              <a:rect l="l" t="t" r="r" b="b"/>
              <a:pathLst>
                <a:path w="338455" h="427989">
                  <a:moveTo>
                    <a:pt x="74675" y="51054"/>
                  </a:moveTo>
                  <a:lnTo>
                    <a:pt x="74675" y="29718"/>
                  </a:lnTo>
                  <a:lnTo>
                    <a:pt x="51625" y="11715"/>
                  </a:lnTo>
                  <a:lnTo>
                    <a:pt x="39314" y="3893"/>
                  </a:lnTo>
                  <a:lnTo>
                    <a:pt x="27431" y="0"/>
                  </a:lnTo>
                  <a:lnTo>
                    <a:pt x="16394" y="3119"/>
                  </a:lnTo>
                  <a:lnTo>
                    <a:pt x="7715" y="15240"/>
                  </a:lnTo>
                  <a:lnTo>
                    <a:pt x="2035" y="38790"/>
                  </a:lnTo>
                  <a:lnTo>
                    <a:pt x="0" y="76200"/>
                  </a:lnTo>
                  <a:lnTo>
                    <a:pt x="2095" y="99512"/>
                  </a:lnTo>
                  <a:lnTo>
                    <a:pt x="7048" y="121539"/>
                  </a:lnTo>
                  <a:lnTo>
                    <a:pt x="14573" y="140708"/>
                  </a:lnTo>
                  <a:lnTo>
                    <a:pt x="16752" y="143981"/>
                  </a:lnTo>
                  <a:lnTo>
                    <a:pt x="16763" y="50728"/>
                  </a:lnTo>
                  <a:lnTo>
                    <a:pt x="18954" y="34671"/>
                  </a:lnTo>
                  <a:lnTo>
                    <a:pt x="23300" y="25384"/>
                  </a:lnTo>
                  <a:lnTo>
                    <a:pt x="29717" y="22098"/>
                  </a:lnTo>
                  <a:lnTo>
                    <a:pt x="38135" y="23514"/>
                  </a:lnTo>
                  <a:lnTo>
                    <a:pt x="48482" y="29432"/>
                  </a:lnTo>
                  <a:lnTo>
                    <a:pt x="60686" y="38921"/>
                  </a:lnTo>
                  <a:lnTo>
                    <a:pt x="74675" y="51054"/>
                  </a:lnTo>
                  <a:close/>
                </a:path>
                <a:path w="338455" h="427989">
                  <a:moveTo>
                    <a:pt x="81533" y="175081"/>
                  </a:moveTo>
                  <a:lnTo>
                    <a:pt x="81533" y="158496"/>
                  </a:lnTo>
                  <a:lnTo>
                    <a:pt x="67210" y="162020"/>
                  </a:lnTo>
                  <a:lnTo>
                    <a:pt x="54959" y="159829"/>
                  </a:lnTo>
                  <a:lnTo>
                    <a:pt x="28336" y="130933"/>
                  </a:lnTo>
                  <a:lnTo>
                    <a:pt x="18240" y="94190"/>
                  </a:lnTo>
                  <a:lnTo>
                    <a:pt x="16752" y="50815"/>
                  </a:lnTo>
                  <a:lnTo>
                    <a:pt x="16763" y="143999"/>
                  </a:lnTo>
                  <a:lnTo>
                    <a:pt x="51434" y="174879"/>
                  </a:lnTo>
                  <a:lnTo>
                    <a:pt x="68579" y="177940"/>
                  </a:lnTo>
                  <a:lnTo>
                    <a:pt x="81533" y="175081"/>
                  </a:lnTo>
                  <a:close/>
                </a:path>
                <a:path w="338455" h="427989">
                  <a:moveTo>
                    <a:pt x="144779" y="351282"/>
                  </a:moveTo>
                  <a:lnTo>
                    <a:pt x="144779" y="307086"/>
                  </a:lnTo>
                  <a:lnTo>
                    <a:pt x="114645" y="310003"/>
                  </a:lnTo>
                  <a:lnTo>
                    <a:pt x="90582" y="314991"/>
                  </a:lnTo>
                  <a:lnTo>
                    <a:pt x="74378" y="321552"/>
                  </a:lnTo>
                  <a:lnTo>
                    <a:pt x="67817" y="329184"/>
                  </a:lnTo>
                  <a:lnTo>
                    <a:pt x="31241" y="329184"/>
                  </a:lnTo>
                  <a:lnTo>
                    <a:pt x="31241" y="427482"/>
                  </a:lnTo>
                  <a:lnTo>
                    <a:pt x="119633" y="427482"/>
                  </a:lnTo>
                  <a:lnTo>
                    <a:pt x="119633" y="355854"/>
                  </a:lnTo>
                  <a:lnTo>
                    <a:pt x="131063" y="355854"/>
                  </a:lnTo>
                  <a:lnTo>
                    <a:pt x="131063" y="351282"/>
                  </a:lnTo>
                  <a:lnTo>
                    <a:pt x="144779" y="351282"/>
                  </a:lnTo>
                  <a:close/>
                </a:path>
                <a:path w="338455" h="427989">
                  <a:moveTo>
                    <a:pt x="269747" y="16002"/>
                  </a:moveTo>
                  <a:lnTo>
                    <a:pt x="269747" y="7620"/>
                  </a:lnTo>
                  <a:lnTo>
                    <a:pt x="265937" y="3810"/>
                  </a:lnTo>
                  <a:lnTo>
                    <a:pt x="72389" y="3810"/>
                  </a:lnTo>
                  <a:lnTo>
                    <a:pt x="68579" y="7620"/>
                  </a:lnTo>
                  <a:lnTo>
                    <a:pt x="68579" y="16002"/>
                  </a:lnTo>
                  <a:lnTo>
                    <a:pt x="70865" y="19812"/>
                  </a:lnTo>
                  <a:lnTo>
                    <a:pt x="74675" y="20574"/>
                  </a:lnTo>
                  <a:lnTo>
                    <a:pt x="74675" y="121920"/>
                  </a:lnTo>
                  <a:lnTo>
                    <a:pt x="75437" y="121920"/>
                  </a:lnTo>
                  <a:lnTo>
                    <a:pt x="75854" y="131492"/>
                  </a:lnTo>
                  <a:lnTo>
                    <a:pt x="77057" y="140779"/>
                  </a:lnTo>
                  <a:lnTo>
                    <a:pt x="78974" y="149780"/>
                  </a:lnTo>
                  <a:lnTo>
                    <a:pt x="81533" y="158496"/>
                  </a:lnTo>
                  <a:lnTo>
                    <a:pt x="81533" y="175081"/>
                  </a:lnTo>
                  <a:lnTo>
                    <a:pt x="87629" y="173736"/>
                  </a:lnTo>
                  <a:lnTo>
                    <a:pt x="97833" y="192500"/>
                  </a:lnTo>
                  <a:lnTo>
                    <a:pt x="110966" y="208407"/>
                  </a:lnTo>
                  <a:lnTo>
                    <a:pt x="126527" y="220884"/>
                  </a:lnTo>
                  <a:lnTo>
                    <a:pt x="144017" y="229362"/>
                  </a:lnTo>
                  <a:lnTo>
                    <a:pt x="144017" y="306324"/>
                  </a:lnTo>
                  <a:lnTo>
                    <a:pt x="144779" y="307086"/>
                  </a:lnTo>
                  <a:lnTo>
                    <a:pt x="144779" y="351282"/>
                  </a:lnTo>
                  <a:lnTo>
                    <a:pt x="193547" y="351282"/>
                  </a:lnTo>
                  <a:lnTo>
                    <a:pt x="193547" y="307086"/>
                  </a:lnTo>
                  <a:lnTo>
                    <a:pt x="194309" y="306324"/>
                  </a:lnTo>
                  <a:lnTo>
                    <a:pt x="194309" y="229362"/>
                  </a:lnTo>
                  <a:lnTo>
                    <a:pt x="211812" y="220884"/>
                  </a:lnTo>
                  <a:lnTo>
                    <a:pt x="227456" y="208407"/>
                  </a:lnTo>
                  <a:lnTo>
                    <a:pt x="240815" y="192500"/>
                  </a:lnTo>
                  <a:lnTo>
                    <a:pt x="251459" y="173736"/>
                  </a:lnTo>
                  <a:lnTo>
                    <a:pt x="256793" y="174941"/>
                  </a:lnTo>
                  <a:lnTo>
                    <a:pt x="256793" y="158496"/>
                  </a:lnTo>
                  <a:lnTo>
                    <a:pt x="259365" y="149780"/>
                  </a:lnTo>
                  <a:lnTo>
                    <a:pt x="261365" y="140779"/>
                  </a:lnTo>
                  <a:lnTo>
                    <a:pt x="262794" y="131492"/>
                  </a:lnTo>
                  <a:lnTo>
                    <a:pt x="263651" y="121920"/>
                  </a:lnTo>
                  <a:lnTo>
                    <a:pt x="263651" y="20574"/>
                  </a:lnTo>
                  <a:lnTo>
                    <a:pt x="267461" y="19812"/>
                  </a:lnTo>
                  <a:lnTo>
                    <a:pt x="269747" y="16002"/>
                  </a:lnTo>
                  <a:close/>
                </a:path>
                <a:path w="338455" h="427989">
                  <a:moveTo>
                    <a:pt x="218693" y="427482"/>
                  </a:moveTo>
                  <a:lnTo>
                    <a:pt x="218693" y="400812"/>
                  </a:lnTo>
                  <a:lnTo>
                    <a:pt x="207263" y="400812"/>
                  </a:lnTo>
                  <a:lnTo>
                    <a:pt x="207263" y="405384"/>
                  </a:lnTo>
                  <a:lnTo>
                    <a:pt x="131063" y="405384"/>
                  </a:lnTo>
                  <a:lnTo>
                    <a:pt x="131063" y="400812"/>
                  </a:lnTo>
                  <a:lnTo>
                    <a:pt x="119633" y="400812"/>
                  </a:lnTo>
                  <a:lnTo>
                    <a:pt x="119633" y="427482"/>
                  </a:lnTo>
                  <a:lnTo>
                    <a:pt x="218693" y="427482"/>
                  </a:lnTo>
                  <a:close/>
                </a:path>
                <a:path w="338455" h="427989">
                  <a:moveTo>
                    <a:pt x="144017" y="292608"/>
                  </a:moveTo>
                  <a:lnTo>
                    <a:pt x="144017" y="243078"/>
                  </a:lnTo>
                  <a:lnTo>
                    <a:pt x="140207" y="244602"/>
                  </a:lnTo>
                  <a:lnTo>
                    <a:pt x="137921" y="247650"/>
                  </a:lnTo>
                  <a:lnTo>
                    <a:pt x="137921" y="288798"/>
                  </a:lnTo>
                  <a:lnTo>
                    <a:pt x="140207" y="291846"/>
                  </a:lnTo>
                  <a:lnTo>
                    <a:pt x="144017" y="292608"/>
                  </a:lnTo>
                  <a:close/>
                </a:path>
                <a:path w="338455" h="427989">
                  <a:moveTo>
                    <a:pt x="307085" y="427482"/>
                  </a:moveTo>
                  <a:lnTo>
                    <a:pt x="307085" y="329184"/>
                  </a:lnTo>
                  <a:lnTo>
                    <a:pt x="268223" y="329184"/>
                  </a:lnTo>
                  <a:lnTo>
                    <a:pt x="261913" y="321552"/>
                  </a:lnTo>
                  <a:lnTo>
                    <a:pt x="246316" y="314991"/>
                  </a:lnTo>
                  <a:lnTo>
                    <a:pt x="223004" y="310003"/>
                  </a:lnTo>
                  <a:lnTo>
                    <a:pt x="193547" y="307086"/>
                  </a:lnTo>
                  <a:lnTo>
                    <a:pt x="193547" y="351282"/>
                  </a:lnTo>
                  <a:lnTo>
                    <a:pt x="207263" y="351282"/>
                  </a:lnTo>
                  <a:lnTo>
                    <a:pt x="207263" y="355854"/>
                  </a:lnTo>
                  <a:lnTo>
                    <a:pt x="218693" y="355854"/>
                  </a:lnTo>
                  <a:lnTo>
                    <a:pt x="218693" y="427482"/>
                  </a:lnTo>
                  <a:lnTo>
                    <a:pt x="307085" y="427482"/>
                  </a:lnTo>
                  <a:close/>
                </a:path>
                <a:path w="338455" h="427989">
                  <a:moveTo>
                    <a:pt x="201167" y="288798"/>
                  </a:moveTo>
                  <a:lnTo>
                    <a:pt x="201167" y="247650"/>
                  </a:lnTo>
                  <a:lnTo>
                    <a:pt x="198119" y="244602"/>
                  </a:lnTo>
                  <a:lnTo>
                    <a:pt x="194309" y="243078"/>
                  </a:lnTo>
                  <a:lnTo>
                    <a:pt x="194309" y="292608"/>
                  </a:lnTo>
                  <a:lnTo>
                    <a:pt x="198119" y="291846"/>
                  </a:lnTo>
                  <a:lnTo>
                    <a:pt x="201167" y="288798"/>
                  </a:lnTo>
                  <a:close/>
                </a:path>
                <a:path w="338455" h="427989">
                  <a:moveTo>
                    <a:pt x="321575" y="143981"/>
                  </a:moveTo>
                  <a:lnTo>
                    <a:pt x="321575" y="50815"/>
                  </a:lnTo>
                  <a:lnTo>
                    <a:pt x="321563" y="74676"/>
                  </a:lnTo>
                  <a:lnTo>
                    <a:pt x="320087" y="94190"/>
                  </a:lnTo>
                  <a:lnTo>
                    <a:pt x="309991" y="130933"/>
                  </a:lnTo>
                  <a:lnTo>
                    <a:pt x="283368" y="159829"/>
                  </a:lnTo>
                  <a:lnTo>
                    <a:pt x="271117" y="162020"/>
                  </a:lnTo>
                  <a:lnTo>
                    <a:pt x="256793" y="158496"/>
                  </a:lnTo>
                  <a:lnTo>
                    <a:pt x="256793" y="174941"/>
                  </a:lnTo>
                  <a:lnTo>
                    <a:pt x="270117" y="177950"/>
                  </a:lnTo>
                  <a:lnTo>
                    <a:pt x="286988" y="174879"/>
                  </a:lnTo>
                  <a:lnTo>
                    <a:pt x="301716" y="166663"/>
                  </a:lnTo>
                  <a:lnTo>
                    <a:pt x="313943" y="155448"/>
                  </a:lnTo>
                  <a:lnTo>
                    <a:pt x="321575" y="143981"/>
                  </a:lnTo>
                  <a:close/>
                </a:path>
                <a:path w="338455" h="427989">
                  <a:moveTo>
                    <a:pt x="338327" y="76200"/>
                  </a:moveTo>
                  <a:lnTo>
                    <a:pt x="336184" y="38790"/>
                  </a:lnTo>
                  <a:lnTo>
                    <a:pt x="330326" y="15240"/>
                  </a:lnTo>
                  <a:lnTo>
                    <a:pt x="321611" y="3119"/>
                  </a:lnTo>
                  <a:lnTo>
                    <a:pt x="310895" y="0"/>
                  </a:lnTo>
                  <a:lnTo>
                    <a:pt x="299013" y="3893"/>
                  </a:lnTo>
                  <a:lnTo>
                    <a:pt x="286702" y="11715"/>
                  </a:lnTo>
                  <a:lnTo>
                    <a:pt x="263651" y="29718"/>
                  </a:lnTo>
                  <a:lnTo>
                    <a:pt x="263651" y="51054"/>
                  </a:lnTo>
                  <a:lnTo>
                    <a:pt x="277641" y="38921"/>
                  </a:lnTo>
                  <a:lnTo>
                    <a:pt x="289845" y="29432"/>
                  </a:lnTo>
                  <a:lnTo>
                    <a:pt x="300192" y="23514"/>
                  </a:lnTo>
                  <a:lnTo>
                    <a:pt x="308609" y="22098"/>
                  </a:lnTo>
                  <a:lnTo>
                    <a:pt x="315027" y="25384"/>
                  </a:lnTo>
                  <a:lnTo>
                    <a:pt x="319373" y="34671"/>
                  </a:lnTo>
                  <a:lnTo>
                    <a:pt x="321575" y="50815"/>
                  </a:lnTo>
                  <a:lnTo>
                    <a:pt x="321575" y="143981"/>
                  </a:lnTo>
                  <a:lnTo>
                    <a:pt x="323754" y="140708"/>
                  </a:lnTo>
                  <a:lnTo>
                    <a:pt x="331279" y="121539"/>
                  </a:lnTo>
                  <a:lnTo>
                    <a:pt x="336232" y="99512"/>
                  </a:lnTo>
                  <a:lnTo>
                    <a:pt x="338327" y="76200"/>
                  </a:lnTo>
                  <a:close/>
                </a:path>
              </a:pathLst>
            </a:custGeom>
            <a:solidFill>
              <a:srgbClr val="56677B"/>
            </a:solidFill>
          </p:spPr>
          <p:txBody>
            <a:bodyPr wrap="square" lIns="0" tIns="0" rIns="0" bIns="0" rtlCol="0"/>
            <a:lstStyle/>
            <a:p>
              <a:endParaRPr/>
            </a:p>
          </p:txBody>
        </p:sp>
        <p:pic>
          <p:nvPicPr>
            <p:cNvPr id="55" name="object 55"/>
            <p:cNvPicPr/>
            <p:nvPr/>
          </p:nvPicPr>
          <p:blipFill>
            <a:blip r:embed="rId6" cstate="print"/>
            <a:stretch>
              <a:fillRect/>
            </a:stretch>
          </p:blipFill>
          <p:spPr>
            <a:xfrm>
              <a:off x="4823345" y="3773424"/>
              <a:ext cx="842772" cy="498348"/>
            </a:xfrm>
            <a:prstGeom prst="rect">
              <a:avLst/>
            </a:prstGeom>
          </p:spPr>
        </p:pic>
        <p:pic>
          <p:nvPicPr>
            <p:cNvPr id="56" name="object 56"/>
            <p:cNvPicPr/>
            <p:nvPr/>
          </p:nvPicPr>
          <p:blipFill>
            <a:blip r:embed="rId7" cstate="print"/>
            <a:stretch>
              <a:fillRect/>
            </a:stretch>
          </p:blipFill>
          <p:spPr>
            <a:xfrm>
              <a:off x="5392559" y="3787140"/>
              <a:ext cx="259079" cy="281939"/>
            </a:xfrm>
            <a:prstGeom prst="rect">
              <a:avLst/>
            </a:prstGeom>
          </p:spPr>
        </p:pic>
        <p:pic>
          <p:nvPicPr>
            <p:cNvPr id="57" name="object 57"/>
            <p:cNvPicPr/>
            <p:nvPr/>
          </p:nvPicPr>
          <p:blipFill>
            <a:blip r:embed="rId8" cstate="print"/>
            <a:stretch>
              <a:fillRect/>
            </a:stretch>
          </p:blipFill>
          <p:spPr>
            <a:xfrm>
              <a:off x="7321181" y="3753612"/>
              <a:ext cx="866394" cy="544068"/>
            </a:xfrm>
            <a:prstGeom prst="rect">
              <a:avLst/>
            </a:prstGeom>
          </p:spPr>
        </p:pic>
      </p:grpSp>
      <p:sp>
        <p:nvSpPr>
          <p:cNvPr id="58" name="object 58"/>
          <p:cNvSpPr txBox="1">
            <a:spLocks noGrp="1"/>
          </p:cNvSpPr>
          <p:nvPr>
            <p:ph type="sldNum" sz="quarter" idx="7"/>
          </p:nvPr>
        </p:nvSpPr>
        <p:spPr>
          <a:prstGeom prst="rect">
            <a:avLst/>
          </a:prstGeom>
        </p:spPr>
        <p:txBody>
          <a:bodyPr vert="horz" wrap="square" lIns="0" tIns="0" rIns="0" bIns="0" rtlCol="0">
            <a:spAutoFit/>
          </a:bodyPr>
          <a:lstStyle/>
          <a:p>
            <a:pPr marL="38100">
              <a:lnSpc>
                <a:spcPts val="1810"/>
              </a:lnSpc>
            </a:pPr>
            <a:fld id="{81D60167-4931-47E6-BA6A-407CBD079E47}" type="slidenum">
              <a:rPr dirty="0"/>
              <a:t>15</a:t>
            </a:fld>
            <a:endParaRPr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858659" y="6770369"/>
            <a:ext cx="422909" cy="430530"/>
            <a:chOff x="858659" y="6770369"/>
            <a:chExt cx="422909" cy="430530"/>
          </a:xfrm>
        </p:grpSpPr>
        <p:pic>
          <p:nvPicPr>
            <p:cNvPr id="3" name="object 3"/>
            <p:cNvPicPr/>
            <p:nvPr/>
          </p:nvPicPr>
          <p:blipFill>
            <a:blip r:embed="rId2" cstate="print"/>
            <a:stretch>
              <a:fillRect/>
            </a:stretch>
          </p:blipFill>
          <p:spPr>
            <a:xfrm>
              <a:off x="858659" y="6770369"/>
              <a:ext cx="422909" cy="430529"/>
            </a:xfrm>
            <a:prstGeom prst="rect">
              <a:avLst/>
            </a:prstGeom>
          </p:spPr>
        </p:pic>
        <p:sp>
          <p:nvSpPr>
            <p:cNvPr id="4" name="object 4"/>
            <p:cNvSpPr/>
            <p:nvPr/>
          </p:nvSpPr>
          <p:spPr>
            <a:xfrm>
              <a:off x="1045349" y="7191374"/>
              <a:ext cx="53340" cy="0"/>
            </a:xfrm>
            <a:custGeom>
              <a:avLst/>
              <a:gdLst/>
              <a:ahLst/>
              <a:cxnLst/>
              <a:rect l="l" t="t" r="r" b="b"/>
              <a:pathLst>
                <a:path w="53340">
                  <a:moveTo>
                    <a:pt x="0" y="0"/>
                  </a:moveTo>
                  <a:lnTo>
                    <a:pt x="53339" y="0"/>
                  </a:lnTo>
                </a:path>
              </a:pathLst>
            </a:custGeom>
            <a:ln w="3810">
              <a:solidFill>
                <a:srgbClr val="FEFEFE"/>
              </a:solidFill>
            </a:ln>
          </p:spPr>
          <p:txBody>
            <a:bodyPr wrap="square" lIns="0" tIns="0" rIns="0" bIns="0" rtlCol="0"/>
            <a:lstStyle/>
            <a:p>
              <a:endParaRPr/>
            </a:p>
          </p:txBody>
        </p:sp>
        <p:pic>
          <p:nvPicPr>
            <p:cNvPr id="5" name="object 5"/>
            <p:cNvPicPr/>
            <p:nvPr/>
          </p:nvPicPr>
          <p:blipFill>
            <a:blip r:embed="rId2" cstate="print"/>
            <a:stretch>
              <a:fillRect/>
            </a:stretch>
          </p:blipFill>
          <p:spPr>
            <a:xfrm>
              <a:off x="858659" y="6770369"/>
              <a:ext cx="422909" cy="430529"/>
            </a:xfrm>
            <a:prstGeom prst="rect">
              <a:avLst/>
            </a:prstGeom>
          </p:spPr>
        </p:pic>
        <p:sp>
          <p:nvSpPr>
            <p:cNvPr id="6" name="object 6"/>
            <p:cNvSpPr/>
            <p:nvPr/>
          </p:nvSpPr>
          <p:spPr>
            <a:xfrm>
              <a:off x="1045349" y="7191374"/>
              <a:ext cx="53340" cy="0"/>
            </a:xfrm>
            <a:custGeom>
              <a:avLst/>
              <a:gdLst/>
              <a:ahLst/>
              <a:cxnLst/>
              <a:rect l="l" t="t" r="r" b="b"/>
              <a:pathLst>
                <a:path w="53340">
                  <a:moveTo>
                    <a:pt x="0" y="0"/>
                  </a:moveTo>
                  <a:lnTo>
                    <a:pt x="53339" y="0"/>
                  </a:lnTo>
                </a:path>
              </a:pathLst>
            </a:custGeom>
            <a:ln w="3810">
              <a:solidFill>
                <a:srgbClr val="FEFEFE"/>
              </a:solidFill>
            </a:ln>
          </p:spPr>
          <p:txBody>
            <a:bodyPr wrap="square" lIns="0" tIns="0" rIns="0" bIns="0" rtlCol="0"/>
            <a:lstStyle/>
            <a:p>
              <a:endParaRPr/>
            </a:p>
          </p:txBody>
        </p:sp>
      </p:grpSp>
      <p:grpSp>
        <p:nvGrpSpPr>
          <p:cNvPr id="7" name="object 7"/>
          <p:cNvGrpSpPr/>
          <p:nvPr/>
        </p:nvGrpSpPr>
        <p:grpSpPr>
          <a:xfrm>
            <a:off x="1031633" y="440436"/>
            <a:ext cx="8752840" cy="521970"/>
            <a:chOff x="1031633" y="440436"/>
            <a:chExt cx="8752840" cy="521970"/>
          </a:xfrm>
        </p:grpSpPr>
        <p:sp>
          <p:nvSpPr>
            <p:cNvPr id="8" name="object 8"/>
            <p:cNvSpPr/>
            <p:nvPr/>
          </p:nvSpPr>
          <p:spPr>
            <a:xfrm>
              <a:off x="1037729" y="446532"/>
              <a:ext cx="8739505" cy="509905"/>
            </a:xfrm>
            <a:custGeom>
              <a:avLst/>
              <a:gdLst/>
              <a:ahLst/>
              <a:cxnLst/>
              <a:rect l="l" t="t" r="r" b="b"/>
              <a:pathLst>
                <a:path w="8739505" h="509905">
                  <a:moveTo>
                    <a:pt x="8739378" y="454151"/>
                  </a:moveTo>
                  <a:lnTo>
                    <a:pt x="8739378" y="55625"/>
                  </a:lnTo>
                  <a:lnTo>
                    <a:pt x="8735079" y="34075"/>
                  </a:lnTo>
                  <a:lnTo>
                    <a:pt x="8723280" y="16382"/>
                  </a:lnTo>
                  <a:lnTo>
                    <a:pt x="8705623" y="4405"/>
                  </a:lnTo>
                  <a:lnTo>
                    <a:pt x="8683752" y="0"/>
                  </a:lnTo>
                  <a:lnTo>
                    <a:pt x="55626" y="0"/>
                  </a:lnTo>
                  <a:lnTo>
                    <a:pt x="34075" y="4405"/>
                  </a:lnTo>
                  <a:lnTo>
                    <a:pt x="16382" y="16382"/>
                  </a:lnTo>
                  <a:lnTo>
                    <a:pt x="4405" y="34075"/>
                  </a:lnTo>
                  <a:lnTo>
                    <a:pt x="0" y="55625"/>
                  </a:lnTo>
                  <a:lnTo>
                    <a:pt x="0" y="454151"/>
                  </a:lnTo>
                  <a:lnTo>
                    <a:pt x="4405" y="475702"/>
                  </a:lnTo>
                  <a:lnTo>
                    <a:pt x="16383" y="493394"/>
                  </a:lnTo>
                  <a:lnTo>
                    <a:pt x="34075" y="505372"/>
                  </a:lnTo>
                  <a:lnTo>
                    <a:pt x="55626" y="509777"/>
                  </a:lnTo>
                  <a:lnTo>
                    <a:pt x="8683752" y="509777"/>
                  </a:lnTo>
                  <a:lnTo>
                    <a:pt x="8705623" y="505372"/>
                  </a:lnTo>
                  <a:lnTo>
                    <a:pt x="8723280" y="493394"/>
                  </a:lnTo>
                  <a:lnTo>
                    <a:pt x="8735079" y="475702"/>
                  </a:lnTo>
                  <a:lnTo>
                    <a:pt x="8739378" y="454151"/>
                  </a:lnTo>
                  <a:close/>
                </a:path>
              </a:pathLst>
            </a:custGeom>
            <a:solidFill>
              <a:srgbClr val="F7CAAC"/>
            </a:solidFill>
          </p:spPr>
          <p:txBody>
            <a:bodyPr wrap="square" lIns="0" tIns="0" rIns="0" bIns="0" rtlCol="0"/>
            <a:lstStyle/>
            <a:p>
              <a:endParaRPr/>
            </a:p>
          </p:txBody>
        </p:sp>
        <p:sp>
          <p:nvSpPr>
            <p:cNvPr id="9" name="object 9"/>
            <p:cNvSpPr/>
            <p:nvPr/>
          </p:nvSpPr>
          <p:spPr>
            <a:xfrm>
              <a:off x="1031633" y="440436"/>
              <a:ext cx="8752840" cy="521970"/>
            </a:xfrm>
            <a:custGeom>
              <a:avLst/>
              <a:gdLst/>
              <a:ahLst/>
              <a:cxnLst/>
              <a:rect l="l" t="t" r="r" b="b"/>
              <a:pathLst>
                <a:path w="8752840" h="521969">
                  <a:moveTo>
                    <a:pt x="8752332" y="460247"/>
                  </a:moveTo>
                  <a:lnTo>
                    <a:pt x="8752332" y="61721"/>
                  </a:lnTo>
                  <a:lnTo>
                    <a:pt x="8750808" y="49529"/>
                  </a:lnTo>
                  <a:lnTo>
                    <a:pt x="8743949" y="30980"/>
                  </a:lnTo>
                  <a:lnTo>
                    <a:pt x="8731819" y="15978"/>
                  </a:lnTo>
                  <a:lnTo>
                    <a:pt x="8715658" y="5369"/>
                  </a:lnTo>
                  <a:lnTo>
                    <a:pt x="8696706" y="0"/>
                  </a:lnTo>
                  <a:lnTo>
                    <a:pt x="61722" y="0"/>
                  </a:lnTo>
                  <a:lnTo>
                    <a:pt x="25045" y="12011"/>
                  </a:lnTo>
                  <a:lnTo>
                    <a:pt x="2285" y="43434"/>
                  </a:lnTo>
                  <a:lnTo>
                    <a:pt x="0" y="55626"/>
                  </a:lnTo>
                  <a:lnTo>
                    <a:pt x="0" y="466344"/>
                  </a:lnTo>
                  <a:lnTo>
                    <a:pt x="12192" y="497620"/>
                  </a:lnTo>
                  <a:lnTo>
                    <a:pt x="12192" y="61722"/>
                  </a:lnTo>
                  <a:lnTo>
                    <a:pt x="12954" y="56388"/>
                  </a:lnTo>
                  <a:lnTo>
                    <a:pt x="12954" y="57150"/>
                  </a:lnTo>
                  <a:lnTo>
                    <a:pt x="14478" y="46482"/>
                  </a:lnTo>
                  <a:lnTo>
                    <a:pt x="14478" y="47244"/>
                  </a:lnTo>
                  <a:lnTo>
                    <a:pt x="16002" y="44196"/>
                  </a:lnTo>
                  <a:lnTo>
                    <a:pt x="16002" y="42672"/>
                  </a:lnTo>
                  <a:lnTo>
                    <a:pt x="18287" y="38100"/>
                  </a:lnTo>
                  <a:lnTo>
                    <a:pt x="18288" y="38862"/>
                  </a:lnTo>
                  <a:lnTo>
                    <a:pt x="20574" y="35433"/>
                  </a:lnTo>
                  <a:lnTo>
                    <a:pt x="20574" y="34290"/>
                  </a:lnTo>
                  <a:lnTo>
                    <a:pt x="23621" y="30480"/>
                  </a:lnTo>
                  <a:lnTo>
                    <a:pt x="30480" y="23622"/>
                  </a:lnTo>
                  <a:lnTo>
                    <a:pt x="34290" y="20574"/>
                  </a:lnTo>
                  <a:lnTo>
                    <a:pt x="34290" y="20828"/>
                  </a:lnTo>
                  <a:lnTo>
                    <a:pt x="38100" y="18288"/>
                  </a:lnTo>
                  <a:lnTo>
                    <a:pt x="38100" y="19050"/>
                  </a:lnTo>
                  <a:lnTo>
                    <a:pt x="42672" y="16002"/>
                  </a:lnTo>
                  <a:lnTo>
                    <a:pt x="42672" y="16437"/>
                  </a:lnTo>
                  <a:lnTo>
                    <a:pt x="47243" y="14478"/>
                  </a:lnTo>
                  <a:lnTo>
                    <a:pt x="47243" y="15022"/>
                  </a:lnTo>
                  <a:lnTo>
                    <a:pt x="51816" y="13716"/>
                  </a:lnTo>
                  <a:lnTo>
                    <a:pt x="56388" y="13062"/>
                  </a:lnTo>
                  <a:lnTo>
                    <a:pt x="8695182" y="12953"/>
                  </a:lnTo>
                  <a:lnTo>
                    <a:pt x="8700516" y="13715"/>
                  </a:lnTo>
                  <a:lnTo>
                    <a:pt x="8700516" y="13933"/>
                  </a:lnTo>
                  <a:lnTo>
                    <a:pt x="8704326" y="15022"/>
                  </a:lnTo>
                  <a:lnTo>
                    <a:pt x="8704326" y="14477"/>
                  </a:lnTo>
                  <a:lnTo>
                    <a:pt x="8708898" y="16437"/>
                  </a:lnTo>
                  <a:lnTo>
                    <a:pt x="8708898" y="16001"/>
                  </a:lnTo>
                  <a:lnTo>
                    <a:pt x="8713470" y="18614"/>
                  </a:lnTo>
                  <a:lnTo>
                    <a:pt x="8713470" y="18287"/>
                  </a:lnTo>
                  <a:lnTo>
                    <a:pt x="8717280" y="20827"/>
                  </a:lnTo>
                  <a:lnTo>
                    <a:pt x="8717280" y="20573"/>
                  </a:lnTo>
                  <a:lnTo>
                    <a:pt x="8721852" y="23621"/>
                  </a:lnTo>
                  <a:lnTo>
                    <a:pt x="8721852" y="24383"/>
                  </a:lnTo>
                  <a:lnTo>
                    <a:pt x="8724900" y="27431"/>
                  </a:lnTo>
                  <a:lnTo>
                    <a:pt x="8724900" y="26669"/>
                  </a:lnTo>
                  <a:lnTo>
                    <a:pt x="8728710" y="30479"/>
                  </a:lnTo>
                  <a:lnTo>
                    <a:pt x="8728710" y="31432"/>
                  </a:lnTo>
                  <a:lnTo>
                    <a:pt x="8730996" y="34289"/>
                  </a:lnTo>
                  <a:lnTo>
                    <a:pt x="8733282" y="38861"/>
                  </a:lnTo>
                  <a:lnTo>
                    <a:pt x="8733282" y="38099"/>
                  </a:lnTo>
                  <a:lnTo>
                    <a:pt x="8735568" y="42671"/>
                  </a:lnTo>
                  <a:lnTo>
                    <a:pt x="8737092" y="47243"/>
                  </a:lnTo>
                  <a:lnTo>
                    <a:pt x="8737092" y="46481"/>
                  </a:lnTo>
                  <a:lnTo>
                    <a:pt x="8738616" y="51815"/>
                  </a:lnTo>
                  <a:lnTo>
                    <a:pt x="8739378" y="57149"/>
                  </a:lnTo>
                  <a:lnTo>
                    <a:pt x="8739378" y="497069"/>
                  </a:lnTo>
                  <a:lnTo>
                    <a:pt x="8746764" y="485676"/>
                  </a:lnTo>
                  <a:lnTo>
                    <a:pt x="8751570" y="466343"/>
                  </a:lnTo>
                  <a:lnTo>
                    <a:pt x="8752332" y="460247"/>
                  </a:lnTo>
                  <a:close/>
                </a:path>
                <a:path w="8752840" h="521969">
                  <a:moveTo>
                    <a:pt x="16764" y="480060"/>
                  </a:moveTo>
                  <a:lnTo>
                    <a:pt x="14478" y="474726"/>
                  </a:lnTo>
                  <a:lnTo>
                    <a:pt x="14478" y="475488"/>
                  </a:lnTo>
                  <a:lnTo>
                    <a:pt x="13716" y="470154"/>
                  </a:lnTo>
                  <a:lnTo>
                    <a:pt x="13716" y="470916"/>
                  </a:lnTo>
                  <a:lnTo>
                    <a:pt x="12954" y="464820"/>
                  </a:lnTo>
                  <a:lnTo>
                    <a:pt x="12954" y="465582"/>
                  </a:lnTo>
                  <a:lnTo>
                    <a:pt x="12192" y="460248"/>
                  </a:lnTo>
                  <a:lnTo>
                    <a:pt x="12192" y="497620"/>
                  </a:lnTo>
                  <a:lnTo>
                    <a:pt x="15809" y="502084"/>
                  </a:lnTo>
                  <a:lnTo>
                    <a:pt x="16002" y="502273"/>
                  </a:lnTo>
                  <a:lnTo>
                    <a:pt x="16002" y="479298"/>
                  </a:lnTo>
                  <a:lnTo>
                    <a:pt x="16764" y="480060"/>
                  </a:lnTo>
                  <a:close/>
                </a:path>
                <a:path w="8752840" h="521969">
                  <a:moveTo>
                    <a:pt x="16764" y="42672"/>
                  </a:moveTo>
                  <a:lnTo>
                    <a:pt x="16002" y="42672"/>
                  </a:lnTo>
                  <a:lnTo>
                    <a:pt x="16002" y="44196"/>
                  </a:lnTo>
                  <a:lnTo>
                    <a:pt x="16764" y="42672"/>
                  </a:lnTo>
                  <a:close/>
                </a:path>
                <a:path w="8752840" h="521969">
                  <a:moveTo>
                    <a:pt x="21336" y="488442"/>
                  </a:moveTo>
                  <a:lnTo>
                    <a:pt x="18288" y="483870"/>
                  </a:lnTo>
                  <a:lnTo>
                    <a:pt x="16002" y="479298"/>
                  </a:lnTo>
                  <a:lnTo>
                    <a:pt x="16002" y="502273"/>
                  </a:lnTo>
                  <a:lnTo>
                    <a:pt x="20574" y="506758"/>
                  </a:lnTo>
                  <a:lnTo>
                    <a:pt x="20574" y="487680"/>
                  </a:lnTo>
                  <a:lnTo>
                    <a:pt x="21336" y="488442"/>
                  </a:lnTo>
                  <a:close/>
                </a:path>
                <a:path w="8752840" h="521969">
                  <a:moveTo>
                    <a:pt x="21336" y="34290"/>
                  </a:moveTo>
                  <a:lnTo>
                    <a:pt x="20574" y="34290"/>
                  </a:lnTo>
                  <a:lnTo>
                    <a:pt x="20574" y="35433"/>
                  </a:lnTo>
                  <a:lnTo>
                    <a:pt x="21336" y="34290"/>
                  </a:lnTo>
                  <a:close/>
                </a:path>
                <a:path w="8752840" h="521969">
                  <a:moveTo>
                    <a:pt x="27432" y="495300"/>
                  </a:moveTo>
                  <a:lnTo>
                    <a:pt x="23622" y="491490"/>
                  </a:lnTo>
                  <a:lnTo>
                    <a:pt x="23622" y="492252"/>
                  </a:lnTo>
                  <a:lnTo>
                    <a:pt x="20574" y="487680"/>
                  </a:lnTo>
                  <a:lnTo>
                    <a:pt x="20574" y="506758"/>
                  </a:lnTo>
                  <a:lnTo>
                    <a:pt x="22098" y="508254"/>
                  </a:lnTo>
                  <a:lnTo>
                    <a:pt x="26670" y="510866"/>
                  </a:lnTo>
                  <a:lnTo>
                    <a:pt x="26670" y="495300"/>
                  </a:lnTo>
                  <a:lnTo>
                    <a:pt x="27432" y="495300"/>
                  </a:lnTo>
                  <a:close/>
                </a:path>
                <a:path w="8752840" h="521969">
                  <a:moveTo>
                    <a:pt x="34290" y="516079"/>
                  </a:moveTo>
                  <a:lnTo>
                    <a:pt x="34290" y="501396"/>
                  </a:lnTo>
                  <a:lnTo>
                    <a:pt x="26670" y="495300"/>
                  </a:lnTo>
                  <a:lnTo>
                    <a:pt x="26670" y="510866"/>
                  </a:lnTo>
                  <a:lnTo>
                    <a:pt x="27432" y="511302"/>
                  </a:lnTo>
                  <a:lnTo>
                    <a:pt x="32004" y="515112"/>
                  </a:lnTo>
                  <a:lnTo>
                    <a:pt x="34290" y="516079"/>
                  </a:lnTo>
                  <a:close/>
                </a:path>
                <a:path w="8752840" h="521969">
                  <a:moveTo>
                    <a:pt x="34290" y="20828"/>
                  </a:moveTo>
                  <a:lnTo>
                    <a:pt x="34290" y="20574"/>
                  </a:lnTo>
                  <a:lnTo>
                    <a:pt x="33528" y="21336"/>
                  </a:lnTo>
                  <a:lnTo>
                    <a:pt x="34290" y="20828"/>
                  </a:lnTo>
                  <a:close/>
                </a:path>
                <a:path w="8752840" h="521969">
                  <a:moveTo>
                    <a:pt x="42672" y="519298"/>
                  </a:moveTo>
                  <a:lnTo>
                    <a:pt x="42672" y="505968"/>
                  </a:lnTo>
                  <a:lnTo>
                    <a:pt x="38100" y="503682"/>
                  </a:lnTo>
                  <a:lnTo>
                    <a:pt x="33528" y="500634"/>
                  </a:lnTo>
                  <a:lnTo>
                    <a:pt x="34290" y="501396"/>
                  </a:lnTo>
                  <a:lnTo>
                    <a:pt x="34290" y="516079"/>
                  </a:lnTo>
                  <a:lnTo>
                    <a:pt x="39338" y="518215"/>
                  </a:lnTo>
                  <a:lnTo>
                    <a:pt x="42672" y="519298"/>
                  </a:lnTo>
                  <a:close/>
                </a:path>
                <a:path w="8752840" h="521969">
                  <a:moveTo>
                    <a:pt x="42672" y="16437"/>
                  </a:moveTo>
                  <a:lnTo>
                    <a:pt x="42672" y="16002"/>
                  </a:lnTo>
                  <a:lnTo>
                    <a:pt x="41910" y="16764"/>
                  </a:lnTo>
                  <a:lnTo>
                    <a:pt x="42672" y="16437"/>
                  </a:lnTo>
                  <a:close/>
                </a:path>
                <a:path w="8752840" h="521969">
                  <a:moveTo>
                    <a:pt x="8700516" y="521493"/>
                  </a:moveTo>
                  <a:lnTo>
                    <a:pt x="8700516" y="508253"/>
                  </a:lnTo>
                  <a:lnTo>
                    <a:pt x="8689848" y="509777"/>
                  </a:lnTo>
                  <a:lnTo>
                    <a:pt x="61722" y="509778"/>
                  </a:lnTo>
                  <a:lnTo>
                    <a:pt x="56388" y="509016"/>
                  </a:lnTo>
                  <a:lnTo>
                    <a:pt x="46482" y="507492"/>
                  </a:lnTo>
                  <a:lnTo>
                    <a:pt x="46482" y="507165"/>
                  </a:lnTo>
                  <a:lnTo>
                    <a:pt x="41910" y="505206"/>
                  </a:lnTo>
                  <a:lnTo>
                    <a:pt x="42672" y="505968"/>
                  </a:lnTo>
                  <a:lnTo>
                    <a:pt x="42672" y="519298"/>
                  </a:lnTo>
                  <a:lnTo>
                    <a:pt x="46482" y="520525"/>
                  </a:lnTo>
                  <a:lnTo>
                    <a:pt x="46482" y="507492"/>
                  </a:lnTo>
                  <a:lnTo>
                    <a:pt x="47244" y="507492"/>
                  </a:lnTo>
                  <a:lnTo>
                    <a:pt x="47244" y="520662"/>
                  </a:lnTo>
                  <a:lnTo>
                    <a:pt x="53708" y="521823"/>
                  </a:lnTo>
                  <a:lnTo>
                    <a:pt x="57150" y="521886"/>
                  </a:lnTo>
                  <a:lnTo>
                    <a:pt x="8696706" y="521969"/>
                  </a:lnTo>
                  <a:lnTo>
                    <a:pt x="8700516" y="521493"/>
                  </a:lnTo>
                  <a:close/>
                </a:path>
                <a:path w="8752840" h="521969">
                  <a:moveTo>
                    <a:pt x="47243" y="15022"/>
                  </a:moveTo>
                  <a:lnTo>
                    <a:pt x="47243" y="14478"/>
                  </a:lnTo>
                  <a:lnTo>
                    <a:pt x="46481" y="15240"/>
                  </a:lnTo>
                  <a:lnTo>
                    <a:pt x="47243" y="15022"/>
                  </a:lnTo>
                  <a:close/>
                </a:path>
                <a:path w="8752840" h="521969">
                  <a:moveTo>
                    <a:pt x="57150" y="12954"/>
                  </a:moveTo>
                  <a:lnTo>
                    <a:pt x="56388" y="12954"/>
                  </a:lnTo>
                  <a:lnTo>
                    <a:pt x="57150" y="12954"/>
                  </a:lnTo>
                  <a:close/>
                </a:path>
                <a:path w="8752840" h="521969">
                  <a:moveTo>
                    <a:pt x="57150" y="509016"/>
                  </a:moveTo>
                  <a:lnTo>
                    <a:pt x="56388" y="508907"/>
                  </a:lnTo>
                  <a:lnTo>
                    <a:pt x="57150" y="509016"/>
                  </a:lnTo>
                  <a:close/>
                </a:path>
                <a:path w="8752840" h="521969">
                  <a:moveTo>
                    <a:pt x="8700516" y="13933"/>
                  </a:moveTo>
                  <a:lnTo>
                    <a:pt x="8700516" y="13715"/>
                  </a:lnTo>
                  <a:lnTo>
                    <a:pt x="8699754" y="13715"/>
                  </a:lnTo>
                  <a:lnTo>
                    <a:pt x="8700516" y="13933"/>
                  </a:lnTo>
                  <a:close/>
                </a:path>
                <a:path w="8752840" h="521969">
                  <a:moveTo>
                    <a:pt x="8705088" y="520310"/>
                  </a:moveTo>
                  <a:lnTo>
                    <a:pt x="8705088" y="507491"/>
                  </a:lnTo>
                  <a:lnTo>
                    <a:pt x="8699754" y="508253"/>
                  </a:lnTo>
                  <a:lnTo>
                    <a:pt x="8700516" y="508253"/>
                  </a:lnTo>
                  <a:lnTo>
                    <a:pt x="8700516" y="521493"/>
                  </a:lnTo>
                  <a:lnTo>
                    <a:pt x="8702802" y="521207"/>
                  </a:lnTo>
                  <a:lnTo>
                    <a:pt x="8705088" y="520310"/>
                  </a:lnTo>
                  <a:close/>
                </a:path>
                <a:path w="8752840" h="521969">
                  <a:moveTo>
                    <a:pt x="8705088" y="15239"/>
                  </a:moveTo>
                  <a:lnTo>
                    <a:pt x="8704326" y="14477"/>
                  </a:lnTo>
                  <a:lnTo>
                    <a:pt x="8704326" y="15022"/>
                  </a:lnTo>
                  <a:lnTo>
                    <a:pt x="8705088" y="15239"/>
                  </a:lnTo>
                  <a:close/>
                </a:path>
                <a:path w="8752840" h="521969">
                  <a:moveTo>
                    <a:pt x="8709660" y="505205"/>
                  </a:moveTo>
                  <a:lnTo>
                    <a:pt x="8704326" y="507491"/>
                  </a:lnTo>
                  <a:lnTo>
                    <a:pt x="8705088" y="507491"/>
                  </a:lnTo>
                  <a:lnTo>
                    <a:pt x="8705088" y="520310"/>
                  </a:lnTo>
                  <a:lnTo>
                    <a:pt x="8708898" y="518813"/>
                  </a:lnTo>
                  <a:lnTo>
                    <a:pt x="8708898" y="505967"/>
                  </a:lnTo>
                  <a:lnTo>
                    <a:pt x="8709660" y="505205"/>
                  </a:lnTo>
                  <a:close/>
                </a:path>
                <a:path w="8752840" h="521969">
                  <a:moveTo>
                    <a:pt x="8709660" y="16763"/>
                  </a:moveTo>
                  <a:lnTo>
                    <a:pt x="8708898" y="16001"/>
                  </a:lnTo>
                  <a:lnTo>
                    <a:pt x="8708898" y="16437"/>
                  </a:lnTo>
                  <a:lnTo>
                    <a:pt x="8709660" y="16763"/>
                  </a:lnTo>
                  <a:close/>
                </a:path>
                <a:path w="8752840" h="521969">
                  <a:moveTo>
                    <a:pt x="8714232" y="516718"/>
                  </a:moveTo>
                  <a:lnTo>
                    <a:pt x="8714232" y="503681"/>
                  </a:lnTo>
                  <a:lnTo>
                    <a:pt x="8708898" y="505967"/>
                  </a:lnTo>
                  <a:lnTo>
                    <a:pt x="8708898" y="518813"/>
                  </a:lnTo>
                  <a:lnTo>
                    <a:pt x="8714232" y="516718"/>
                  </a:lnTo>
                  <a:close/>
                </a:path>
                <a:path w="8752840" h="521969">
                  <a:moveTo>
                    <a:pt x="8714232" y="19049"/>
                  </a:moveTo>
                  <a:lnTo>
                    <a:pt x="8713470" y="18287"/>
                  </a:lnTo>
                  <a:lnTo>
                    <a:pt x="8713470" y="18614"/>
                  </a:lnTo>
                  <a:lnTo>
                    <a:pt x="8714232" y="19049"/>
                  </a:lnTo>
                  <a:close/>
                </a:path>
                <a:path w="8752840" h="521969">
                  <a:moveTo>
                    <a:pt x="8718042" y="500633"/>
                  </a:moveTo>
                  <a:lnTo>
                    <a:pt x="8713470" y="503681"/>
                  </a:lnTo>
                  <a:lnTo>
                    <a:pt x="8714232" y="503681"/>
                  </a:lnTo>
                  <a:lnTo>
                    <a:pt x="8714232" y="516718"/>
                  </a:lnTo>
                  <a:lnTo>
                    <a:pt x="8717280" y="515521"/>
                  </a:lnTo>
                  <a:lnTo>
                    <a:pt x="8717280" y="501395"/>
                  </a:lnTo>
                  <a:lnTo>
                    <a:pt x="8718042" y="500633"/>
                  </a:lnTo>
                  <a:close/>
                </a:path>
                <a:path w="8752840" h="521969">
                  <a:moveTo>
                    <a:pt x="8718042" y="21335"/>
                  </a:moveTo>
                  <a:lnTo>
                    <a:pt x="8717280" y="20573"/>
                  </a:lnTo>
                  <a:lnTo>
                    <a:pt x="8717280" y="20827"/>
                  </a:lnTo>
                  <a:lnTo>
                    <a:pt x="8718042" y="21335"/>
                  </a:lnTo>
                  <a:close/>
                </a:path>
                <a:path w="8752840" h="521969">
                  <a:moveTo>
                    <a:pt x="8721852" y="513482"/>
                  </a:moveTo>
                  <a:lnTo>
                    <a:pt x="8721852" y="498347"/>
                  </a:lnTo>
                  <a:lnTo>
                    <a:pt x="8717280" y="501395"/>
                  </a:lnTo>
                  <a:lnTo>
                    <a:pt x="8717280" y="515521"/>
                  </a:lnTo>
                  <a:lnTo>
                    <a:pt x="8721266" y="513955"/>
                  </a:lnTo>
                  <a:lnTo>
                    <a:pt x="8721852" y="513482"/>
                  </a:lnTo>
                  <a:close/>
                </a:path>
                <a:path w="8752840" h="521969">
                  <a:moveTo>
                    <a:pt x="8721852" y="24383"/>
                  </a:moveTo>
                  <a:lnTo>
                    <a:pt x="8721852" y="23621"/>
                  </a:lnTo>
                  <a:lnTo>
                    <a:pt x="8721090" y="23621"/>
                  </a:lnTo>
                  <a:lnTo>
                    <a:pt x="8721852" y="24383"/>
                  </a:lnTo>
                  <a:close/>
                </a:path>
                <a:path w="8752840" h="521969">
                  <a:moveTo>
                    <a:pt x="8739378" y="497069"/>
                  </a:moveTo>
                  <a:lnTo>
                    <a:pt x="8739378" y="464819"/>
                  </a:lnTo>
                  <a:lnTo>
                    <a:pt x="8738616" y="470915"/>
                  </a:lnTo>
                  <a:lnTo>
                    <a:pt x="8738616" y="470153"/>
                  </a:lnTo>
                  <a:lnTo>
                    <a:pt x="8737092" y="475487"/>
                  </a:lnTo>
                  <a:lnTo>
                    <a:pt x="8737092" y="474725"/>
                  </a:lnTo>
                  <a:lnTo>
                    <a:pt x="8735568" y="480059"/>
                  </a:lnTo>
                  <a:lnTo>
                    <a:pt x="8735568" y="479297"/>
                  </a:lnTo>
                  <a:lnTo>
                    <a:pt x="8730996" y="488441"/>
                  </a:lnTo>
                  <a:lnTo>
                    <a:pt x="8730996" y="487679"/>
                  </a:lnTo>
                  <a:lnTo>
                    <a:pt x="8727948" y="492251"/>
                  </a:lnTo>
                  <a:lnTo>
                    <a:pt x="8727948" y="491489"/>
                  </a:lnTo>
                  <a:lnTo>
                    <a:pt x="8724900" y="495299"/>
                  </a:lnTo>
                  <a:lnTo>
                    <a:pt x="8724900" y="494537"/>
                  </a:lnTo>
                  <a:lnTo>
                    <a:pt x="8721090" y="498347"/>
                  </a:lnTo>
                  <a:lnTo>
                    <a:pt x="8721852" y="498347"/>
                  </a:lnTo>
                  <a:lnTo>
                    <a:pt x="8721852" y="513482"/>
                  </a:lnTo>
                  <a:lnTo>
                    <a:pt x="8736291" y="501829"/>
                  </a:lnTo>
                  <a:lnTo>
                    <a:pt x="8739378" y="497069"/>
                  </a:lnTo>
                  <a:close/>
                </a:path>
                <a:path w="8752840" h="521969">
                  <a:moveTo>
                    <a:pt x="8728710" y="31432"/>
                  </a:moveTo>
                  <a:lnTo>
                    <a:pt x="8728710" y="30479"/>
                  </a:lnTo>
                  <a:lnTo>
                    <a:pt x="8727948" y="30479"/>
                  </a:lnTo>
                  <a:lnTo>
                    <a:pt x="8728710" y="31432"/>
                  </a:lnTo>
                  <a:close/>
                </a:path>
              </a:pathLst>
            </a:custGeom>
            <a:solidFill>
              <a:srgbClr val="BEBEBE"/>
            </a:solidFill>
          </p:spPr>
          <p:txBody>
            <a:bodyPr wrap="square" lIns="0" tIns="0" rIns="0" bIns="0" rtlCol="0"/>
            <a:lstStyle/>
            <a:p>
              <a:endParaRPr/>
            </a:p>
          </p:txBody>
        </p:sp>
      </p:grpSp>
      <p:sp>
        <p:nvSpPr>
          <p:cNvPr id="10" name="object 10"/>
          <p:cNvSpPr txBox="1">
            <a:spLocks noGrp="1"/>
          </p:cNvSpPr>
          <p:nvPr>
            <p:ph type="title"/>
          </p:nvPr>
        </p:nvSpPr>
        <p:spPr>
          <a:xfrm>
            <a:off x="1132465" y="488695"/>
            <a:ext cx="8140065" cy="407034"/>
          </a:xfrm>
          <a:prstGeom prst="rect">
            <a:avLst/>
          </a:prstGeom>
        </p:spPr>
        <p:txBody>
          <a:bodyPr vert="horz" wrap="square" lIns="0" tIns="12700" rIns="0" bIns="0" rtlCol="0">
            <a:spAutoFit/>
          </a:bodyPr>
          <a:lstStyle/>
          <a:p>
            <a:pPr marL="12700">
              <a:lnSpc>
                <a:spcPct val="100000"/>
              </a:lnSpc>
              <a:spcBef>
                <a:spcPts val="100"/>
              </a:spcBef>
            </a:pPr>
            <a:r>
              <a:rPr spc="-5" dirty="0">
                <a:solidFill>
                  <a:srgbClr val="3F3F3F"/>
                </a:solidFill>
              </a:rPr>
              <a:t>貳、111學年度考招制度調整</a:t>
            </a:r>
            <a:r>
              <a:rPr dirty="0">
                <a:solidFill>
                  <a:srgbClr val="3F3F3F"/>
                </a:solidFill>
              </a:rPr>
              <a:t>-</a:t>
            </a:r>
            <a:r>
              <a:rPr spc="-5" dirty="0"/>
              <a:t>技優甄審管道招生調整(2/3)</a:t>
            </a:r>
          </a:p>
        </p:txBody>
      </p:sp>
      <p:sp>
        <p:nvSpPr>
          <p:cNvPr id="11" name="object 11"/>
          <p:cNvSpPr txBox="1"/>
          <p:nvPr/>
        </p:nvSpPr>
        <p:spPr>
          <a:xfrm>
            <a:off x="1627003" y="4348988"/>
            <a:ext cx="381000" cy="238760"/>
          </a:xfrm>
          <a:prstGeom prst="rect">
            <a:avLst/>
          </a:prstGeom>
        </p:spPr>
        <p:txBody>
          <a:bodyPr vert="horz" wrap="square" lIns="0" tIns="12065" rIns="0" bIns="0" rtlCol="0">
            <a:spAutoFit/>
          </a:bodyPr>
          <a:lstStyle/>
          <a:p>
            <a:pPr marL="12700">
              <a:lnSpc>
                <a:spcPct val="100000"/>
              </a:lnSpc>
              <a:spcBef>
                <a:spcPts val="95"/>
              </a:spcBef>
            </a:pPr>
            <a:r>
              <a:rPr sz="1400" b="1" spc="-5" dirty="0">
                <a:solidFill>
                  <a:srgbClr val="0D0D0D"/>
                </a:solidFill>
                <a:latin typeface="微軟正黑體"/>
                <a:cs typeface="微軟正黑體"/>
              </a:rPr>
              <a:t>示例</a:t>
            </a:r>
            <a:endParaRPr sz="1400">
              <a:latin typeface="微軟正黑體"/>
              <a:cs typeface="微軟正黑體"/>
            </a:endParaRPr>
          </a:p>
        </p:txBody>
      </p:sp>
      <p:grpSp>
        <p:nvGrpSpPr>
          <p:cNvPr id="12" name="object 12"/>
          <p:cNvGrpSpPr/>
          <p:nvPr/>
        </p:nvGrpSpPr>
        <p:grpSpPr>
          <a:xfrm>
            <a:off x="1028585" y="1133347"/>
            <a:ext cx="342900" cy="342265"/>
            <a:chOff x="1028585" y="1133347"/>
            <a:chExt cx="342900" cy="342265"/>
          </a:xfrm>
        </p:grpSpPr>
        <p:pic>
          <p:nvPicPr>
            <p:cNvPr id="13" name="object 13"/>
            <p:cNvPicPr/>
            <p:nvPr/>
          </p:nvPicPr>
          <p:blipFill>
            <a:blip r:embed="rId3" cstate="print"/>
            <a:stretch>
              <a:fillRect/>
            </a:stretch>
          </p:blipFill>
          <p:spPr>
            <a:xfrm>
              <a:off x="1028585" y="1133347"/>
              <a:ext cx="342900" cy="341883"/>
            </a:xfrm>
            <a:prstGeom prst="rect">
              <a:avLst/>
            </a:prstGeom>
          </p:spPr>
        </p:pic>
        <p:sp>
          <p:nvSpPr>
            <p:cNvPr id="14" name="object 14"/>
            <p:cNvSpPr/>
            <p:nvPr/>
          </p:nvSpPr>
          <p:spPr>
            <a:xfrm>
              <a:off x="1046873" y="1167383"/>
              <a:ext cx="289560" cy="285115"/>
            </a:xfrm>
            <a:custGeom>
              <a:avLst/>
              <a:gdLst/>
              <a:ahLst/>
              <a:cxnLst/>
              <a:rect l="l" t="t" r="r" b="b"/>
              <a:pathLst>
                <a:path w="289559" h="285115">
                  <a:moveTo>
                    <a:pt x="289560" y="142494"/>
                  </a:moveTo>
                  <a:lnTo>
                    <a:pt x="282183" y="97536"/>
                  </a:lnTo>
                  <a:lnTo>
                    <a:pt x="261640" y="58430"/>
                  </a:lnTo>
                  <a:lnTo>
                    <a:pt x="230306" y="27553"/>
                  </a:lnTo>
                  <a:lnTo>
                    <a:pt x="190560" y="7284"/>
                  </a:lnTo>
                  <a:lnTo>
                    <a:pt x="144780" y="0"/>
                  </a:lnTo>
                  <a:lnTo>
                    <a:pt x="98999" y="7284"/>
                  </a:lnTo>
                  <a:lnTo>
                    <a:pt x="59253" y="27553"/>
                  </a:lnTo>
                  <a:lnTo>
                    <a:pt x="27919" y="58430"/>
                  </a:lnTo>
                  <a:lnTo>
                    <a:pt x="7376" y="97536"/>
                  </a:lnTo>
                  <a:lnTo>
                    <a:pt x="0" y="142494"/>
                  </a:lnTo>
                  <a:lnTo>
                    <a:pt x="7376" y="187452"/>
                  </a:lnTo>
                  <a:lnTo>
                    <a:pt x="27919" y="226557"/>
                  </a:lnTo>
                  <a:lnTo>
                    <a:pt x="59253" y="257434"/>
                  </a:lnTo>
                  <a:lnTo>
                    <a:pt x="98999" y="277703"/>
                  </a:lnTo>
                  <a:lnTo>
                    <a:pt x="144780" y="284988"/>
                  </a:lnTo>
                  <a:lnTo>
                    <a:pt x="190560" y="277703"/>
                  </a:lnTo>
                  <a:lnTo>
                    <a:pt x="230306" y="257434"/>
                  </a:lnTo>
                  <a:lnTo>
                    <a:pt x="261640" y="226557"/>
                  </a:lnTo>
                  <a:lnTo>
                    <a:pt x="282183" y="187452"/>
                  </a:lnTo>
                  <a:lnTo>
                    <a:pt x="289560" y="142494"/>
                  </a:lnTo>
                  <a:close/>
                </a:path>
              </a:pathLst>
            </a:custGeom>
            <a:solidFill>
              <a:srgbClr val="FFF1CB"/>
            </a:solidFill>
          </p:spPr>
          <p:txBody>
            <a:bodyPr wrap="square" lIns="0" tIns="0" rIns="0" bIns="0" rtlCol="0"/>
            <a:lstStyle/>
            <a:p>
              <a:endParaRPr/>
            </a:p>
          </p:txBody>
        </p:sp>
        <p:pic>
          <p:nvPicPr>
            <p:cNvPr id="15" name="object 15"/>
            <p:cNvPicPr/>
            <p:nvPr/>
          </p:nvPicPr>
          <p:blipFill>
            <a:blip r:embed="rId4" cstate="print"/>
            <a:stretch>
              <a:fillRect/>
            </a:stretch>
          </p:blipFill>
          <p:spPr>
            <a:xfrm>
              <a:off x="1072781" y="1197101"/>
              <a:ext cx="231647" cy="228600"/>
            </a:xfrm>
            <a:prstGeom prst="rect">
              <a:avLst/>
            </a:prstGeom>
          </p:spPr>
        </p:pic>
      </p:grpSp>
      <p:pic>
        <p:nvPicPr>
          <p:cNvPr id="16" name="object 16"/>
          <p:cNvPicPr/>
          <p:nvPr/>
        </p:nvPicPr>
        <p:blipFill>
          <a:blip r:embed="rId5" cstate="print"/>
          <a:stretch>
            <a:fillRect/>
          </a:stretch>
        </p:blipFill>
        <p:spPr>
          <a:xfrm>
            <a:off x="6015381" y="4500970"/>
            <a:ext cx="869608" cy="864849"/>
          </a:xfrm>
          <a:prstGeom prst="rect">
            <a:avLst/>
          </a:prstGeom>
        </p:spPr>
      </p:pic>
      <p:sp>
        <p:nvSpPr>
          <p:cNvPr id="17" name="object 17"/>
          <p:cNvSpPr txBox="1"/>
          <p:nvPr/>
        </p:nvSpPr>
        <p:spPr>
          <a:xfrm>
            <a:off x="5825623" y="5404357"/>
            <a:ext cx="1244600" cy="208279"/>
          </a:xfrm>
          <a:prstGeom prst="rect">
            <a:avLst/>
          </a:prstGeom>
        </p:spPr>
        <p:txBody>
          <a:bodyPr vert="horz" wrap="square" lIns="0" tIns="12700" rIns="0" bIns="0" rtlCol="0">
            <a:spAutoFit/>
          </a:bodyPr>
          <a:lstStyle/>
          <a:p>
            <a:pPr marL="12700">
              <a:lnSpc>
                <a:spcPct val="100000"/>
              </a:lnSpc>
              <a:spcBef>
                <a:spcPts val="100"/>
              </a:spcBef>
            </a:pPr>
            <a:r>
              <a:rPr sz="1200" b="1" dirty="0">
                <a:solidFill>
                  <a:srgbClr val="0D0D0D"/>
                </a:solidFill>
                <a:latin typeface="微軟正黑體"/>
                <a:cs typeface="微軟正黑體"/>
              </a:rPr>
              <a:t>乙證對準查詢網站</a:t>
            </a:r>
            <a:endParaRPr sz="1200">
              <a:latin typeface="微軟正黑體"/>
              <a:cs typeface="微軟正黑體"/>
            </a:endParaRPr>
          </a:p>
        </p:txBody>
      </p:sp>
      <p:sp>
        <p:nvSpPr>
          <p:cNvPr id="18" name="object 18"/>
          <p:cNvSpPr txBox="1"/>
          <p:nvPr/>
        </p:nvSpPr>
        <p:spPr>
          <a:xfrm>
            <a:off x="1379105" y="5753100"/>
            <a:ext cx="6005830" cy="251460"/>
          </a:xfrm>
          <a:prstGeom prst="rect">
            <a:avLst/>
          </a:prstGeom>
          <a:solidFill>
            <a:srgbClr val="E51257"/>
          </a:solidFill>
        </p:spPr>
        <p:txBody>
          <a:bodyPr vert="horz" wrap="square" lIns="0" tIns="3810" rIns="0" bIns="0" rtlCol="0">
            <a:spAutoFit/>
          </a:bodyPr>
          <a:lstStyle/>
          <a:p>
            <a:pPr marL="182245">
              <a:lnSpc>
                <a:spcPct val="100000"/>
              </a:lnSpc>
              <a:spcBef>
                <a:spcPts val="30"/>
              </a:spcBef>
            </a:pPr>
            <a:r>
              <a:rPr sz="1600" b="1" dirty="0">
                <a:solidFill>
                  <a:srgbClr val="FFFFFF"/>
                </a:solidFill>
                <a:latin typeface="微軟正黑體"/>
                <a:cs typeface="微軟正黑體"/>
              </a:rPr>
              <a:t>未來修訂原則</a:t>
            </a:r>
            <a:endParaRPr sz="1600">
              <a:latin typeface="微軟正黑體"/>
              <a:cs typeface="微軟正黑體"/>
            </a:endParaRPr>
          </a:p>
        </p:txBody>
      </p:sp>
      <p:sp>
        <p:nvSpPr>
          <p:cNvPr id="19" name="object 19"/>
          <p:cNvSpPr txBox="1"/>
          <p:nvPr/>
        </p:nvSpPr>
        <p:spPr>
          <a:xfrm>
            <a:off x="1520323" y="6055866"/>
            <a:ext cx="5695950" cy="665480"/>
          </a:xfrm>
          <a:prstGeom prst="rect">
            <a:avLst/>
          </a:prstGeom>
        </p:spPr>
        <p:txBody>
          <a:bodyPr vert="horz" wrap="square" lIns="0" tIns="12065" rIns="0" bIns="0" rtlCol="0">
            <a:spAutoFit/>
          </a:bodyPr>
          <a:lstStyle/>
          <a:p>
            <a:pPr marL="12700" marR="5080" algn="just">
              <a:lnSpc>
                <a:spcPct val="100000"/>
              </a:lnSpc>
              <a:spcBef>
                <a:spcPts val="95"/>
              </a:spcBef>
            </a:pPr>
            <a:r>
              <a:rPr sz="1400" spc="15" dirty="0">
                <a:latin typeface="微軟正黑體"/>
                <a:cs typeface="微軟正黑體"/>
              </a:rPr>
              <a:t>本次作業係以</a:t>
            </a:r>
            <a:r>
              <a:rPr sz="1400" spc="5" dirty="0">
                <a:latin typeface="微軟正黑體"/>
                <a:cs typeface="微軟正黑體"/>
              </a:rPr>
              <a:t>107</a:t>
            </a:r>
            <a:r>
              <a:rPr sz="1400" spc="15" dirty="0">
                <a:latin typeface="微軟正黑體"/>
                <a:cs typeface="微軟正黑體"/>
              </a:rPr>
              <a:t>學年度技優甄審</a:t>
            </a:r>
            <a:r>
              <a:rPr sz="1400" spc="20" dirty="0">
                <a:latin typeface="微軟正黑體"/>
                <a:cs typeface="微軟正黑體"/>
              </a:rPr>
              <a:t>簡</a:t>
            </a:r>
            <a:r>
              <a:rPr sz="1400" spc="15" dirty="0">
                <a:latin typeface="微軟正黑體"/>
                <a:cs typeface="微軟正黑體"/>
              </a:rPr>
              <a:t>章所採列證照為基準</a:t>
            </a:r>
            <a:r>
              <a:rPr sz="1400" spc="5" dirty="0">
                <a:latin typeface="微軟正黑體"/>
                <a:cs typeface="微軟正黑體"/>
              </a:rPr>
              <a:t>，112</a:t>
            </a:r>
            <a:r>
              <a:rPr sz="1400" spc="15" dirty="0">
                <a:latin typeface="微軟正黑體"/>
                <a:cs typeface="微軟正黑體"/>
              </a:rPr>
              <a:t>學年度以 後證照新增/調整原則，爰例由聯合會</a:t>
            </a:r>
            <a:r>
              <a:rPr sz="1400" spc="10" dirty="0">
                <a:latin typeface="微軟正黑體"/>
                <a:cs typeface="微軟正黑體"/>
              </a:rPr>
              <a:t>召</a:t>
            </a:r>
            <a:r>
              <a:rPr sz="1400" spc="15" dirty="0">
                <a:latin typeface="微軟正黑體"/>
                <a:cs typeface="微軟正黑體"/>
              </a:rPr>
              <a:t>開技術會議審議，召集與該證照 </a:t>
            </a:r>
            <a:r>
              <a:rPr sz="1400" spc="-5" dirty="0">
                <a:latin typeface="微軟正黑體"/>
                <a:cs typeface="微軟正黑體"/>
              </a:rPr>
              <a:t>相關領域之專家代表參召技術會議認定之。</a:t>
            </a:r>
            <a:endParaRPr sz="1400">
              <a:latin typeface="微軟正黑體"/>
              <a:cs typeface="微軟正黑體"/>
            </a:endParaRPr>
          </a:p>
        </p:txBody>
      </p:sp>
      <p:graphicFrame>
        <p:nvGraphicFramePr>
          <p:cNvPr id="20" name="object 20"/>
          <p:cNvGraphicFramePr>
            <a:graphicFrameLocks noGrp="1"/>
          </p:cNvGraphicFramePr>
          <p:nvPr/>
        </p:nvGraphicFramePr>
        <p:xfrm>
          <a:off x="1816239" y="4648708"/>
          <a:ext cx="3656963" cy="751205"/>
        </p:xfrm>
        <a:graphic>
          <a:graphicData uri="http://schemas.openxmlformats.org/drawingml/2006/table">
            <a:tbl>
              <a:tblPr firstRow="1" bandRow="1">
                <a:tableStyleId>{2D5ABB26-0587-4C30-8999-92F81FD0307C}</a:tableStyleId>
              </a:tblPr>
              <a:tblGrid>
                <a:gridCol w="1517015"/>
                <a:gridCol w="713104"/>
                <a:gridCol w="713740"/>
                <a:gridCol w="713104"/>
              </a:tblGrid>
              <a:tr h="182880">
                <a:tc>
                  <a:txBody>
                    <a:bodyPr/>
                    <a:lstStyle/>
                    <a:p>
                      <a:pPr marL="267335">
                        <a:lnSpc>
                          <a:spcPts val="1340"/>
                        </a:lnSpc>
                      </a:pPr>
                      <a:r>
                        <a:rPr sz="1200" b="1" dirty="0">
                          <a:solidFill>
                            <a:srgbClr val="FFFFFF"/>
                          </a:solidFill>
                          <a:latin typeface="微軟正黑體"/>
                          <a:cs typeface="微軟正黑體"/>
                        </a:rPr>
                        <a:t>技優-證照名稱</a:t>
                      </a:r>
                      <a:endParaRPr sz="1200">
                        <a:latin typeface="微軟正黑體"/>
                        <a:cs typeface="微軟正黑體"/>
                      </a:endParaRPr>
                    </a:p>
                  </a:txBody>
                  <a:tcPr marL="0" marR="0" marT="0" marB="0">
                    <a:lnL w="12700">
                      <a:solidFill>
                        <a:srgbClr val="EC7C30"/>
                      </a:solidFill>
                      <a:prstDash val="solid"/>
                    </a:lnL>
                    <a:lnR w="3175">
                      <a:solidFill>
                        <a:srgbClr val="EC7C30"/>
                      </a:solidFill>
                      <a:prstDash val="solid"/>
                    </a:lnR>
                    <a:lnT w="19050">
                      <a:solidFill>
                        <a:srgbClr val="EC7C30"/>
                      </a:solidFill>
                      <a:prstDash val="solid"/>
                    </a:lnT>
                    <a:lnB w="6350">
                      <a:solidFill>
                        <a:srgbClr val="EC7C30"/>
                      </a:solidFill>
                      <a:prstDash val="solid"/>
                    </a:lnB>
                    <a:solidFill>
                      <a:srgbClr val="C45910"/>
                    </a:solidFill>
                  </a:tcPr>
                </a:tc>
                <a:tc>
                  <a:txBody>
                    <a:bodyPr/>
                    <a:lstStyle/>
                    <a:p>
                      <a:pPr algn="ctr">
                        <a:lnSpc>
                          <a:spcPts val="1340"/>
                        </a:lnSpc>
                      </a:pPr>
                      <a:r>
                        <a:rPr sz="1200" b="1" dirty="0">
                          <a:solidFill>
                            <a:srgbClr val="FFFFFF"/>
                          </a:solidFill>
                          <a:latin typeface="微軟正黑體"/>
                          <a:cs typeface="微軟正黑體"/>
                        </a:rPr>
                        <a:t>類別</a:t>
                      </a:r>
                      <a:endParaRPr sz="1200">
                        <a:latin typeface="微軟正黑體"/>
                        <a:cs typeface="微軟正黑體"/>
                      </a:endParaRPr>
                    </a:p>
                  </a:txBody>
                  <a:tcPr marL="0" marR="0" marT="0" marB="0">
                    <a:lnL w="3175">
                      <a:solidFill>
                        <a:srgbClr val="EC7C30"/>
                      </a:solidFill>
                      <a:prstDash val="solid"/>
                    </a:lnL>
                    <a:lnR w="3175">
                      <a:solidFill>
                        <a:srgbClr val="EC7C30"/>
                      </a:solidFill>
                      <a:prstDash val="solid"/>
                    </a:lnR>
                    <a:lnT w="19050">
                      <a:solidFill>
                        <a:srgbClr val="EC7C30"/>
                      </a:solidFill>
                      <a:prstDash val="solid"/>
                    </a:lnT>
                    <a:lnB w="6350">
                      <a:solidFill>
                        <a:srgbClr val="EC7C30"/>
                      </a:solidFill>
                      <a:prstDash val="solid"/>
                    </a:lnB>
                    <a:solidFill>
                      <a:srgbClr val="C45910"/>
                    </a:solidFill>
                  </a:tcPr>
                </a:tc>
                <a:tc>
                  <a:txBody>
                    <a:bodyPr/>
                    <a:lstStyle/>
                    <a:p>
                      <a:pPr algn="ctr">
                        <a:lnSpc>
                          <a:spcPts val="1340"/>
                        </a:lnSpc>
                      </a:pPr>
                      <a:r>
                        <a:rPr sz="1200" b="1" dirty="0">
                          <a:solidFill>
                            <a:srgbClr val="FFFFFF"/>
                          </a:solidFill>
                          <a:latin typeface="微軟正黑體"/>
                          <a:cs typeface="微軟正黑體"/>
                        </a:rPr>
                        <a:t>相關程度</a:t>
                      </a:r>
                      <a:endParaRPr sz="1200">
                        <a:latin typeface="微軟正黑體"/>
                        <a:cs typeface="微軟正黑體"/>
                      </a:endParaRPr>
                    </a:p>
                  </a:txBody>
                  <a:tcPr marL="0" marR="0" marT="0" marB="0">
                    <a:lnL w="3175">
                      <a:solidFill>
                        <a:srgbClr val="EC7C30"/>
                      </a:solidFill>
                      <a:prstDash val="solid"/>
                    </a:lnL>
                    <a:lnR w="3175">
                      <a:solidFill>
                        <a:srgbClr val="EC7C30"/>
                      </a:solidFill>
                      <a:prstDash val="solid"/>
                    </a:lnR>
                    <a:lnT w="19050">
                      <a:solidFill>
                        <a:srgbClr val="EC7C30"/>
                      </a:solidFill>
                      <a:prstDash val="solid"/>
                    </a:lnT>
                    <a:lnB w="6350">
                      <a:solidFill>
                        <a:srgbClr val="EC7C30"/>
                      </a:solidFill>
                      <a:prstDash val="solid"/>
                    </a:lnB>
                    <a:solidFill>
                      <a:srgbClr val="C45910"/>
                    </a:solidFill>
                  </a:tcPr>
                </a:tc>
                <a:tc>
                  <a:txBody>
                    <a:bodyPr/>
                    <a:lstStyle/>
                    <a:p>
                      <a:pPr algn="ctr">
                        <a:lnSpc>
                          <a:spcPts val="1340"/>
                        </a:lnSpc>
                      </a:pPr>
                      <a:r>
                        <a:rPr sz="1200" b="1" dirty="0">
                          <a:solidFill>
                            <a:srgbClr val="FFFFFF"/>
                          </a:solidFill>
                          <a:latin typeface="微軟正黑體"/>
                          <a:cs typeface="微軟正黑體"/>
                        </a:rPr>
                        <a:t>加分比率</a:t>
                      </a:r>
                      <a:endParaRPr sz="1200">
                        <a:latin typeface="微軟正黑體"/>
                        <a:cs typeface="微軟正黑體"/>
                      </a:endParaRPr>
                    </a:p>
                  </a:txBody>
                  <a:tcPr marL="0" marR="0" marT="0" marB="0">
                    <a:lnL w="3175">
                      <a:solidFill>
                        <a:srgbClr val="EC7C30"/>
                      </a:solidFill>
                      <a:prstDash val="solid"/>
                    </a:lnL>
                    <a:lnR w="12700">
                      <a:solidFill>
                        <a:srgbClr val="EC7C30"/>
                      </a:solidFill>
                      <a:prstDash val="solid"/>
                    </a:lnR>
                    <a:lnT w="19050">
                      <a:solidFill>
                        <a:srgbClr val="EC7C30"/>
                      </a:solidFill>
                      <a:prstDash val="solid"/>
                    </a:lnT>
                    <a:lnB w="6350">
                      <a:solidFill>
                        <a:srgbClr val="EC7C30"/>
                      </a:solidFill>
                      <a:prstDash val="solid"/>
                    </a:lnB>
                    <a:solidFill>
                      <a:srgbClr val="C45910"/>
                    </a:solidFill>
                  </a:tcPr>
                </a:tc>
              </a:tr>
              <a:tr h="0">
                <a:tc rowSpan="3">
                  <a:txBody>
                    <a:bodyPr/>
                    <a:lstStyle/>
                    <a:p>
                      <a:pPr marL="226060">
                        <a:lnSpc>
                          <a:spcPct val="100000"/>
                        </a:lnSpc>
                        <a:spcBef>
                          <a:spcPts val="1400"/>
                        </a:spcBef>
                      </a:pPr>
                      <a:r>
                        <a:rPr sz="1200" b="1" spc="-5" dirty="0">
                          <a:solidFill>
                            <a:srgbClr val="3F3F3F"/>
                          </a:solidFill>
                          <a:latin typeface="微軟正黑體"/>
                          <a:cs typeface="微軟正黑體"/>
                        </a:rPr>
                        <a:t>01300工業配線</a:t>
                      </a:r>
                      <a:endParaRPr sz="1200">
                        <a:latin typeface="微軟正黑體"/>
                        <a:cs typeface="微軟正黑體"/>
                      </a:endParaRPr>
                    </a:p>
                  </a:txBody>
                  <a:tcPr marL="0" marR="0" marT="177800" marB="0">
                    <a:lnL w="12700">
                      <a:solidFill>
                        <a:srgbClr val="EC7C30"/>
                      </a:solidFill>
                      <a:prstDash val="solid"/>
                    </a:lnL>
                    <a:lnR w="3175">
                      <a:solidFill>
                        <a:srgbClr val="EC7C30"/>
                      </a:solidFill>
                      <a:prstDash val="solid"/>
                    </a:lnR>
                    <a:lnT w="6350">
                      <a:solidFill>
                        <a:srgbClr val="EC7C30"/>
                      </a:solidFill>
                      <a:prstDash val="solid"/>
                    </a:lnT>
                    <a:lnB w="19050">
                      <a:solidFill>
                        <a:srgbClr val="EC7C30"/>
                      </a:solidFill>
                      <a:prstDash val="solid"/>
                    </a:lnB>
                  </a:tcPr>
                </a:tc>
                <a:tc>
                  <a:txBody>
                    <a:bodyPr/>
                    <a:lstStyle/>
                    <a:p>
                      <a:pPr algn="ctr">
                        <a:lnSpc>
                          <a:spcPts val="1340"/>
                        </a:lnSpc>
                      </a:pPr>
                      <a:r>
                        <a:rPr sz="1200" dirty="0">
                          <a:latin typeface="微軟正黑體"/>
                          <a:cs typeface="微軟正黑體"/>
                        </a:rPr>
                        <a:t>20電機</a:t>
                      </a:r>
                      <a:endParaRPr sz="1200">
                        <a:latin typeface="微軟正黑體"/>
                        <a:cs typeface="微軟正黑體"/>
                      </a:endParaRPr>
                    </a:p>
                  </a:txBody>
                  <a:tcPr marL="0" marR="0" marT="0" marB="0">
                    <a:lnL w="3175">
                      <a:solidFill>
                        <a:srgbClr val="EC7C30"/>
                      </a:solidFill>
                      <a:prstDash val="solid"/>
                    </a:lnL>
                    <a:lnR w="3175">
                      <a:solidFill>
                        <a:srgbClr val="EC7C30"/>
                      </a:solidFill>
                      <a:prstDash val="solid"/>
                    </a:lnR>
                    <a:lnT w="6350">
                      <a:solidFill>
                        <a:srgbClr val="EC7C30"/>
                      </a:solidFill>
                      <a:prstDash val="solid"/>
                    </a:lnT>
                    <a:lnB w="3175">
                      <a:solidFill>
                        <a:srgbClr val="EC7C30"/>
                      </a:solidFill>
                      <a:prstDash val="solid"/>
                    </a:lnB>
                  </a:tcPr>
                </a:tc>
                <a:tc>
                  <a:txBody>
                    <a:bodyPr/>
                    <a:lstStyle/>
                    <a:p>
                      <a:pPr algn="ctr">
                        <a:lnSpc>
                          <a:spcPts val="1340"/>
                        </a:lnSpc>
                      </a:pPr>
                      <a:r>
                        <a:rPr sz="1200" dirty="0">
                          <a:latin typeface="微軟正黑體"/>
                          <a:cs typeface="微軟正黑體"/>
                        </a:rPr>
                        <a:t>高</a:t>
                      </a:r>
                      <a:endParaRPr sz="1200">
                        <a:latin typeface="微軟正黑體"/>
                        <a:cs typeface="微軟正黑體"/>
                      </a:endParaRPr>
                    </a:p>
                  </a:txBody>
                  <a:tcPr marL="0" marR="0" marT="0" marB="0">
                    <a:lnL w="3175">
                      <a:solidFill>
                        <a:srgbClr val="EC7C30"/>
                      </a:solidFill>
                      <a:prstDash val="solid"/>
                    </a:lnL>
                    <a:lnR w="3175">
                      <a:solidFill>
                        <a:srgbClr val="EC7C30"/>
                      </a:solidFill>
                      <a:prstDash val="solid"/>
                    </a:lnR>
                    <a:lnT w="6350">
                      <a:solidFill>
                        <a:srgbClr val="EC7C30"/>
                      </a:solidFill>
                      <a:prstDash val="solid"/>
                    </a:lnT>
                    <a:lnB w="3175">
                      <a:solidFill>
                        <a:srgbClr val="EC7C30"/>
                      </a:solidFill>
                      <a:prstDash val="solid"/>
                    </a:lnB>
                  </a:tcPr>
                </a:tc>
                <a:tc>
                  <a:txBody>
                    <a:bodyPr/>
                    <a:lstStyle/>
                    <a:p>
                      <a:pPr algn="ctr">
                        <a:lnSpc>
                          <a:spcPts val="1340"/>
                        </a:lnSpc>
                      </a:pPr>
                      <a:r>
                        <a:rPr sz="1200" dirty="0">
                          <a:latin typeface="微軟正黑體"/>
                          <a:cs typeface="微軟正黑體"/>
                        </a:rPr>
                        <a:t>15%</a:t>
                      </a:r>
                      <a:endParaRPr sz="1200">
                        <a:latin typeface="微軟正黑體"/>
                        <a:cs typeface="微軟正黑體"/>
                      </a:endParaRPr>
                    </a:p>
                  </a:txBody>
                  <a:tcPr marL="0" marR="0" marT="0" marB="0">
                    <a:lnL w="3175">
                      <a:solidFill>
                        <a:srgbClr val="EC7C30"/>
                      </a:solidFill>
                      <a:prstDash val="solid"/>
                    </a:lnL>
                    <a:lnR w="12700">
                      <a:solidFill>
                        <a:srgbClr val="EC7C30"/>
                      </a:solidFill>
                      <a:prstDash val="solid"/>
                    </a:lnR>
                    <a:lnT w="6350">
                      <a:solidFill>
                        <a:srgbClr val="EC7C30"/>
                      </a:solidFill>
                      <a:prstDash val="solid"/>
                    </a:lnT>
                    <a:lnB w="3175">
                      <a:solidFill>
                        <a:srgbClr val="EC7C30"/>
                      </a:solidFill>
                      <a:prstDash val="solid"/>
                    </a:lnB>
                  </a:tcPr>
                </a:tc>
              </a:tr>
              <a:tr h="182880">
                <a:tc vMerge="1">
                  <a:txBody>
                    <a:bodyPr/>
                    <a:lstStyle/>
                    <a:p>
                      <a:endParaRPr/>
                    </a:p>
                  </a:txBody>
                  <a:tcPr marL="0" marR="0" marT="177800" marB="0">
                    <a:lnL w="12700">
                      <a:solidFill>
                        <a:srgbClr val="EC7C30"/>
                      </a:solidFill>
                      <a:prstDash val="solid"/>
                    </a:lnL>
                    <a:lnR w="3175">
                      <a:solidFill>
                        <a:srgbClr val="EC7C30"/>
                      </a:solidFill>
                      <a:prstDash val="solid"/>
                    </a:lnR>
                    <a:lnT w="6350">
                      <a:solidFill>
                        <a:srgbClr val="EC7C30"/>
                      </a:solidFill>
                      <a:prstDash val="solid"/>
                    </a:lnT>
                    <a:lnB w="19050">
                      <a:solidFill>
                        <a:srgbClr val="EC7C30"/>
                      </a:solidFill>
                      <a:prstDash val="solid"/>
                    </a:lnB>
                  </a:tcPr>
                </a:tc>
                <a:tc>
                  <a:txBody>
                    <a:bodyPr/>
                    <a:lstStyle/>
                    <a:p>
                      <a:pPr algn="ctr">
                        <a:lnSpc>
                          <a:spcPts val="1340"/>
                        </a:lnSpc>
                      </a:pPr>
                      <a:r>
                        <a:rPr sz="1200" dirty="0">
                          <a:latin typeface="微軟正黑體"/>
                          <a:cs typeface="微軟正黑體"/>
                        </a:rPr>
                        <a:t>21冷凍</a:t>
                      </a:r>
                      <a:endParaRPr sz="1200">
                        <a:latin typeface="微軟正黑體"/>
                        <a:cs typeface="微軟正黑體"/>
                      </a:endParaRPr>
                    </a:p>
                  </a:txBody>
                  <a:tcPr marL="0" marR="0" marT="0" marB="0">
                    <a:lnL w="3175">
                      <a:solidFill>
                        <a:srgbClr val="EC7C30"/>
                      </a:solidFill>
                      <a:prstDash val="solid"/>
                    </a:lnL>
                    <a:lnR w="3175">
                      <a:solidFill>
                        <a:srgbClr val="EC7C30"/>
                      </a:solidFill>
                      <a:prstDash val="solid"/>
                    </a:lnR>
                    <a:lnT w="3175">
                      <a:solidFill>
                        <a:srgbClr val="EC7C30"/>
                      </a:solidFill>
                      <a:prstDash val="solid"/>
                    </a:lnT>
                    <a:lnB w="3175">
                      <a:solidFill>
                        <a:srgbClr val="EC7C30"/>
                      </a:solidFill>
                      <a:prstDash val="solid"/>
                    </a:lnB>
                  </a:tcPr>
                </a:tc>
                <a:tc>
                  <a:txBody>
                    <a:bodyPr/>
                    <a:lstStyle/>
                    <a:p>
                      <a:pPr algn="ctr">
                        <a:lnSpc>
                          <a:spcPts val="1340"/>
                        </a:lnSpc>
                      </a:pPr>
                      <a:r>
                        <a:rPr sz="1200" dirty="0">
                          <a:latin typeface="微軟正黑體"/>
                          <a:cs typeface="微軟正黑體"/>
                        </a:rPr>
                        <a:t>高</a:t>
                      </a:r>
                      <a:endParaRPr sz="1200">
                        <a:latin typeface="微軟正黑體"/>
                        <a:cs typeface="微軟正黑體"/>
                      </a:endParaRPr>
                    </a:p>
                  </a:txBody>
                  <a:tcPr marL="0" marR="0" marT="0" marB="0">
                    <a:lnL w="3175">
                      <a:solidFill>
                        <a:srgbClr val="EC7C30"/>
                      </a:solidFill>
                      <a:prstDash val="solid"/>
                    </a:lnL>
                    <a:lnR w="3175">
                      <a:solidFill>
                        <a:srgbClr val="EC7C30"/>
                      </a:solidFill>
                      <a:prstDash val="solid"/>
                    </a:lnR>
                    <a:lnT w="3175">
                      <a:solidFill>
                        <a:srgbClr val="EC7C30"/>
                      </a:solidFill>
                      <a:prstDash val="solid"/>
                    </a:lnT>
                    <a:lnB w="3175">
                      <a:solidFill>
                        <a:srgbClr val="EC7C30"/>
                      </a:solidFill>
                      <a:prstDash val="solid"/>
                    </a:lnB>
                  </a:tcPr>
                </a:tc>
                <a:tc>
                  <a:txBody>
                    <a:bodyPr/>
                    <a:lstStyle/>
                    <a:p>
                      <a:pPr algn="ctr">
                        <a:lnSpc>
                          <a:spcPts val="1340"/>
                        </a:lnSpc>
                      </a:pPr>
                      <a:r>
                        <a:rPr sz="1200" dirty="0">
                          <a:latin typeface="微軟正黑體"/>
                          <a:cs typeface="微軟正黑體"/>
                        </a:rPr>
                        <a:t>15%</a:t>
                      </a:r>
                      <a:endParaRPr sz="1200">
                        <a:latin typeface="微軟正黑體"/>
                        <a:cs typeface="微軟正黑體"/>
                      </a:endParaRPr>
                    </a:p>
                  </a:txBody>
                  <a:tcPr marL="0" marR="0" marT="0" marB="0">
                    <a:lnL w="3175">
                      <a:solidFill>
                        <a:srgbClr val="EC7C30"/>
                      </a:solidFill>
                      <a:prstDash val="solid"/>
                    </a:lnL>
                    <a:lnR w="12700">
                      <a:solidFill>
                        <a:srgbClr val="EC7C30"/>
                      </a:solidFill>
                      <a:prstDash val="solid"/>
                    </a:lnR>
                    <a:lnT w="3175">
                      <a:solidFill>
                        <a:srgbClr val="EC7C30"/>
                      </a:solidFill>
                      <a:prstDash val="solid"/>
                    </a:lnT>
                    <a:lnB w="3175">
                      <a:solidFill>
                        <a:srgbClr val="EC7C30"/>
                      </a:solidFill>
                      <a:prstDash val="solid"/>
                    </a:lnB>
                  </a:tcPr>
                </a:tc>
              </a:tr>
              <a:tr h="182245">
                <a:tc vMerge="1">
                  <a:txBody>
                    <a:bodyPr/>
                    <a:lstStyle/>
                    <a:p>
                      <a:endParaRPr/>
                    </a:p>
                  </a:txBody>
                  <a:tcPr marL="0" marR="0" marT="177800" marB="0">
                    <a:lnL w="12700">
                      <a:solidFill>
                        <a:srgbClr val="EC7C30"/>
                      </a:solidFill>
                      <a:prstDash val="solid"/>
                    </a:lnL>
                    <a:lnR w="3175">
                      <a:solidFill>
                        <a:srgbClr val="EC7C30"/>
                      </a:solidFill>
                      <a:prstDash val="solid"/>
                    </a:lnR>
                    <a:lnT w="6350">
                      <a:solidFill>
                        <a:srgbClr val="EC7C30"/>
                      </a:solidFill>
                      <a:prstDash val="solid"/>
                    </a:lnT>
                    <a:lnB w="19050">
                      <a:solidFill>
                        <a:srgbClr val="EC7C30"/>
                      </a:solidFill>
                      <a:prstDash val="solid"/>
                    </a:lnB>
                  </a:tcPr>
                </a:tc>
                <a:tc>
                  <a:txBody>
                    <a:bodyPr/>
                    <a:lstStyle/>
                    <a:p>
                      <a:pPr algn="ctr">
                        <a:lnSpc>
                          <a:spcPts val="1340"/>
                        </a:lnSpc>
                      </a:pPr>
                      <a:r>
                        <a:rPr sz="1200" dirty="0">
                          <a:latin typeface="微軟正黑體"/>
                          <a:cs typeface="微軟正黑體"/>
                        </a:rPr>
                        <a:t>25電子</a:t>
                      </a:r>
                      <a:endParaRPr sz="1200">
                        <a:latin typeface="微軟正黑體"/>
                        <a:cs typeface="微軟正黑體"/>
                      </a:endParaRPr>
                    </a:p>
                  </a:txBody>
                  <a:tcPr marL="0" marR="0" marT="0" marB="0">
                    <a:lnL w="3175">
                      <a:solidFill>
                        <a:srgbClr val="EC7C30"/>
                      </a:solidFill>
                      <a:prstDash val="solid"/>
                    </a:lnL>
                    <a:lnR w="3175">
                      <a:solidFill>
                        <a:srgbClr val="EC7C30"/>
                      </a:solidFill>
                      <a:prstDash val="solid"/>
                    </a:lnR>
                    <a:lnT w="3175">
                      <a:solidFill>
                        <a:srgbClr val="EC7C30"/>
                      </a:solidFill>
                      <a:prstDash val="solid"/>
                    </a:lnT>
                    <a:lnB w="19050">
                      <a:solidFill>
                        <a:srgbClr val="EC7C30"/>
                      </a:solidFill>
                      <a:prstDash val="solid"/>
                    </a:lnB>
                  </a:tcPr>
                </a:tc>
                <a:tc>
                  <a:txBody>
                    <a:bodyPr/>
                    <a:lstStyle/>
                    <a:p>
                      <a:pPr algn="ctr">
                        <a:lnSpc>
                          <a:spcPts val="1340"/>
                        </a:lnSpc>
                      </a:pPr>
                      <a:r>
                        <a:rPr sz="1200" dirty="0">
                          <a:latin typeface="微軟正黑體"/>
                          <a:cs typeface="微軟正黑體"/>
                        </a:rPr>
                        <a:t>中</a:t>
                      </a:r>
                      <a:endParaRPr sz="1200">
                        <a:latin typeface="微軟正黑體"/>
                        <a:cs typeface="微軟正黑體"/>
                      </a:endParaRPr>
                    </a:p>
                  </a:txBody>
                  <a:tcPr marL="0" marR="0" marT="0" marB="0">
                    <a:lnL w="3175">
                      <a:solidFill>
                        <a:srgbClr val="EC7C30"/>
                      </a:solidFill>
                      <a:prstDash val="solid"/>
                    </a:lnL>
                    <a:lnR w="3175">
                      <a:solidFill>
                        <a:srgbClr val="EC7C30"/>
                      </a:solidFill>
                      <a:prstDash val="solid"/>
                    </a:lnR>
                    <a:lnT w="3175">
                      <a:solidFill>
                        <a:srgbClr val="EC7C30"/>
                      </a:solidFill>
                      <a:prstDash val="solid"/>
                    </a:lnT>
                    <a:lnB w="19050">
                      <a:solidFill>
                        <a:srgbClr val="EC7C30"/>
                      </a:solidFill>
                      <a:prstDash val="solid"/>
                    </a:lnB>
                  </a:tcPr>
                </a:tc>
                <a:tc>
                  <a:txBody>
                    <a:bodyPr/>
                    <a:lstStyle/>
                    <a:p>
                      <a:pPr algn="ctr">
                        <a:lnSpc>
                          <a:spcPts val="1340"/>
                        </a:lnSpc>
                      </a:pPr>
                      <a:r>
                        <a:rPr sz="1200" dirty="0">
                          <a:latin typeface="微軟正黑體"/>
                          <a:cs typeface="微軟正黑體"/>
                        </a:rPr>
                        <a:t>8%</a:t>
                      </a:r>
                      <a:endParaRPr sz="1200">
                        <a:latin typeface="微軟正黑體"/>
                        <a:cs typeface="微軟正黑體"/>
                      </a:endParaRPr>
                    </a:p>
                  </a:txBody>
                  <a:tcPr marL="0" marR="0" marT="0" marB="0">
                    <a:lnL w="3175">
                      <a:solidFill>
                        <a:srgbClr val="EC7C30"/>
                      </a:solidFill>
                      <a:prstDash val="solid"/>
                    </a:lnL>
                    <a:lnR w="12700">
                      <a:solidFill>
                        <a:srgbClr val="EC7C30"/>
                      </a:solidFill>
                      <a:prstDash val="solid"/>
                    </a:lnR>
                    <a:lnT w="3175">
                      <a:solidFill>
                        <a:srgbClr val="EC7C30"/>
                      </a:solidFill>
                      <a:prstDash val="solid"/>
                    </a:lnT>
                    <a:lnB w="19050">
                      <a:solidFill>
                        <a:srgbClr val="EC7C30"/>
                      </a:solidFill>
                      <a:prstDash val="solid"/>
                    </a:lnB>
                  </a:tcPr>
                </a:tc>
              </a:tr>
            </a:tbl>
          </a:graphicData>
        </a:graphic>
      </p:graphicFrame>
      <p:grpSp>
        <p:nvGrpSpPr>
          <p:cNvPr id="21" name="object 21"/>
          <p:cNvGrpSpPr/>
          <p:nvPr/>
        </p:nvGrpSpPr>
        <p:grpSpPr>
          <a:xfrm>
            <a:off x="1535315" y="2084832"/>
            <a:ext cx="3785870" cy="2026285"/>
            <a:chOff x="1535315" y="2084832"/>
            <a:chExt cx="3785870" cy="2026285"/>
          </a:xfrm>
        </p:grpSpPr>
        <p:pic>
          <p:nvPicPr>
            <p:cNvPr id="22" name="object 22"/>
            <p:cNvPicPr/>
            <p:nvPr/>
          </p:nvPicPr>
          <p:blipFill>
            <a:blip r:embed="rId6" cstate="print"/>
            <a:stretch>
              <a:fillRect/>
            </a:stretch>
          </p:blipFill>
          <p:spPr>
            <a:xfrm>
              <a:off x="1535315" y="2084832"/>
              <a:ext cx="3280409" cy="2026157"/>
            </a:xfrm>
            <a:prstGeom prst="rect">
              <a:avLst/>
            </a:prstGeom>
          </p:spPr>
        </p:pic>
        <p:pic>
          <p:nvPicPr>
            <p:cNvPr id="23" name="object 23"/>
            <p:cNvPicPr/>
            <p:nvPr/>
          </p:nvPicPr>
          <p:blipFill>
            <a:blip r:embed="rId7" cstate="print"/>
            <a:stretch>
              <a:fillRect/>
            </a:stretch>
          </p:blipFill>
          <p:spPr>
            <a:xfrm>
              <a:off x="4763909" y="3092195"/>
              <a:ext cx="547877" cy="332994"/>
            </a:xfrm>
            <a:prstGeom prst="rect">
              <a:avLst/>
            </a:prstGeom>
          </p:spPr>
        </p:pic>
        <p:sp>
          <p:nvSpPr>
            <p:cNvPr id="24" name="object 24"/>
            <p:cNvSpPr/>
            <p:nvPr/>
          </p:nvSpPr>
          <p:spPr>
            <a:xfrm>
              <a:off x="4748669" y="3076193"/>
              <a:ext cx="572770" cy="364490"/>
            </a:xfrm>
            <a:custGeom>
              <a:avLst/>
              <a:gdLst/>
              <a:ahLst/>
              <a:cxnLst/>
              <a:rect l="l" t="t" r="r" b="b"/>
              <a:pathLst>
                <a:path w="572770" h="364489">
                  <a:moveTo>
                    <a:pt x="396240" y="92201"/>
                  </a:moveTo>
                  <a:lnTo>
                    <a:pt x="0" y="92201"/>
                  </a:lnTo>
                  <a:lnTo>
                    <a:pt x="15240" y="107441"/>
                  </a:lnTo>
                  <a:lnTo>
                    <a:pt x="15240" y="105155"/>
                  </a:lnTo>
                  <a:lnTo>
                    <a:pt x="19812" y="93725"/>
                  </a:lnTo>
                  <a:lnTo>
                    <a:pt x="31241" y="105155"/>
                  </a:lnTo>
                  <a:lnTo>
                    <a:pt x="389382" y="105155"/>
                  </a:lnTo>
                  <a:lnTo>
                    <a:pt x="389382" y="98297"/>
                  </a:lnTo>
                  <a:lnTo>
                    <a:pt x="396240" y="92201"/>
                  </a:lnTo>
                  <a:close/>
                </a:path>
                <a:path w="572770" h="364489">
                  <a:moveTo>
                    <a:pt x="94488" y="195833"/>
                  </a:moveTo>
                  <a:lnTo>
                    <a:pt x="94488" y="186689"/>
                  </a:lnTo>
                  <a:lnTo>
                    <a:pt x="89916" y="182117"/>
                  </a:lnTo>
                  <a:lnTo>
                    <a:pt x="0" y="272033"/>
                  </a:lnTo>
                  <a:lnTo>
                    <a:pt x="15240" y="272033"/>
                  </a:lnTo>
                  <a:lnTo>
                    <a:pt x="15240" y="259079"/>
                  </a:lnTo>
                  <a:lnTo>
                    <a:pt x="31241" y="259079"/>
                  </a:lnTo>
                  <a:lnTo>
                    <a:pt x="94488" y="195833"/>
                  </a:lnTo>
                  <a:close/>
                </a:path>
                <a:path w="572770" h="364489">
                  <a:moveTo>
                    <a:pt x="31241" y="105155"/>
                  </a:moveTo>
                  <a:lnTo>
                    <a:pt x="19812" y="93725"/>
                  </a:lnTo>
                  <a:lnTo>
                    <a:pt x="15240" y="105155"/>
                  </a:lnTo>
                  <a:lnTo>
                    <a:pt x="31241" y="105155"/>
                  </a:lnTo>
                  <a:close/>
                </a:path>
                <a:path w="572770" h="364489">
                  <a:moveTo>
                    <a:pt x="108204" y="182117"/>
                  </a:moveTo>
                  <a:lnTo>
                    <a:pt x="31241" y="105155"/>
                  </a:lnTo>
                  <a:lnTo>
                    <a:pt x="15240" y="105155"/>
                  </a:lnTo>
                  <a:lnTo>
                    <a:pt x="15240" y="107441"/>
                  </a:lnTo>
                  <a:lnTo>
                    <a:pt x="89916" y="182117"/>
                  </a:lnTo>
                  <a:lnTo>
                    <a:pt x="94488" y="177545"/>
                  </a:lnTo>
                  <a:lnTo>
                    <a:pt x="94488" y="195833"/>
                  </a:lnTo>
                  <a:lnTo>
                    <a:pt x="108204" y="182117"/>
                  </a:lnTo>
                  <a:close/>
                </a:path>
                <a:path w="572770" h="364489">
                  <a:moveTo>
                    <a:pt x="31241" y="259079"/>
                  </a:moveTo>
                  <a:lnTo>
                    <a:pt x="15240" y="259079"/>
                  </a:lnTo>
                  <a:lnTo>
                    <a:pt x="19812" y="270509"/>
                  </a:lnTo>
                  <a:lnTo>
                    <a:pt x="31241" y="259079"/>
                  </a:lnTo>
                  <a:close/>
                </a:path>
                <a:path w="572770" h="364489">
                  <a:moveTo>
                    <a:pt x="402336" y="333755"/>
                  </a:moveTo>
                  <a:lnTo>
                    <a:pt x="402336" y="259079"/>
                  </a:lnTo>
                  <a:lnTo>
                    <a:pt x="31241" y="259079"/>
                  </a:lnTo>
                  <a:lnTo>
                    <a:pt x="19812" y="270509"/>
                  </a:lnTo>
                  <a:lnTo>
                    <a:pt x="15240" y="259079"/>
                  </a:lnTo>
                  <a:lnTo>
                    <a:pt x="15240" y="272033"/>
                  </a:lnTo>
                  <a:lnTo>
                    <a:pt x="389382" y="272033"/>
                  </a:lnTo>
                  <a:lnTo>
                    <a:pt x="389382" y="265937"/>
                  </a:lnTo>
                  <a:lnTo>
                    <a:pt x="396240" y="272033"/>
                  </a:lnTo>
                  <a:lnTo>
                    <a:pt x="396240" y="339851"/>
                  </a:lnTo>
                  <a:lnTo>
                    <a:pt x="402336" y="333755"/>
                  </a:lnTo>
                  <a:close/>
                </a:path>
                <a:path w="572770" h="364489">
                  <a:moveTo>
                    <a:pt x="94488" y="186689"/>
                  </a:moveTo>
                  <a:lnTo>
                    <a:pt x="94488" y="177545"/>
                  </a:lnTo>
                  <a:lnTo>
                    <a:pt x="89916" y="182117"/>
                  </a:lnTo>
                  <a:lnTo>
                    <a:pt x="94488" y="186689"/>
                  </a:lnTo>
                  <a:close/>
                </a:path>
                <a:path w="572770" h="364489">
                  <a:moveTo>
                    <a:pt x="572262" y="182117"/>
                  </a:moveTo>
                  <a:lnTo>
                    <a:pt x="389382" y="0"/>
                  </a:lnTo>
                  <a:lnTo>
                    <a:pt x="389382" y="92201"/>
                  </a:lnTo>
                  <a:lnTo>
                    <a:pt x="391668" y="92201"/>
                  </a:lnTo>
                  <a:lnTo>
                    <a:pt x="391668" y="19811"/>
                  </a:lnTo>
                  <a:lnTo>
                    <a:pt x="402336" y="15239"/>
                  </a:lnTo>
                  <a:lnTo>
                    <a:pt x="402336" y="30479"/>
                  </a:lnTo>
                  <a:lnTo>
                    <a:pt x="553974" y="182117"/>
                  </a:lnTo>
                  <a:lnTo>
                    <a:pt x="558546" y="177545"/>
                  </a:lnTo>
                  <a:lnTo>
                    <a:pt x="558546" y="195776"/>
                  </a:lnTo>
                  <a:lnTo>
                    <a:pt x="572262" y="182117"/>
                  </a:lnTo>
                  <a:close/>
                </a:path>
                <a:path w="572770" h="364489">
                  <a:moveTo>
                    <a:pt x="396240" y="105155"/>
                  </a:moveTo>
                  <a:lnTo>
                    <a:pt x="396240" y="92201"/>
                  </a:lnTo>
                  <a:lnTo>
                    <a:pt x="389382" y="98297"/>
                  </a:lnTo>
                  <a:lnTo>
                    <a:pt x="389382" y="105155"/>
                  </a:lnTo>
                  <a:lnTo>
                    <a:pt x="396240" y="105155"/>
                  </a:lnTo>
                  <a:close/>
                </a:path>
                <a:path w="572770" h="364489">
                  <a:moveTo>
                    <a:pt x="396240" y="272033"/>
                  </a:moveTo>
                  <a:lnTo>
                    <a:pt x="389382" y="265937"/>
                  </a:lnTo>
                  <a:lnTo>
                    <a:pt x="389382" y="272033"/>
                  </a:lnTo>
                  <a:lnTo>
                    <a:pt x="396240" y="272033"/>
                  </a:lnTo>
                  <a:close/>
                </a:path>
                <a:path w="572770" h="364489">
                  <a:moveTo>
                    <a:pt x="396240" y="339851"/>
                  </a:moveTo>
                  <a:lnTo>
                    <a:pt x="396240" y="272033"/>
                  </a:lnTo>
                  <a:lnTo>
                    <a:pt x="389382" y="272033"/>
                  </a:lnTo>
                  <a:lnTo>
                    <a:pt x="389382" y="364235"/>
                  </a:lnTo>
                  <a:lnTo>
                    <a:pt x="391668" y="361959"/>
                  </a:lnTo>
                  <a:lnTo>
                    <a:pt x="391668" y="344423"/>
                  </a:lnTo>
                  <a:lnTo>
                    <a:pt x="396240" y="339851"/>
                  </a:lnTo>
                  <a:close/>
                </a:path>
                <a:path w="572770" h="364489">
                  <a:moveTo>
                    <a:pt x="402336" y="30479"/>
                  </a:moveTo>
                  <a:lnTo>
                    <a:pt x="402336" y="15239"/>
                  </a:lnTo>
                  <a:lnTo>
                    <a:pt x="391668" y="19811"/>
                  </a:lnTo>
                  <a:lnTo>
                    <a:pt x="402336" y="30479"/>
                  </a:lnTo>
                  <a:close/>
                </a:path>
                <a:path w="572770" h="364489">
                  <a:moveTo>
                    <a:pt x="402336" y="105155"/>
                  </a:moveTo>
                  <a:lnTo>
                    <a:pt x="402336" y="30479"/>
                  </a:lnTo>
                  <a:lnTo>
                    <a:pt x="391668" y="19811"/>
                  </a:lnTo>
                  <a:lnTo>
                    <a:pt x="391668" y="92201"/>
                  </a:lnTo>
                  <a:lnTo>
                    <a:pt x="396240" y="92201"/>
                  </a:lnTo>
                  <a:lnTo>
                    <a:pt x="396240" y="105155"/>
                  </a:lnTo>
                  <a:lnTo>
                    <a:pt x="402336" y="105155"/>
                  </a:lnTo>
                  <a:close/>
                </a:path>
                <a:path w="572770" h="364489">
                  <a:moveTo>
                    <a:pt x="558546" y="195776"/>
                  </a:moveTo>
                  <a:lnTo>
                    <a:pt x="558546" y="186689"/>
                  </a:lnTo>
                  <a:lnTo>
                    <a:pt x="553974" y="182117"/>
                  </a:lnTo>
                  <a:lnTo>
                    <a:pt x="391668" y="344423"/>
                  </a:lnTo>
                  <a:lnTo>
                    <a:pt x="402336" y="348995"/>
                  </a:lnTo>
                  <a:lnTo>
                    <a:pt x="402336" y="351335"/>
                  </a:lnTo>
                  <a:lnTo>
                    <a:pt x="558546" y="195776"/>
                  </a:lnTo>
                  <a:close/>
                </a:path>
                <a:path w="572770" h="364489">
                  <a:moveTo>
                    <a:pt x="402336" y="351335"/>
                  </a:moveTo>
                  <a:lnTo>
                    <a:pt x="402336" y="348995"/>
                  </a:lnTo>
                  <a:lnTo>
                    <a:pt x="391668" y="344423"/>
                  </a:lnTo>
                  <a:lnTo>
                    <a:pt x="391668" y="361959"/>
                  </a:lnTo>
                  <a:lnTo>
                    <a:pt x="402336" y="351335"/>
                  </a:lnTo>
                  <a:close/>
                </a:path>
                <a:path w="572770" h="364489">
                  <a:moveTo>
                    <a:pt x="558546" y="186689"/>
                  </a:moveTo>
                  <a:lnTo>
                    <a:pt x="558546" y="177545"/>
                  </a:lnTo>
                  <a:lnTo>
                    <a:pt x="553974" y="182117"/>
                  </a:lnTo>
                  <a:lnTo>
                    <a:pt x="558546" y="186689"/>
                  </a:lnTo>
                  <a:close/>
                </a:path>
              </a:pathLst>
            </a:custGeom>
            <a:solidFill>
              <a:srgbClr val="40709B"/>
            </a:solidFill>
          </p:spPr>
          <p:txBody>
            <a:bodyPr wrap="square" lIns="0" tIns="0" rIns="0" bIns="0" rtlCol="0"/>
            <a:lstStyle/>
            <a:p>
              <a:endParaRPr/>
            </a:p>
          </p:txBody>
        </p:sp>
      </p:grpSp>
      <p:sp>
        <p:nvSpPr>
          <p:cNvPr id="25" name="object 25"/>
          <p:cNvSpPr txBox="1"/>
          <p:nvPr/>
        </p:nvSpPr>
        <p:spPr>
          <a:xfrm>
            <a:off x="1409071" y="1060141"/>
            <a:ext cx="8408670" cy="2627630"/>
          </a:xfrm>
          <a:prstGeom prst="rect">
            <a:avLst/>
          </a:prstGeom>
        </p:spPr>
        <p:txBody>
          <a:bodyPr vert="horz" wrap="square" lIns="0" tIns="72390" rIns="0" bIns="0" rtlCol="0">
            <a:spAutoFit/>
          </a:bodyPr>
          <a:lstStyle/>
          <a:p>
            <a:pPr marL="12700">
              <a:lnSpc>
                <a:spcPct val="100000"/>
              </a:lnSpc>
              <a:spcBef>
                <a:spcPts val="570"/>
              </a:spcBef>
            </a:pPr>
            <a:r>
              <a:rPr sz="2000" b="1" spc="-5" dirty="0">
                <a:latin typeface="微軟正黑體"/>
                <a:cs typeface="微軟正黑體"/>
              </a:rPr>
              <a:t>乙級技術士證優待加分比率調整</a:t>
            </a:r>
            <a:endParaRPr sz="2000">
              <a:latin typeface="微軟正黑體"/>
              <a:cs typeface="微軟正黑體"/>
            </a:endParaRPr>
          </a:p>
          <a:p>
            <a:pPr marL="60960">
              <a:lnSpc>
                <a:spcPct val="100000"/>
              </a:lnSpc>
              <a:spcBef>
                <a:spcPts val="384"/>
              </a:spcBef>
            </a:pPr>
            <a:r>
              <a:rPr sz="1600" spc="-5" dirty="0">
                <a:latin typeface="微軟正黑體"/>
                <a:cs typeface="微軟正黑體"/>
              </a:rPr>
              <a:t>自111學年度起，</a:t>
            </a:r>
            <a:r>
              <a:rPr sz="1600" spc="-5" dirty="0">
                <a:solidFill>
                  <a:srgbClr val="0000FF"/>
                </a:solidFill>
                <a:latin typeface="微軟正黑體"/>
                <a:cs typeface="微軟正黑體"/>
              </a:rPr>
              <a:t>乙證加分比率</a:t>
            </a:r>
            <a:r>
              <a:rPr sz="1600" spc="-5" dirty="0">
                <a:solidFill>
                  <a:srgbClr val="3F3F3F"/>
                </a:solidFill>
                <a:latin typeface="微軟正黑體"/>
                <a:cs typeface="微軟正黑體"/>
              </a:rPr>
              <a:t>調整為依技專科</a:t>
            </a:r>
            <a:r>
              <a:rPr sz="1600" dirty="0">
                <a:solidFill>
                  <a:srgbClr val="3F3F3F"/>
                </a:solidFill>
                <a:latin typeface="微軟正黑體"/>
                <a:cs typeface="微軟正黑體"/>
              </a:rPr>
              <a:t>系</a:t>
            </a:r>
            <a:r>
              <a:rPr sz="1600" spc="-5" dirty="0">
                <a:solidFill>
                  <a:srgbClr val="C00000"/>
                </a:solidFill>
                <a:latin typeface="微軟正黑體"/>
                <a:cs typeface="微軟正黑體"/>
              </a:rPr>
              <a:t>專業相關程</a:t>
            </a:r>
            <a:r>
              <a:rPr sz="1600" dirty="0">
                <a:solidFill>
                  <a:srgbClr val="C00000"/>
                </a:solidFill>
                <a:latin typeface="微軟正黑體"/>
                <a:cs typeface="微軟正黑體"/>
              </a:rPr>
              <a:t>度</a:t>
            </a:r>
            <a:r>
              <a:rPr sz="1600" dirty="0">
                <a:solidFill>
                  <a:srgbClr val="3F3F3F"/>
                </a:solidFill>
                <a:latin typeface="微軟正黑體"/>
                <a:cs typeface="微軟正黑體"/>
              </a:rPr>
              <a:t>分</a:t>
            </a:r>
            <a:r>
              <a:rPr sz="1600" spc="-10" dirty="0">
                <a:solidFill>
                  <a:srgbClr val="3F3F3F"/>
                </a:solidFill>
                <a:latin typeface="微軟正黑體"/>
                <a:cs typeface="微軟正黑體"/>
              </a:rPr>
              <a:t>為</a:t>
            </a:r>
            <a:r>
              <a:rPr sz="1600" spc="-5" dirty="0">
                <a:solidFill>
                  <a:srgbClr val="C00000"/>
                </a:solidFill>
                <a:latin typeface="微軟正黑體"/>
                <a:cs typeface="微軟正黑體"/>
              </a:rPr>
              <a:t>4%、8%、15%</a:t>
            </a:r>
            <a:r>
              <a:rPr sz="1600" dirty="0">
                <a:solidFill>
                  <a:srgbClr val="3F3F3F"/>
                </a:solidFill>
                <a:latin typeface="微軟正黑體"/>
                <a:cs typeface="微軟正黑體"/>
              </a:rPr>
              <a:t>三級。</a:t>
            </a:r>
            <a:endParaRPr sz="1600">
              <a:latin typeface="微軟正黑體"/>
              <a:cs typeface="微軟正黑體"/>
            </a:endParaRPr>
          </a:p>
          <a:p>
            <a:pPr marL="60960">
              <a:lnSpc>
                <a:spcPct val="100000"/>
              </a:lnSpc>
            </a:pPr>
            <a:r>
              <a:rPr sz="1600" spc="-5" dirty="0">
                <a:solidFill>
                  <a:srgbClr val="3F3F3F"/>
                </a:solidFill>
                <a:latin typeface="微軟正黑體"/>
                <a:cs typeface="微軟正黑體"/>
              </a:rPr>
              <a:t>讓技高學生所具備的專業能力順利銜接至技專校院進階課</a:t>
            </a:r>
            <a:r>
              <a:rPr sz="1600" spc="-10" dirty="0">
                <a:solidFill>
                  <a:srgbClr val="3F3F3F"/>
                </a:solidFill>
                <a:latin typeface="微軟正黑體"/>
                <a:cs typeface="微軟正黑體"/>
              </a:rPr>
              <a:t>程</a:t>
            </a:r>
            <a:r>
              <a:rPr sz="1600" spc="-5" dirty="0">
                <a:solidFill>
                  <a:srgbClr val="3F3F3F"/>
                </a:solidFill>
                <a:latin typeface="微軟正黑體"/>
                <a:cs typeface="微軟正黑體"/>
              </a:rPr>
              <a:t>，以培養為優質的專業技術人才。</a:t>
            </a:r>
            <a:endParaRPr sz="1600">
              <a:latin typeface="微軟正黑體"/>
              <a:cs typeface="微軟正黑體"/>
            </a:endParaRPr>
          </a:p>
          <a:p>
            <a:pPr>
              <a:lnSpc>
                <a:spcPct val="100000"/>
              </a:lnSpc>
              <a:spcBef>
                <a:spcPts val="20"/>
              </a:spcBef>
            </a:pPr>
            <a:endParaRPr sz="2050">
              <a:latin typeface="微軟正黑體"/>
              <a:cs typeface="微軟正黑體"/>
            </a:endParaRPr>
          </a:p>
          <a:p>
            <a:pPr marL="4035425" marR="2087880" indent="-203835">
              <a:lnSpc>
                <a:spcPct val="100000"/>
              </a:lnSpc>
            </a:pPr>
            <a:r>
              <a:rPr sz="1600" spc="25" dirty="0">
                <a:solidFill>
                  <a:srgbClr val="0000FF"/>
                </a:solidFill>
                <a:latin typeface="微軟正黑體"/>
                <a:cs typeface="微軟正黑體"/>
              </a:rPr>
              <a:t>可自行設定多重條件查詢：  </a:t>
            </a:r>
            <a:r>
              <a:rPr sz="1600" dirty="0">
                <a:solidFill>
                  <a:srgbClr val="0000FF"/>
                </a:solidFill>
                <a:latin typeface="微軟正黑體"/>
                <a:cs typeface="微軟正黑體"/>
              </a:rPr>
              <a:t>1.技術士證類別</a:t>
            </a:r>
            <a:endParaRPr sz="1600">
              <a:latin typeface="微軟正黑體"/>
              <a:cs typeface="微軟正黑體"/>
            </a:endParaRPr>
          </a:p>
          <a:p>
            <a:pPr marL="4035425">
              <a:lnSpc>
                <a:spcPct val="100000"/>
              </a:lnSpc>
            </a:pPr>
            <a:r>
              <a:rPr sz="1600" dirty="0">
                <a:solidFill>
                  <a:srgbClr val="0000FF"/>
                </a:solidFill>
                <a:latin typeface="微軟正黑體"/>
                <a:cs typeface="微軟正黑體"/>
              </a:rPr>
              <a:t>2.專業相關程度</a:t>
            </a:r>
            <a:endParaRPr sz="1600">
              <a:latin typeface="微軟正黑體"/>
              <a:cs typeface="微軟正黑體"/>
            </a:endParaRPr>
          </a:p>
          <a:p>
            <a:pPr marL="4035425">
              <a:lnSpc>
                <a:spcPct val="100000"/>
              </a:lnSpc>
            </a:pPr>
            <a:r>
              <a:rPr sz="1600" dirty="0">
                <a:solidFill>
                  <a:srgbClr val="0000FF"/>
                </a:solidFill>
                <a:latin typeface="微軟正黑體"/>
                <a:cs typeface="微軟正黑體"/>
              </a:rPr>
              <a:t>3.招生類別</a:t>
            </a:r>
            <a:endParaRPr sz="1600">
              <a:latin typeface="微軟正黑體"/>
              <a:cs typeface="微軟正黑體"/>
            </a:endParaRPr>
          </a:p>
          <a:p>
            <a:pPr marL="4035425">
              <a:lnSpc>
                <a:spcPct val="100000"/>
              </a:lnSpc>
            </a:pPr>
            <a:r>
              <a:rPr sz="1600" dirty="0">
                <a:solidFill>
                  <a:srgbClr val="0000FF"/>
                </a:solidFill>
                <a:latin typeface="微軟正黑體"/>
                <a:cs typeface="微軟正黑體"/>
              </a:rPr>
              <a:t>4.自訂關鍵字</a:t>
            </a:r>
            <a:endParaRPr sz="1600">
              <a:latin typeface="微軟正黑體"/>
              <a:cs typeface="微軟正黑體"/>
            </a:endParaRPr>
          </a:p>
        </p:txBody>
      </p:sp>
      <p:sp>
        <p:nvSpPr>
          <p:cNvPr id="26" name="object 26"/>
          <p:cNvSpPr/>
          <p:nvPr/>
        </p:nvSpPr>
        <p:spPr>
          <a:xfrm>
            <a:off x="3863987" y="2823972"/>
            <a:ext cx="904875" cy="1221740"/>
          </a:xfrm>
          <a:custGeom>
            <a:avLst/>
            <a:gdLst/>
            <a:ahLst/>
            <a:cxnLst/>
            <a:rect l="l" t="t" r="r" b="b"/>
            <a:pathLst>
              <a:path w="904875" h="1221739">
                <a:moveTo>
                  <a:pt x="904494" y="1221486"/>
                </a:moveTo>
                <a:lnTo>
                  <a:pt x="904494" y="0"/>
                </a:lnTo>
                <a:lnTo>
                  <a:pt x="0" y="0"/>
                </a:lnTo>
                <a:lnTo>
                  <a:pt x="0" y="1221486"/>
                </a:lnTo>
                <a:lnTo>
                  <a:pt x="19050" y="1221486"/>
                </a:lnTo>
                <a:lnTo>
                  <a:pt x="19050" y="38099"/>
                </a:lnTo>
                <a:lnTo>
                  <a:pt x="38100" y="19049"/>
                </a:lnTo>
                <a:lnTo>
                  <a:pt x="38100" y="38099"/>
                </a:lnTo>
                <a:lnTo>
                  <a:pt x="866394" y="38099"/>
                </a:lnTo>
                <a:lnTo>
                  <a:pt x="866394" y="19049"/>
                </a:lnTo>
                <a:lnTo>
                  <a:pt x="885444" y="38099"/>
                </a:lnTo>
                <a:lnTo>
                  <a:pt x="885444" y="1221486"/>
                </a:lnTo>
                <a:lnTo>
                  <a:pt x="904494" y="1221486"/>
                </a:lnTo>
                <a:close/>
              </a:path>
              <a:path w="904875" h="1221739">
                <a:moveTo>
                  <a:pt x="38100" y="38099"/>
                </a:moveTo>
                <a:lnTo>
                  <a:pt x="38100" y="19049"/>
                </a:lnTo>
                <a:lnTo>
                  <a:pt x="19050" y="38099"/>
                </a:lnTo>
                <a:lnTo>
                  <a:pt x="38100" y="38099"/>
                </a:lnTo>
                <a:close/>
              </a:path>
              <a:path w="904875" h="1221739">
                <a:moveTo>
                  <a:pt x="38100" y="1183386"/>
                </a:moveTo>
                <a:lnTo>
                  <a:pt x="38100" y="38099"/>
                </a:lnTo>
                <a:lnTo>
                  <a:pt x="19050" y="38099"/>
                </a:lnTo>
                <a:lnTo>
                  <a:pt x="19050" y="1183386"/>
                </a:lnTo>
                <a:lnTo>
                  <a:pt x="38100" y="1183386"/>
                </a:lnTo>
                <a:close/>
              </a:path>
              <a:path w="904875" h="1221739">
                <a:moveTo>
                  <a:pt x="885444" y="1183386"/>
                </a:moveTo>
                <a:lnTo>
                  <a:pt x="19050" y="1183386"/>
                </a:lnTo>
                <a:lnTo>
                  <a:pt x="38100" y="1202436"/>
                </a:lnTo>
                <a:lnTo>
                  <a:pt x="38100" y="1221486"/>
                </a:lnTo>
                <a:lnTo>
                  <a:pt x="866394" y="1221486"/>
                </a:lnTo>
                <a:lnTo>
                  <a:pt x="866394" y="1202436"/>
                </a:lnTo>
                <a:lnTo>
                  <a:pt x="885444" y="1183386"/>
                </a:lnTo>
                <a:close/>
              </a:path>
              <a:path w="904875" h="1221739">
                <a:moveTo>
                  <a:pt x="38100" y="1221486"/>
                </a:moveTo>
                <a:lnTo>
                  <a:pt x="38100" y="1202436"/>
                </a:lnTo>
                <a:lnTo>
                  <a:pt x="19050" y="1183386"/>
                </a:lnTo>
                <a:lnTo>
                  <a:pt x="19050" y="1221486"/>
                </a:lnTo>
                <a:lnTo>
                  <a:pt x="38100" y="1221486"/>
                </a:lnTo>
                <a:close/>
              </a:path>
              <a:path w="904875" h="1221739">
                <a:moveTo>
                  <a:pt x="885444" y="38099"/>
                </a:moveTo>
                <a:lnTo>
                  <a:pt x="866394" y="19049"/>
                </a:lnTo>
                <a:lnTo>
                  <a:pt x="866394" y="38099"/>
                </a:lnTo>
                <a:lnTo>
                  <a:pt x="885444" y="38099"/>
                </a:lnTo>
                <a:close/>
              </a:path>
              <a:path w="904875" h="1221739">
                <a:moveTo>
                  <a:pt x="885444" y="1183386"/>
                </a:moveTo>
                <a:lnTo>
                  <a:pt x="885444" y="38099"/>
                </a:lnTo>
                <a:lnTo>
                  <a:pt x="866394" y="38099"/>
                </a:lnTo>
                <a:lnTo>
                  <a:pt x="866394" y="1183386"/>
                </a:lnTo>
                <a:lnTo>
                  <a:pt x="885444" y="1183386"/>
                </a:lnTo>
                <a:close/>
              </a:path>
              <a:path w="904875" h="1221739">
                <a:moveTo>
                  <a:pt x="885444" y="1221486"/>
                </a:moveTo>
                <a:lnTo>
                  <a:pt x="885444" y="1183386"/>
                </a:lnTo>
                <a:lnTo>
                  <a:pt x="866394" y="1202436"/>
                </a:lnTo>
                <a:lnTo>
                  <a:pt x="866394" y="1221486"/>
                </a:lnTo>
                <a:lnTo>
                  <a:pt x="885444" y="1221486"/>
                </a:lnTo>
                <a:close/>
              </a:path>
            </a:pathLst>
          </a:custGeom>
          <a:solidFill>
            <a:srgbClr val="FF0000"/>
          </a:solidFill>
        </p:spPr>
        <p:txBody>
          <a:bodyPr wrap="square" lIns="0" tIns="0" rIns="0" bIns="0" rtlCol="0"/>
          <a:lstStyle/>
          <a:p>
            <a:endParaRPr/>
          </a:p>
        </p:txBody>
      </p:sp>
      <p:grpSp>
        <p:nvGrpSpPr>
          <p:cNvPr id="27" name="object 27"/>
          <p:cNvGrpSpPr/>
          <p:nvPr/>
        </p:nvGrpSpPr>
        <p:grpSpPr>
          <a:xfrm>
            <a:off x="7153541" y="3057144"/>
            <a:ext cx="572770" cy="409575"/>
            <a:chOff x="7153541" y="3057144"/>
            <a:chExt cx="572770" cy="409575"/>
          </a:xfrm>
        </p:grpSpPr>
        <p:pic>
          <p:nvPicPr>
            <p:cNvPr id="28" name="object 28"/>
            <p:cNvPicPr/>
            <p:nvPr/>
          </p:nvPicPr>
          <p:blipFill>
            <a:blip r:embed="rId8" cstate="print"/>
            <a:stretch>
              <a:fillRect/>
            </a:stretch>
          </p:blipFill>
          <p:spPr>
            <a:xfrm>
              <a:off x="7168781" y="3073146"/>
              <a:ext cx="547865" cy="377951"/>
            </a:xfrm>
            <a:prstGeom prst="rect">
              <a:avLst/>
            </a:prstGeom>
          </p:spPr>
        </p:pic>
        <p:sp>
          <p:nvSpPr>
            <p:cNvPr id="29" name="object 29"/>
            <p:cNvSpPr/>
            <p:nvPr/>
          </p:nvSpPr>
          <p:spPr>
            <a:xfrm>
              <a:off x="7153541" y="3057144"/>
              <a:ext cx="572770" cy="409575"/>
            </a:xfrm>
            <a:custGeom>
              <a:avLst/>
              <a:gdLst/>
              <a:ahLst/>
              <a:cxnLst/>
              <a:rect l="l" t="t" r="r" b="b"/>
              <a:pathLst>
                <a:path w="572770" h="409575">
                  <a:moveTo>
                    <a:pt x="373380" y="103632"/>
                  </a:moveTo>
                  <a:lnTo>
                    <a:pt x="0" y="103632"/>
                  </a:lnTo>
                  <a:lnTo>
                    <a:pt x="15239" y="118762"/>
                  </a:lnTo>
                  <a:lnTo>
                    <a:pt x="15240" y="115824"/>
                  </a:lnTo>
                  <a:lnTo>
                    <a:pt x="19812" y="105156"/>
                  </a:lnTo>
                  <a:lnTo>
                    <a:pt x="30562" y="115824"/>
                  </a:lnTo>
                  <a:lnTo>
                    <a:pt x="367284" y="115824"/>
                  </a:lnTo>
                  <a:lnTo>
                    <a:pt x="367284" y="109728"/>
                  </a:lnTo>
                  <a:lnTo>
                    <a:pt x="373380" y="103632"/>
                  </a:lnTo>
                  <a:close/>
                </a:path>
                <a:path w="572770" h="409575">
                  <a:moveTo>
                    <a:pt x="105918" y="217932"/>
                  </a:moveTo>
                  <a:lnTo>
                    <a:pt x="105918" y="208788"/>
                  </a:lnTo>
                  <a:lnTo>
                    <a:pt x="101329" y="204232"/>
                  </a:lnTo>
                  <a:lnTo>
                    <a:pt x="0" y="305562"/>
                  </a:lnTo>
                  <a:lnTo>
                    <a:pt x="15240" y="305562"/>
                  </a:lnTo>
                  <a:lnTo>
                    <a:pt x="15240" y="292608"/>
                  </a:lnTo>
                  <a:lnTo>
                    <a:pt x="31242" y="292608"/>
                  </a:lnTo>
                  <a:lnTo>
                    <a:pt x="105918" y="217932"/>
                  </a:lnTo>
                  <a:close/>
                </a:path>
                <a:path w="572770" h="409575">
                  <a:moveTo>
                    <a:pt x="30562" y="115824"/>
                  </a:moveTo>
                  <a:lnTo>
                    <a:pt x="19812" y="105156"/>
                  </a:lnTo>
                  <a:lnTo>
                    <a:pt x="15240" y="115824"/>
                  </a:lnTo>
                  <a:lnTo>
                    <a:pt x="30562" y="115824"/>
                  </a:lnTo>
                  <a:close/>
                </a:path>
                <a:path w="572770" h="409575">
                  <a:moveTo>
                    <a:pt x="119634" y="204216"/>
                  </a:moveTo>
                  <a:lnTo>
                    <a:pt x="30562" y="115824"/>
                  </a:lnTo>
                  <a:lnTo>
                    <a:pt x="15240" y="115824"/>
                  </a:lnTo>
                  <a:lnTo>
                    <a:pt x="15239" y="118762"/>
                  </a:lnTo>
                  <a:lnTo>
                    <a:pt x="101329" y="204232"/>
                  </a:lnTo>
                  <a:lnTo>
                    <a:pt x="105918" y="199644"/>
                  </a:lnTo>
                  <a:lnTo>
                    <a:pt x="105918" y="217932"/>
                  </a:lnTo>
                  <a:lnTo>
                    <a:pt x="119634" y="204216"/>
                  </a:lnTo>
                  <a:close/>
                </a:path>
                <a:path w="572770" h="409575">
                  <a:moveTo>
                    <a:pt x="31242" y="292608"/>
                  </a:moveTo>
                  <a:lnTo>
                    <a:pt x="15240" y="292608"/>
                  </a:lnTo>
                  <a:lnTo>
                    <a:pt x="19812" y="304038"/>
                  </a:lnTo>
                  <a:lnTo>
                    <a:pt x="31242" y="292608"/>
                  </a:lnTo>
                  <a:close/>
                </a:path>
                <a:path w="572770" h="409575">
                  <a:moveTo>
                    <a:pt x="380238" y="378670"/>
                  </a:moveTo>
                  <a:lnTo>
                    <a:pt x="380238" y="292608"/>
                  </a:lnTo>
                  <a:lnTo>
                    <a:pt x="31242" y="292608"/>
                  </a:lnTo>
                  <a:lnTo>
                    <a:pt x="19812" y="304038"/>
                  </a:lnTo>
                  <a:lnTo>
                    <a:pt x="15240" y="292608"/>
                  </a:lnTo>
                  <a:lnTo>
                    <a:pt x="15240" y="305562"/>
                  </a:lnTo>
                  <a:lnTo>
                    <a:pt x="367284" y="305562"/>
                  </a:lnTo>
                  <a:lnTo>
                    <a:pt x="367284" y="299466"/>
                  </a:lnTo>
                  <a:lnTo>
                    <a:pt x="373380" y="305562"/>
                  </a:lnTo>
                  <a:lnTo>
                    <a:pt x="373380" y="385556"/>
                  </a:lnTo>
                  <a:lnTo>
                    <a:pt x="380238" y="378670"/>
                  </a:lnTo>
                  <a:close/>
                </a:path>
                <a:path w="572770" h="409575">
                  <a:moveTo>
                    <a:pt x="105918" y="208788"/>
                  </a:moveTo>
                  <a:lnTo>
                    <a:pt x="105918" y="199644"/>
                  </a:lnTo>
                  <a:lnTo>
                    <a:pt x="101329" y="204232"/>
                  </a:lnTo>
                  <a:lnTo>
                    <a:pt x="105918" y="208788"/>
                  </a:lnTo>
                  <a:close/>
                </a:path>
                <a:path w="572770" h="409575">
                  <a:moveTo>
                    <a:pt x="572262" y="204216"/>
                  </a:moveTo>
                  <a:lnTo>
                    <a:pt x="367284" y="0"/>
                  </a:lnTo>
                  <a:lnTo>
                    <a:pt x="367284" y="103632"/>
                  </a:lnTo>
                  <a:lnTo>
                    <a:pt x="369570" y="103632"/>
                  </a:lnTo>
                  <a:lnTo>
                    <a:pt x="369570" y="19812"/>
                  </a:lnTo>
                  <a:lnTo>
                    <a:pt x="380238" y="15240"/>
                  </a:lnTo>
                  <a:lnTo>
                    <a:pt x="380238" y="30480"/>
                  </a:lnTo>
                  <a:lnTo>
                    <a:pt x="553983" y="204225"/>
                  </a:lnTo>
                  <a:lnTo>
                    <a:pt x="558546" y="199644"/>
                  </a:lnTo>
                  <a:lnTo>
                    <a:pt x="558546" y="217932"/>
                  </a:lnTo>
                  <a:lnTo>
                    <a:pt x="572262" y="204216"/>
                  </a:lnTo>
                  <a:close/>
                </a:path>
                <a:path w="572770" h="409575">
                  <a:moveTo>
                    <a:pt x="373380" y="115824"/>
                  </a:moveTo>
                  <a:lnTo>
                    <a:pt x="373380" y="103632"/>
                  </a:lnTo>
                  <a:lnTo>
                    <a:pt x="367284" y="109728"/>
                  </a:lnTo>
                  <a:lnTo>
                    <a:pt x="367284" y="115824"/>
                  </a:lnTo>
                  <a:lnTo>
                    <a:pt x="373380" y="115824"/>
                  </a:lnTo>
                  <a:close/>
                </a:path>
                <a:path w="572770" h="409575">
                  <a:moveTo>
                    <a:pt x="373380" y="305562"/>
                  </a:moveTo>
                  <a:lnTo>
                    <a:pt x="367284" y="299466"/>
                  </a:lnTo>
                  <a:lnTo>
                    <a:pt x="367284" y="305562"/>
                  </a:lnTo>
                  <a:lnTo>
                    <a:pt x="373380" y="305562"/>
                  </a:lnTo>
                  <a:close/>
                </a:path>
                <a:path w="572770" h="409575">
                  <a:moveTo>
                    <a:pt x="373380" y="385556"/>
                  </a:moveTo>
                  <a:lnTo>
                    <a:pt x="373380" y="305562"/>
                  </a:lnTo>
                  <a:lnTo>
                    <a:pt x="367284" y="305562"/>
                  </a:lnTo>
                  <a:lnTo>
                    <a:pt x="367284" y="409194"/>
                  </a:lnTo>
                  <a:lnTo>
                    <a:pt x="369570" y="406908"/>
                  </a:lnTo>
                  <a:lnTo>
                    <a:pt x="369570" y="389382"/>
                  </a:lnTo>
                  <a:lnTo>
                    <a:pt x="373380" y="385556"/>
                  </a:lnTo>
                  <a:close/>
                </a:path>
                <a:path w="572770" h="409575">
                  <a:moveTo>
                    <a:pt x="380238" y="30480"/>
                  </a:moveTo>
                  <a:lnTo>
                    <a:pt x="380238" y="15240"/>
                  </a:lnTo>
                  <a:lnTo>
                    <a:pt x="369570" y="19812"/>
                  </a:lnTo>
                  <a:lnTo>
                    <a:pt x="380238" y="30480"/>
                  </a:lnTo>
                  <a:close/>
                </a:path>
                <a:path w="572770" h="409575">
                  <a:moveTo>
                    <a:pt x="380238" y="115824"/>
                  </a:moveTo>
                  <a:lnTo>
                    <a:pt x="380238" y="30480"/>
                  </a:lnTo>
                  <a:lnTo>
                    <a:pt x="369570" y="19812"/>
                  </a:lnTo>
                  <a:lnTo>
                    <a:pt x="369570" y="103632"/>
                  </a:lnTo>
                  <a:lnTo>
                    <a:pt x="373380" y="103632"/>
                  </a:lnTo>
                  <a:lnTo>
                    <a:pt x="373380" y="115824"/>
                  </a:lnTo>
                  <a:lnTo>
                    <a:pt x="380238" y="115824"/>
                  </a:lnTo>
                  <a:close/>
                </a:path>
                <a:path w="572770" h="409575">
                  <a:moveTo>
                    <a:pt x="558546" y="217932"/>
                  </a:moveTo>
                  <a:lnTo>
                    <a:pt x="558546" y="208788"/>
                  </a:lnTo>
                  <a:lnTo>
                    <a:pt x="553983" y="204225"/>
                  </a:lnTo>
                  <a:lnTo>
                    <a:pt x="369570" y="389382"/>
                  </a:lnTo>
                  <a:lnTo>
                    <a:pt x="380238" y="393954"/>
                  </a:lnTo>
                  <a:lnTo>
                    <a:pt x="380238" y="396240"/>
                  </a:lnTo>
                  <a:lnTo>
                    <a:pt x="558546" y="217932"/>
                  </a:lnTo>
                  <a:close/>
                </a:path>
                <a:path w="572770" h="409575">
                  <a:moveTo>
                    <a:pt x="380238" y="396240"/>
                  </a:moveTo>
                  <a:lnTo>
                    <a:pt x="380238" y="393954"/>
                  </a:lnTo>
                  <a:lnTo>
                    <a:pt x="369570" y="389382"/>
                  </a:lnTo>
                  <a:lnTo>
                    <a:pt x="369570" y="406908"/>
                  </a:lnTo>
                  <a:lnTo>
                    <a:pt x="380238" y="396240"/>
                  </a:lnTo>
                  <a:close/>
                </a:path>
                <a:path w="572770" h="409575">
                  <a:moveTo>
                    <a:pt x="558546" y="208788"/>
                  </a:moveTo>
                  <a:lnTo>
                    <a:pt x="558546" y="199644"/>
                  </a:lnTo>
                  <a:lnTo>
                    <a:pt x="553983" y="204225"/>
                  </a:lnTo>
                  <a:lnTo>
                    <a:pt x="558546" y="208788"/>
                  </a:lnTo>
                  <a:close/>
                </a:path>
              </a:pathLst>
            </a:custGeom>
            <a:solidFill>
              <a:srgbClr val="40709B"/>
            </a:solidFill>
          </p:spPr>
          <p:txBody>
            <a:bodyPr wrap="square" lIns="0" tIns="0" rIns="0" bIns="0" rtlCol="0"/>
            <a:lstStyle/>
            <a:p>
              <a:endParaRPr/>
            </a:p>
          </p:txBody>
        </p:sp>
      </p:grpSp>
      <p:pic>
        <p:nvPicPr>
          <p:cNvPr id="30" name="object 30"/>
          <p:cNvPicPr/>
          <p:nvPr/>
        </p:nvPicPr>
        <p:blipFill>
          <a:blip r:embed="rId9" cstate="print"/>
          <a:stretch>
            <a:fillRect/>
          </a:stretch>
        </p:blipFill>
        <p:spPr>
          <a:xfrm>
            <a:off x="7781429" y="2025395"/>
            <a:ext cx="1831848" cy="5132832"/>
          </a:xfrm>
          <a:prstGeom prst="rect">
            <a:avLst/>
          </a:prstGeom>
        </p:spPr>
      </p:pic>
      <p:sp>
        <p:nvSpPr>
          <p:cNvPr id="31" name="object 31"/>
          <p:cNvSpPr txBox="1">
            <a:spLocks noGrp="1"/>
          </p:cNvSpPr>
          <p:nvPr>
            <p:ph type="sldNum" sz="quarter" idx="7"/>
          </p:nvPr>
        </p:nvSpPr>
        <p:spPr>
          <a:prstGeom prst="rect">
            <a:avLst/>
          </a:prstGeom>
        </p:spPr>
        <p:txBody>
          <a:bodyPr vert="horz" wrap="square" lIns="0" tIns="0" rIns="0" bIns="0" rtlCol="0">
            <a:spAutoFit/>
          </a:bodyPr>
          <a:lstStyle/>
          <a:p>
            <a:pPr marL="38100">
              <a:lnSpc>
                <a:spcPts val="1810"/>
              </a:lnSpc>
            </a:pPr>
            <a:fld id="{81D60167-4931-47E6-BA6A-407CBD079E47}" type="slidenum">
              <a:rPr dirty="0"/>
              <a:t>16</a:t>
            </a:fld>
            <a:endParaRPr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866279" y="6781038"/>
            <a:ext cx="409956" cy="409955"/>
          </a:xfrm>
          <a:prstGeom prst="rect">
            <a:avLst/>
          </a:prstGeom>
        </p:spPr>
      </p:pic>
      <p:grpSp>
        <p:nvGrpSpPr>
          <p:cNvPr id="3" name="object 3"/>
          <p:cNvGrpSpPr/>
          <p:nvPr/>
        </p:nvGrpSpPr>
        <p:grpSpPr>
          <a:xfrm>
            <a:off x="1261757" y="3179064"/>
            <a:ext cx="8288020" cy="3213100"/>
            <a:chOff x="1261757" y="3179064"/>
            <a:chExt cx="8288020" cy="3213100"/>
          </a:xfrm>
        </p:grpSpPr>
        <p:pic>
          <p:nvPicPr>
            <p:cNvPr id="4" name="object 4"/>
            <p:cNvPicPr/>
            <p:nvPr/>
          </p:nvPicPr>
          <p:blipFill>
            <a:blip r:embed="rId3" cstate="print"/>
            <a:stretch>
              <a:fillRect/>
            </a:stretch>
          </p:blipFill>
          <p:spPr>
            <a:xfrm>
              <a:off x="1276235" y="3182874"/>
              <a:ext cx="8258556" cy="3205734"/>
            </a:xfrm>
            <a:prstGeom prst="rect">
              <a:avLst/>
            </a:prstGeom>
          </p:spPr>
        </p:pic>
        <p:sp>
          <p:nvSpPr>
            <p:cNvPr id="5" name="object 5"/>
            <p:cNvSpPr/>
            <p:nvPr/>
          </p:nvSpPr>
          <p:spPr>
            <a:xfrm>
              <a:off x="5147957" y="3179064"/>
              <a:ext cx="0" cy="946785"/>
            </a:xfrm>
            <a:custGeom>
              <a:avLst/>
              <a:gdLst/>
              <a:ahLst/>
              <a:cxnLst/>
              <a:rect l="l" t="t" r="r" b="b"/>
              <a:pathLst>
                <a:path h="946785">
                  <a:moveTo>
                    <a:pt x="0" y="0"/>
                  </a:moveTo>
                  <a:lnTo>
                    <a:pt x="0" y="946404"/>
                  </a:lnTo>
                </a:path>
              </a:pathLst>
            </a:custGeom>
            <a:ln w="6350">
              <a:solidFill>
                <a:srgbClr val="2E5496"/>
              </a:solidFill>
            </a:ln>
          </p:spPr>
          <p:txBody>
            <a:bodyPr wrap="square" lIns="0" tIns="0" rIns="0" bIns="0" rtlCol="0"/>
            <a:lstStyle/>
            <a:p>
              <a:endParaRPr/>
            </a:p>
          </p:txBody>
        </p:sp>
        <p:sp>
          <p:nvSpPr>
            <p:cNvPr id="6" name="object 6"/>
            <p:cNvSpPr/>
            <p:nvPr/>
          </p:nvSpPr>
          <p:spPr>
            <a:xfrm>
              <a:off x="5147957" y="4495038"/>
              <a:ext cx="0" cy="318135"/>
            </a:xfrm>
            <a:custGeom>
              <a:avLst/>
              <a:gdLst/>
              <a:ahLst/>
              <a:cxnLst/>
              <a:rect l="l" t="t" r="r" b="b"/>
              <a:pathLst>
                <a:path h="318135">
                  <a:moveTo>
                    <a:pt x="0" y="0"/>
                  </a:moveTo>
                  <a:lnTo>
                    <a:pt x="0" y="317753"/>
                  </a:lnTo>
                </a:path>
              </a:pathLst>
            </a:custGeom>
            <a:ln w="28575">
              <a:solidFill>
                <a:srgbClr val="BF0000"/>
              </a:solidFill>
            </a:ln>
          </p:spPr>
          <p:txBody>
            <a:bodyPr wrap="square" lIns="0" tIns="0" rIns="0" bIns="0" rtlCol="0"/>
            <a:lstStyle/>
            <a:p>
              <a:endParaRPr/>
            </a:p>
          </p:txBody>
        </p:sp>
        <p:sp>
          <p:nvSpPr>
            <p:cNvPr id="7" name="object 7"/>
            <p:cNvSpPr/>
            <p:nvPr/>
          </p:nvSpPr>
          <p:spPr>
            <a:xfrm>
              <a:off x="5147957" y="4812792"/>
              <a:ext cx="0" cy="1579245"/>
            </a:xfrm>
            <a:custGeom>
              <a:avLst/>
              <a:gdLst/>
              <a:ahLst/>
              <a:cxnLst/>
              <a:rect l="l" t="t" r="r" b="b"/>
              <a:pathLst>
                <a:path h="1579245">
                  <a:moveTo>
                    <a:pt x="0" y="0"/>
                  </a:moveTo>
                  <a:lnTo>
                    <a:pt x="0" y="1578864"/>
                  </a:lnTo>
                </a:path>
              </a:pathLst>
            </a:custGeom>
            <a:ln w="6350">
              <a:solidFill>
                <a:srgbClr val="2E5496"/>
              </a:solidFill>
            </a:ln>
          </p:spPr>
          <p:txBody>
            <a:bodyPr wrap="square" lIns="0" tIns="0" rIns="0" bIns="0" rtlCol="0"/>
            <a:lstStyle/>
            <a:p>
              <a:endParaRPr/>
            </a:p>
          </p:txBody>
        </p:sp>
        <p:sp>
          <p:nvSpPr>
            <p:cNvPr id="8" name="object 8"/>
            <p:cNvSpPr/>
            <p:nvPr/>
          </p:nvSpPr>
          <p:spPr>
            <a:xfrm>
              <a:off x="5891669" y="3179064"/>
              <a:ext cx="0" cy="712470"/>
            </a:xfrm>
            <a:custGeom>
              <a:avLst/>
              <a:gdLst/>
              <a:ahLst/>
              <a:cxnLst/>
              <a:rect l="l" t="t" r="r" b="b"/>
              <a:pathLst>
                <a:path h="712470">
                  <a:moveTo>
                    <a:pt x="0" y="0"/>
                  </a:moveTo>
                  <a:lnTo>
                    <a:pt x="0" y="712470"/>
                  </a:lnTo>
                </a:path>
              </a:pathLst>
            </a:custGeom>
            <a:ln w="6350">
              <a:solidFill>
                <a:srgbClr val="2E5496"/>
              </a:solidFill>
            </a:ln>
          </p:spPr>
          <p:txBody>
            <a:bodyPr wrap="square" lIns="0" tIns="0" rIns="0" bIns="0" rtlCol="0"/>
            <a:lstStyle/>
            <a:p>
              <a:endParaRPr/>
            </a:p>
          </p:txBody>
        </p:sp>
        <p:sp>
          <p:nvSpPr>
            <p:cNvPr id="9" name="object 9"/>
            <p:cNvSpPr/>
            <p:nvPr/>
          </p:nvSpPr>
          <p:spPr>
            <a:xfrm>
              <a:off x="5891669" y="3891534"/>
              <a:ext cx="0" cy="474980"/>
            </a:xfrm>
            <a:custGeom>
              <a:avLst/>
              <a:gdLst/>
              <a:ahLst/>
              <a:cxnLst/>
              <a:rect l="l" t="t" r="r" b="b"/>
              <a:pathLst>
                <a:path h="474979">
                  <a:moveTo>
                    <a:pt x="0" y="0"/>
                  </a:moveTo>
                  <a:lnTo>
                    <a:pt x="0" y="474726"/>
                  </a:lnTo>
                </a:path>
              </a:pathLst>
            </a:custGeom>
            <a:ln w="28575">
              <a:solidFill>
                <a:srgbClr val="BF0000"/>
              </a:solidFill>
            </a:ln>
          </p:spPr>
          <p:txBody>
            <a:bodyPr wrap="square" lIns="0" tIns="0" rIns="0" bIns="0" rtlCol="0"/>
            <a:lstStyle/>
            <a:p>
              <a:endParaRPr/>
            </a:p>
          </p:txBody>
        </p:sp>
        <p:sp>
          <p:nvSpPr>
            <p:cNvPr id="10" name="object 10"/>
            <p:cNvSpPr/>
            <p:nvPr/>
          </p:nvSpPr>
          <p:spPr>
            <a:xfrm>
              <a:off x="5891669" y="4366260"/>
              <a:ext cx="0" cy="2025650"/>
            </a:xfrm>
            <a:custGeom>
              <a:avLst/>
              <a:gdLst/>
              <a:ahLst/>
              <a:cxnLst/>
              <a:rect l="l" t="t" r="r" b="b"/>
              <a:pathLst>
                <a:path h="2025650">
                  <a:moveTo>
                    <a:pt x="0" y="0"/>
                  </a:moveTo>
                  <a:lnTo>
                    <a:pt x="0" y="2025395"/>
                  </a:lnTo>
                </a:path>
              </a:pathLst>
            </a:custGeom>
            <a:ln w="6350">
              <a:solidFill>
                <a:srgbClr val="2E5496"/>
              </a:solidFill>
            </a:ln>
          </p:spPr>
          <p:txBody>
            <a:bodyPr wrap="square" lIns="0" tIns="0" rIns="0" bIns="0" rtlCol="0"/>
            <a:lstStyle/>
            <a:p>
              <a:endParaRPr/>
            </a:p>
          </p:txBody>
        </p:sp>
        <p:sp>
          <p:nvSpPr>
            <p:cNvPr id="11" name="object 11"/>
            <p:cNvSpPr/>
            <p:nvPr/>
          </p:nvSpPr>
          <p:spPr>
            <a:xfrm>
              <a:off x="1272425" y="3639312"/>
              <a:ext cx="8265795" cy="0"/>
            </a:xfrm>
            <a:custGeom>
              <a:avLst/>
              <a:gdLst/>
              <a:ahLst/>
              <a:cxnLst/>
              <a:rect l="l" t="t" r="r" b="b"/>
              <a:pathLst>
                <a:path w="8265795">
                  <a:moveTo>
                    <a:pt x="0" y="0"/>
                  </a:moveTo>
                  <a:lnTo>
                    <a:pt x="8265414" y="0"/>
                  </a:lnTo>
                </a:path>
              </a:pathLst>
            </a:custGeom>
            <a:ln w="6350">
              <a:solidFill>
                <a:srgbClr val="2E5496"/>
              </a:solidFill>
            </a:ln>
          </p:spPr>
          <p:txBody>
            <a:bodyPr wrap="square" lIns="0" tIns="0" rIns="0" bIns="0" rtlCol="0"/>
            <a:lstStyle/>
            <a:p>
              <a:endParaRPr/>
            </a:p>
          </p:txBody>
        </p:sp>
        <p:sp>
          <p:nvSpPr>
            <p:cNvPr id="12" name="object 12"/>
            <p:cNvSpPr/>
            <p:nvPr/>
          </p:nvSpPr>
          <p:spPr>
            <a:xfrm>
              <a:off x="1272425" y="3906012"/>
              <a:ext cx="4605020" cy="0"/>
            </a:xfrm>
            <a:custGeom>
              <a:avLst/>
              <a:gdLst/>
              <a:ahLst/>
              <a:cxnLst/>
              <a:rect l="l" t="t" r="r" b="b"/>
              <a:pathLst>
                <a:path w="4605020">
                  <a:moveTo>
                    <a:pt x="0" y="0"/>
                  </a:moveTo>
                  <a:lnTo>
                    <a:pt x="4604766" y="0"/>
                  </a:lnTo>
                </a:path>
              </a:pathLst>
            </a:custGeom>
            <a:ln w="6350">
              <a:solidFill>
                <a:srgbClr val="2E5496"/>
              </a:solidFill>
            </a:ln>
          </p:spPr>
          <p:txBody>
            <a:bodyPr wrap="square" lIns="0" tIns="0" rIns="0" bIns="0" rtlCol="0"/>
            <a:lstStyle/>
            <a:p>
              <a:endParaRPr/>
            </a:p>
          </p:txBody>
        </p:sp>
        <p:sp>
          <p:nvSpPr>
            <p:cNvPr id="13" name="object 13"/>
            <p:cNvSpPr/>
            <p:nvPr/>
          </p:nvSpPr>
          <p:spPr>
            <a:xfrm>
              <a:off x="5877191" y="3906012"/>
              <a:ext cx="3190875" cy="0"/>
            </a:xfrm>
            <a:custGeom>
              <a:avLst/>
              <a:gdLst/>
              <a:ahLst/>
              <a:cxnLst/>
              <a:rect l="l" t="t" r="r" b="b"/>
              <a:pathLst>
                <a:path w="3190875">
                  <a:moveTo>
                    <a:pt x="0" y="0"/>
                  </a:moveTo>
                  <a:lnTo>
                    <a:pt x="3190481" y="0"/>
                  </a:lnTo>
                </a:path>
              </a:pathLst>
            </a:custGeom>
            <a:ln w="28575">
              <a:solidFill>
                <a:srgbClr val="BF0000"/>
              </a:solidFill>
            </a:ln>
          </p:spPr>
          <p:txBody>
            <a:bodyPr wrap="square" lIns="0" tIns="0" rIns="0" bIns="0" rtlCol="0"/>
            <a:lstStyle/>
            <a:p>
              <a:endParaRPr/>
            </a:p>
          </p:txBody>
        </p:sp>
        <p:sp>
          <p:nvSpPr>
            <p:cNvPr id="14" name="object 14"/>
            <p:cNvSpPr/>
            <p:nvPr/>
          </p:nvSpPr>
          <p:spPr>
            <a:xfrm>
              <a:off x="1261757" y="4351782"/>
              <a:ext cx="3439160" cy="0"/>
            </a:xfrm>
            <a:custGeom>
              <a:avLst/>
              <a:gdLst/>
              <a:ahLst/>
              <a:cxnLst/>
              <a:rect l="l" t="t" r="r" b="b"/>
              <a:pathLst>
                <a:path w="3439160">
                  <a:moveTo>
                    <a:pt x="0" y="0"/>
                  </a:moveTo>
                  <a:lnTo>
                    <a:pt x="3438905" y="0"/>
                  </a:lnTo>
                </a:path>
              </a:pathLst>
            </a:custGeom>
            <a:ln w="28575">
              <a:solidFill>
                <a:srgbClr val="BF0000"/>
              </a:solidFill>
            </a:ln>
          </p:spPr>
          <p:txBody>
            <a:bodyPr wrap="square" lIns="0" tIns="0" rIns="0" bIns="0" rtlCol="0"/>
            <a:lstStyle/>
            <a:p>
              <a:endParaRPr/>
            </a:p>
          </p:txBody>
        </p:sp>
        <p:sp>
          <p:nvSpPr>
            <p:cNvPr id="15" name="object 15"/>
            <p:cNvSpPr/>
            <p:nvPr/>
          </p:nvSpPr>
          <p:spPr>
            <a:xfrm>
              <a:off x="5346839" y="4351782"/>
              <a:ext cx="530860" cy="0"/>
            </a:xfrm>
            <a:custGeom>
              <a:avLst/>
              <a:gdLst/>
              <a:ahLst/>
              <a:cxnLst/>
              <a:rect l="l" t="t" r="r" b="b"/>
              <a:pathLst>
                <a:path w="530860">
                  <a:moveTo>
                    <a:pt x="0" y="0"/>
                  </a:moveTo>
                  <a:lnTo>
                    <a:pt x="530351" y="0"/>
                  </a:lnTo>
                </a:path>
              </a:pathLst>
            </a:custGeom>
            <a:ln w="6350">
              <a:solidFill>
                <a:srgbClr val="2E5496"/>
              </a:solidFill>
            </a:ln>
          </p:spPr>
          <p:txBody>
            <a:bodyPr wrap="square" lIns="0" tIns="0" rIns="0" bIns="0" rtlCol="0"/>
            <a:lstStyle/>
            <a:p>
              <a:endParaRPr/>
            </a:p>
          </p:txBody>
        </p:sp>
        <p:sp>
          <p:nvSpPr>
            <p:cNvPr id="16" name="object 16"/>
            <p:cNvSpPr/>
            <p:nvPr/>
          </p:nvSpPr>
          <p:spPr>
            <a:xfrm>
              <a:off x="5877191" y="4351782"/>
              <a:ext cx="3672204" cy="0"/>
            </a:xfrm>
            <a:custGeom>
              <a:avLst/>
              <a:gdLst/>
              <a:ahLst/>
              <a:cxnLst/>
              <a:rect l="l" t="t" r="r" b="b"/>
              <a:pathLst>
                <a:path w="3672204">
                  <a:moveTo>
                    <a:pt x="0" y="0"/>
                  </a:moveTo>
                  <a:lnTo>
                    <a:pt x="3672078" y="0"/>
                  </a:lnTo>
                </a:path>
              </a:pathLst>
            </a:custGeom>
            <a:ln w="28575">
              <a:solidFill>
                <a:srgbClr val="BF0000"/>
              </a:solidFill>
            </a:ln>
          </p:spPr>
          <p:txBody>
            <a:bodyPr wrap="square" lIns="0" tIns="0" rIns="0" bIns="0" rtlCol="0"/>
            <a:lstStyle/>
            <a:p>
              <a:endParaRPr/>
            </a:p>
          </p:txBody>
        </p:sp>
        <p:sp>
          <p:nvSpPr>
            <p:cNvPr id="17" name="object 17"/>
            <p:cNvSpPr/>
            <p:nvPr/>
          </p:nvSpPr>
          <p:spPr>
            <a:xfrm>
              <a:off x="1261757" y="4798314"/>
              <a:ext cx="3900804" cy="0"/>
            </a:xfrm>
            <a:custGeom>
              <a:avLst/>
              <a:gdLst/>
              <a:ahLst/>
              <a:cxnLst/>
              <a:rect l="l" t="t" r="r" b="b"/>
              <a:pathLst>
                <a:path w="3900804">
                  <a:moveTo>
                    <a:pt x="0" y="0"/>
                  </a:moveTo>
                  <a:lnTo>
                    <a:pt x="3900678" y="0"/>
                  </a:lnTo>
                </a:path>
              </a:pathLst>
            </a:custGeom>
            <a:ln w="28575">
              <a:solidFill>
                <a:srgbClr val="BF0000"/>
              </a:solidFill>
            </a:ln>
          </p:spPr>
          <p:txBody>
            <a:bodyPr wrap="square" lIns="0" tIns="0" rIns="0" bIns="0" rtlCol="0"/>
            <a:lstStyle/>
            <a:p>
              <a:endParaRPr/>
            </a:p>
          </p:txBody>
        </p:sp>
        <p:sp>
          <p:nvSpPr>
            <p:cNvPr id="18" name="object 18"/>
            <p:cNvSpPr/>
            <p:nvPr/>
          </p:nvSpPr>
          <p:spPr>
            <a:xfrm>
              <a:off x="5162435" y="4798314"/>
              <a:ext cx="4375785" cy="0"/>
            </a:xfrm>
            <a:custGeom>
              <a:avLst/>
              <a:gdLst/>
              <a:ahLst/>
              <a:cxnLst/>
              <a:rect l="l" t="t" r="r" b="b"/>
              <a:pathLst>
                <a:path w="4375784">
                  <a:moveTo>
                    <a:pt x="0" y="0"/>
                  </a:moveTo>
                  <a:lnTo>
                    <a:pt x="4375404" y="0"/>
                  </a:lnTo>
                </a:path>
              </a:pathLst>
            </a:custGeom>
            <a:ln w="6350">
              <a:solidFill>
                <a:srgbClr val="2E5496"/>
              </a:solidFill>
            </a:ln>
          </p:spPr>
          <p:txBody>
            <a:bodyPr wrap="square" lIns="0" tIns="0" rIns="0" bIns="0" rtlCol="0"/>
            <a:lstStyle/>
            <a:p>
              <a:endParaRPr/>
            </a:p>
          </p:txBody>
        </p:sp>
        <p:sp>
          <p:nvSpPr>
            <p:cNvPr id="19" name="object 19"/>
            <p:cNvSpPr/>
            <p:nvPr/>
          </p:nvSpPr>
          <p:spPr>
            <a:xfrm>
              <a:off x="1272425" y="5065014"/>
              <a:ext cx="8265795" cy="0"/>
            </a:xfrm>
            <a:custGeom>
              <a:avLst/>
              <a:gdLst/>
              <a:ahLst/>
              <a:cxnLst/>
              <a:rect l="l" t="t" r="r" b="b"/>
              <a:pathLst>
                <a:path w="8265795">
                  <a:moveTo>
                    <a:pt x="0" y="0"/>
                  </a:moveTo>
                  <a:lnTo>
                    <a:pt x="8265414" y="0"/>
                  </a:lnTo>
                </a:path>
              </a:pathLst>
            </a:custGeom>
            <a:ln w="6350">
              <a:solidFill>
                <a:srgbClr val="2E5496"/>
              </a:solidFill>
            </a:ln>
          </p:spPr>
          <p:txBody>
            <a:bodyPr wrap="square" lIns="0" tIns="0" rIns="0" bIns="0" rtlCol="0"/>
            <a:lstStyle/>
            <a:p>
              <a:endParaRPr/>
            </a:p>
          </p:txBody>
        </p:sp>
        <p:sp>
          <p:nvSpPr>
            <p:cNvPr id="20" name="object 20"/>
            <p:cNvSpPr/>
            <p:nvPr/>
          </p:nvSpPr>
          <p:spPr>
            <a:xfrm>
              <a:off x="1272425" y="5331714"/>
              <a:ext cx="8265795" cy="0"/>
            </a:xfrm>
            <a:custGeom>
              <a:avLst/>
              <a:gdLst/>
              <a:ahLst/>
              <a:cxnLst/>
              <a:rect l="l" t="t" r="r" b="b"/>
              <a:pathLst>
                <a:path w="8265795">
                  <a:moveTo>
                    <a:pt x="0" y="0"/>
                  </a:moveTo>
                  <a:lnTo>
                    <a:pt x="8265414" y="0"/>
                  </a:lnTo>
                </a:path>
              </a:pathLst>
            </a:custGeom>
            <a:ln w="6350">
              <a:solidFill>
                <a:srgbClr val="2E5496"/>
              </a:solidFill>
            </a:ln>
          </p:spPr>
          <p:txBody>
            <a:bodyPr wrap="square" lIns="0" tIns="0" rIns="0" bIns="0" rtlCol="0"/>
            <a:lstStyle/>
            <a:p>
              <a:endParaRPr/>
            </a:p>
          </p:txBody>
        </p:sp>
        <p:sp>
          <p:nvSpPr>
            <p:cNvPr id="21" name="object 21"/>
            <p:cNvSpPr/>
            <p:nvPr/>
          </p:nvSpPr>
          <p:spPr>
            <a:xfrm>
              <a:off x="1272425" y="5598414"/>
              <a:ext cx="8265795" cy="0"/>
            </a:xfrm>
            <a:custGeom>
              <a:avLst/>
              <a:gdLst/>
              <a:ahLst/>
              <a:cxnLst/>
              <a:rect l="l" t="t" r="r" b="b"/>
              <a:pathLst>
                <a:path w="8265795">
                  <a:moveTo>
                    <a:pt x="0" y="0"/>
                  </a:moveTo>
                  <a:lnTo>
                    <a:pt x="8265414" y="0"/>
                  </a:lnTo>
                </a:path>
              </a:pathLst>
            </a:custGeom>
            <a:ln w="6350">
              <a:solidFill>
                <a:srgbClr val="2E5496"/>
              </a:solidFill>
            </a:ln>
          </p:spPr>
          <p:txBody>
            <a:bodyPr wrap="square" lIns="0" tIns="0" rIns="0" bIns="0" rtlCol="0"/>
            <a:lstStyle/>
            <a:p>
              <a:endParaRPr/>
            </a:p>
          </p:txBody>
        </p:sp>
        <p:sp>
          <p:nvSpPr>
            <p:cNvPr id="22" name="object 22"/>
            <p:cNvSpPr/>
            <p:nvPr/>
          </p:nvSpPr>
          <p:spPr>
            <a:xfrm>
              <a:off x="1272425" y="5865114"/>
              <a:ext cx="8265795" cy="0"/>
            </a:xfrm>
            <a:custGeom>
              <a:avLst/>
              <a:gdLst/>
              <a:ahLst/>
              <a:cxnLst/>
              <a:rect l="l" t="t" r="r" b="b"/>
              <a:pathLst>
                <a:path w="8265795">
                  <a:moveTo>
                    <a:pt x="0" y="0"/>
                  </a:moveTo>
                  <a:lnTo>
                    <a:pt x="8265414" y="0"/>
                  </a:lnTo>
                </a:path>
              </a:pathLst>
            </a:custGeom>
            <a:ln w="6350">
              <a:solidFill>
                <a:srgbClr val="2E5496"/>
              </a:solidFill>
            </a:ln>
          </p:spPr>
          <p:txBody>
            <a:bodyPr wrap="square" lIns="0" tIns="0" rIns="0" bIns="0" rtlCol="0"/>
            <a:lstStyle/>
            <a:p>
              <a:endParaRPr/>
            </a:p>
          </p:txBody>
        </p:sp>
        <p:sp>
          <p:nvSpPr>
            <p:cNvPr id="23" name="object 23"/>
            <p:cNvSpPr/>
            <p:nvPr/>
          </p:nvSpPr>
          <p:spPr>
            <a:xfrm>
              <a:off x="1276235" y="3179064"/>
              <a:ext cx="0" cy="1159510"/>
            </a:xfrm>
            <a:custGeom>
              <a:avLst/>
              <a:gdLst/>
              <a:ahLst/>
              <a:cxnLst/>
              <a:rect l="l" t="t" r="r" b="b"/>
              <a:pathLst>
                <a:path h="1159510">
                  <a:moveTo>
                    <a:pt x="0" y="0"/>
                  </a:moveTo>
                  <a:lnTo>
                    <a:pt x="0" y="1159002"/>
                  </a:lnTo>
                </a:path>
              </a:pathLst>
            </a:custGeom>
            <a:ln w="6350">
              <a:solidFill>
                <a:srgbClr val="2E5496"/>
              </a:solidFill>
            </a:ln>
          </p:spPr>
          <p:txBody>
            <a:bodyPr wrap="square" lIns="0" tIns="0" rIns="0" bIns="0" rtlCol="0"/>
            <a:lstStyle/>
            <a:p>
              <a:endParaRPr/>
            </a:p>
          </p:txBody>
        </p:sp>
        <p:sp>
          <p:nvSpPr>
            <p:cNvPr id="24" name="object 24"/>
            <p:cNvSpPr/>
            <p:nvPr/>
          </p:nvSpPr>
          <p:spPr>
            <a:xfrm>
              <a:off x="1276235" y="4338066"/>
              <a:ext cx="0" cy="474980"/>
            </a:xfrm>
            <a:custGeom>
              <a:avLst/>
              <a:gdLst/>
              <a:ahLst/>
              <a:cxnLst/>
              <a:rect l="l" t="t" r="r" b="b"/>
              <a:pathLst>
                <a:path h="474979">
                  <a:moveTo>
                    <a:pt x="0" y="0"/>
                  </a:moveTo>
                  <a:lnTo>
                    <a:pt x="0" y="474726"/>
                  </a:lnTo>
                </a:path>
              </a:pathLst>
            </a:custGeom>
            <a:ln w="28575">
              <a:solidFill>
                <a:srgbClr val="BF0000"/>
              </a:solidFill>
            </a:ln>
          </p:spPr>
          <p:txBody>
            <a:bodyPr wrap="square" lIns="0" tIns="0" rIns="0" bIns="0" rtlCol="0"/>
            <a:lstStyle/>
            <a:p>
              <a:endParaRPr/>
            </a:p>
          </p:txBody>
        </p:sp>
        <p:sp>
          <p:nvSpPr>
            <p:cNvPr id="25" name="object 25"/>
            <p:cNvSpPr/>
            <p:nvPr/>
          </p:nvSpPr>
          <p:spPr>
            <a:xfrm>
              <a:off x="1276235" y="4812792"/>
              <a:ext cx="0" cy="1579245"/>
            </a:xfrm>
            <a:custGeom>
              <a:avLst/>
              <a:gdLst/>
              <a:ahLst/>
              <a:cxnLst/>
              <a:rect l="l" t="t" r="r" b="b"/>
              <a:pathLst>
                <a:path h="1579245">
                  <a:moveTo>
                    <a:pt x="0" y="0"/>
                  </a:moveTo>
                  <a:lnTo>
                    <a:pt x="0" y="1578864"/>
                  </a:lnTo>
                </a:path>
              </a:pathLst>
            </a:custGeom>
            <a:ln w="6350">
              <a:solidFill>
                <a:srgbClr val="2E5496"/>
              </a:solidFill>
            </a:ln>
          </p:spPr>
          <p:txBody>
            <a:bodyPr wrap="square" lIns="0" tIns="0" rIns="0" bIns="0" rtlCol="0"/>
            <a:lstStyle/>
            <a:p>
              <a:endParaRPr/>
            </a:p>
          </p:txBody>
        </p:sp>
        <p:sp>
          <p:nvSpPr>
            <p:cNvPr id="26" name="object 26"/>
            <p:cNvSpPr/>
            <p:nvPr/>
          </p:nvSpPr>
          <p:spPr>
            <a:xfrm>
              <a:off x="9534791" y="3179064"/>
              <a:ext cx="0" cy="497840"/>
            </a:xfrm>
            <a:custGeom>
              <a:avLst/>
              <a:gdLst/>
              <a:ahLst/>
              <a:cxnLst/>
              <a:rect l="l" t="t" r="r" b="b"/>
              <a:pathLst>
                <a:path h="497839">
                  <a:moveTo>
                    <a:pt x="0" y="0"/>
                  </a:moveTo>
                  <a:lnTo>
                    <a:pt x="0" y="497586"/>
                  </a:lnTo>
                </a:path>
              </a:pathLst>
            </a:custGeom>
            <a:ln w="6350">
              <a:solidFill>
                <a:srgbClr val="2E5496"/>
              </a:solidFill>
            </a:ln>
          </p:spPr>
          <p:txBody>
            <a:bodyPr wrap="square" lIns="0" tIns="0" rIns="0" bIns="0" rtlCol="0"/>
            <a:lstStyle/>
            <a:p>
              <a:endParaRPr/>
            </a:p>
          </p:txBody>
        </p:sp>
        <p:sp>
          <p:nvSpPr>
            <p:cNvPr id="27" name="object 27"/>
            <p:cNvSpPr/>
            <p:nvPr/>
          </p:nvSpPr>
          <p:spPr>
            <a:xfrm>
              <a:off x="9534791" y="4046220"/>
              <a:ext cx="0" cy="320040"/>
            </a:xfrm>
            <a:custGeom>
              <a:avLst/>
              <a:gdLst/>
              <a:ahLst/>
              <a:cxnLst/>
              <a:rect l="l" t="t" r="r" b="b"/>
              <a:pathLst>
                <a:path h="320039">
                  <a:moveTo>
                    <a:pt x="0" y="0"/>
                  </a:moveTo>
                  <a:lnTo>
                    <a:pt x="0" y="320039"/>
                  </a:lnTo>
                </a:path>
              </a:pathLst>
            </a:custGeom>
            <a:ln w="28575">
              <a:solidFill>
                <a:srgbClr val="BF0000"/>
              </a:solidFill>
            </a:ln>
          </p:spPr>
          <p:txBody>
            <a:bodyPr wrap="square" lIns="0" tIns="0" rIns="0" bIns="0" rtlCol="0"/>
            <a:lstStyle/>
            <a:p>
              <a:endParaRPr/>
            </a:p>
          </p:txBody>
        </p:sp>
        <p:sp>
          <p:nvSpPr>
            <p:cNvPr id="28" name="object 28"/>
            <p:cNvSpPr/>
            <p:nvPr/>
          </p:nvSpPr>
          <p:spPr>
            <a:xfrm>
              <a:off x="9534791" y="4366260"/>
              <a:ext cx="0" cy="2025650"/>
            </a:xfrm>
            <a:custGeom>
              <a:avLst/>
              <a:gdLst/>
              <a:ahLst/>
              <a:cxnLst/>
              <a:rect l="l" t="t" r="r" b="b"/>
              <a:pathLst>
                <a:path h="2025650">
                  <a:moveTo>
                    <a:pt x="0" y="0"/>
                  </a:moveTo>
                  <a:lnTo>
                    <a:pt x="0" y="2025395"/>
                  </a:lnTo>
                </a:path>
              </a:pathLst>
            </a:custGeom>
            <a:ln w="6350">
              <a:solidFill>
                <a:srgbClr val="2E5496"/>
              </a:solidFill>
            </a:ln>
          </p:spPr>
          <p:txBody>
            <a:bodyPr wrap="square" lIns="0" tIns="0" rIns="0" bIns="0" rtlCol="0"/>
            <a:lstStyle/>
            <a:p>
              <a:endParaRPr/>
            </a:p>
          </p:txBody>
        </p:sp>
        <p:sp>
          <p:nvSpPr>
            <p:cNvPr id="29" name="object 29"/>
            <p:cNvSpPr/>
            <p:nvPr/>
          </p:nvSpPr>
          <p:spPr>
            <a:xfrm>
              <a:off x="1272425" y="3182874"/>
              <a:ext cx="8265795" cy="0"/>
            </a:xfrm>
            <a:custGeom>
              <a:avLst/>
              <a:gdLst/>
              <a:ahLst/>
              <a:cxnLst/>
              <a:rect l="l" t="t" r="r" b="b"/>
              <a:pathLst>
                <a:path w="8265795">
                  <a:moveTo>
                    <a:pt x="0" y="0"/>
                  </a:moveTo>
                  <a:lnTo>
                    <a:pt x="8265414" y="0"/>
                  </a:lnTo>
                </a:path>
              </a:pathLst>
            </a:custGeom>
            <a:ln w="6350">
              <a:solidFill>
                <a:srgbClr val="2E5496"/>
              </a:solidFill>
            </a:ln>
          </p:spPr>
          <p:txBody>
            <a:bodyPr wrap="square" lIns="0" tIns="0" rIns="0" bIns="0" rtlCol="0"/>
            <a:lstStyle/>
            <a:p>
              <a:endParaRPr/>
            </a:p>
          </p:txBody>
        </p:sp>
        <p:sp>
          <p:nvSpPr>
            <p:cNvPr id="30" name="object 30"/>
            <p:cNvSpPr/>
            <p:nvPr/>
          </p:nvSpPr>
          <p:spPr>
            <a:xfrm>
              <a:off x="1272425" y="6388608"/>
              <a:ext cx="8265795" cy="0"/>
            </a:xfrm>
            <a:custGeom>
              <a:avLst/>
              <a:gdLst/>
              <a:ahLst/>
              <a:cxnLst/>
              <a:rect l="l" t="t" r="r" b="b"/>
              <a:pathLst>
                <a:path w="8265795">
                  <a:moveTo>
                    <a:pt x="0" y="0"/>
                  </a:moveTo>
                  <a:lnTo>
                    <a:pt x="8265414" y="0"/>
                  </a:lnTo>
                </a:path>
              </a:pathLst>
            </a:custGeom>
            <a:ln w="6350">
              <a:solidFill>
                <a:srgbClr val="2E5496"/>
              </a:solidFill>
            </a:ln>
          </p:spPr>
          <p:txBody>
            <a:bodyPr wrap="square" lIns="0" tIns="0" rIns="0" bIns="0" rtlCol="0"/>
            <a:lstStyle/>
            <a:p>
              <a:endParaRPr/>
            </a:p>
          </p:txBody>
        </p:sp>
      </p:grpSp>
      <p:sp>
        <p:nvSpPr>
          <p:cNvPr id="31" name="object 31"/>
          <p:cNvSpPr txBox="1"/>
          <p:nvPr/>
        </p:nvSpPr>
        <p:spPr>
          <a:xfrm>
            <a:off x="2334901" y="3281426"/>
            <a:ext cx="1753235" cy="269875"/>
          </a:xfrm>
          <a:prstGeom prst="rect">
            <a:avLst/>
          </a:prstGeom>
        </p:spPr>
        <p:txBody>
          <a:bodyPr vert="horz" wrap="square" lIns="0" tIns="12700" rIns="0" bIns="0" rtlCol="0">
            <a:spAutoFit/>
          </a:bodyPr>
          <a:lstStyle/>
          <a:p>
            <a:pPr marL="12700">
              <a:lnSpc>
                <a:spcPct val="100000"/>
              </a:lnSpc>
              <a:spcBef>
                <a:spcPts val="100"/>
              </a:spcBef>
            </a:pPr>
            <a:r>
              <a:rPr sz="1600" b="1" dirty="0">
                <a:solidFill>
                  <a:srgbClr val="0000FF"/>
                </a:solidFill>
                <a:latin typeface="微軟正黑體"/>
                <a:cs typeface="微軟正黑體"/>
              </a:rPr>
              <a:t>技術型高中</a:t>
            </a:r>
            <a:r>
              <a:rPr sz="2100" spc="-7" baseline="3968" dirty="0">
                <a:latin typeface="微軟正黑體"/>
                <a:cs typeface="微軟正黑體"/>
              </a:rPr>
              <a:t>比序項目</a:t>
            </a:r>
            <a:endParaRPr sz="2100" baseline="3968">
              <a:latin typeface="微軟正黑體"/>
              <a:cs typeface="微軟正黑體"/>
            </a:endParaRPr>
          </a:p>
        </p:txBody>
      </p:sp>
      <p:sp>
        <p:nvSpPr>
          <p:cNvPr id="32" name="object 32"/>
          <p:cNvSpPr txBox="1"/>
          <p:nvPr/>
        </p:nvSpPr>
        <p:spPr>
          <a:xfrm>
            <a:off x="5151244" y="3190740"/>
            <a:ext cx="735965" cy="452120"/>
          </a:xfrm>
          <a:prstGeom prst="rect">
            <a:avLst/>
          </a:prstGeom>
        </p:spPr>
        <p:txBody>
          <a:bodyPr vert="horz" wrap="square" lIns="0" tIns="12065" rIns="0" bIns="0" rtlCol="0">
            <a:spAutoFit/>
          </a:bodyPr>
          <a:lstStyle/>
          <a:p>
            <a:pPr marL="12700" marR="5080" indent="177165">
              <a:lnSpc>
                <a:spcPct val="100000"/>
              </a:lnSpc>
              <a:spcBef>
                <a:spcPts val="95"/>
              </a:spcBef>
            </a:pPr>
            <a:r>
              <a:rPr sz="1400" spc="-5" dirty="0">
                <a:latin typeface="微軟正黑體"/>
                <a:cs typeface="微軟正黑體"/>
              </a:rPr>
              <a:t>比序 </a:t>
            </a:r>
            <a:r>
              <a:rPr sz="1400" dirty="0">
                <a:latin typeface="微軟正黑體"/>
                <a:cs typeface="微軟正黑體"/>
              </a:rPr>
              <a:t> </a:t>
            </a:r>
            <a:r>
              <a:rPr sz="1400" spc="-5" dirty="0">
                <a:latin typeface="微軟正黑體"/>
                <a:cs typeface="微軟正黑體"/>
              </a:rPr>
              <a:t>排名順序</a:t>
            </a:r>
            <a:endParaRPr sz="1400">
              <a:latin typeface="微軟正黑體"/>
              <a:cs typeface="微軟正黑體"/>
            </a:endParaRPr>
          </a:p>
        </p:txBody>
      </p:sp>
      <p:sp>
        <p:nvSpPr>
          <p:cNvPr id="33" name="object 33"/>
          <p:cNvSpPr txBox="1"/>
          <p:nvPr/>
        </p:nvSpPr>
        <p:spPr>
          <a:xfrm>
            <a:off x="6531235" y="3281426"/>
            <a:ext cx="2363470" cy="269875"/>
          </a:xfrm>
          <a:prstGeom prst="rect">
            <a:avLst/>
          </a:prstGeom>
        </p:spPr>
        <p:txBody>
          <a:bodyPr vert="horz" wrap="square" lIns="0" tIns="12700" rIns="0" bIns="0" rtlCol="0">
            <a:spAutoFit/>
          </a:bodyPr>
          <a:lstStyle/>
          <a:p>
            <a:pPr marL="12700">
              <a:lnSpc>
                <a:spcPct val="100000"/>
              </a:lnSpc>
              <a:spcBef>
                <a:spcPts val="100"/>
              </a:spcBef>
            </a:pPr>
            <a:r>
              <a:rPr sz="1600" b="1" dirty="0">
                <a:solidFill>
                  <a:srgbClr val="0000FF"/>
                </a:solidFill>
                <a:latin typeface="微軟正黑體"/>
                <a:cs typeface="微軟正黑體"/>
              </a:rPr>
              <a:t>綜合高中專門學程</a:t>
            </a:r>
            <a:r>
              <a:rPr sz="2100" spc="-7" baseline="3968" dirty="0">
                <a:latin typeface="微軟正黑體"/>
                <a:cs typeface="微軟正黑體"/>
              </a:rPr>
              <a:t>比序項目</a:t>
            </a:r>
            <a:endParaRPr sz="2100" baseline="3968">
              <a:latin typeface="微軟正黑體"/>
              <a:cs typeface="微軟正黑體"/>
            </a:endParaRPr>
          </a:p>
        </p:txBody>
      </p:sp>
      <p:sp>
        <p:nvSpPr>
          <p:cNvPr id="34" name="object 34"/>
          <p:cNvSpPr txBox="1"/>
          <p:nvPr/>
        </p:nvSpPr>
        <p:spPr>
          <a:xfrm>
            <a:off x="1356494" y="3658609"/>
            <a:ext cx="2333625" cy="238760"/>
          </a:xfrm>
          <a:prstGeom prst="rect">
            <a:avLst/>
          </a:prstGeom>
        </p:spPr>
        <p:txBody>
          <a:bodyPr vert="horz" wrap="square" lIns="0" tIns="12065" rIns="0" bIns="0" rtlCol="0">
            <a:spAutoFit/>
          </a:bodyPr>
          <a:lstStyle/>
          <a:p>
            <a:pPr marL="12700">
              <a:lnSpc>
                <a:spcPct val="100000"/>
              </a:lnSpc>
              <a:spcBef>
                <a:spcPts val="95"/>
              </a:spcBef>
            </a:pPr>
            <a:r>
              <a:rPr sz="1400" spc="-5" dirty="0">
                <a:latin typeface="微軟正黑體"/>
                <a:cs typeface="微軟正黑體"/>
              </a:rPr>
              <a:t>學業平均成績之群名次百分比</a:t>
            </a:r>
            <a:endParaRPr sz="1400">
              <a:latin typeface="微軟正黑體"/>
              <a:cs typeface="微軟正黑體"/>
            </a:endParaRPr>
          </a:p>
        </p:txBody>
      </p:sp>
      <p:sp>
        <p:nvSpPr>
          <p:cNvPr id="35" name="object 35"/>
          <p:cNvSpPr txBox="1"/>
          <p:nvPr/>
        </p:nvSpPr>
        <p:spPr>
          <a:xfrm>
            <a:off x="5455285" y="3658609"/>
            <a:ext cx="128905" cy="238760"/>
          </a:xfrm>
          <a:prstGeom prst="rect">
            <a:avLst/>
          </a:prstGeom>
        </p:spPr>
        <p:txBody>
          <a:bodyPr vert="horz" wrap="square" lIns="0" tIns="12065" rIns="0" bIns="0" rtlCol="0">
            <a:spAutoFit/>
          </a:bodyPr>
          <a:lstStyle/>
          <a:p>
            <a:pPr marL="12700">
              <a:lnSpc>
                <a:spcPct val="100000"/>
              </a:lnSpc>
              <a:spcBef>
                <a:spcPts val="95"/>
              </a:spcBef>
            </a:pPr>
            <a:r>
              <a:rPr sz="1400" spc="-5" dirty="0">
                <a:latin typeface="微軟正黑體"/>
                <a:cs typeface="微軟正黑體"/>
              </a:rPr>
              <a:t>1</a:t>
            </a:r>
            <a:endParaRPr sz="1400">
              <a:latin typeface="微軟正黑體"/>
              <a:cs typeface="微軟正黑體"/>
            </a:endParaRPr>
          </a:p>
        </p:txBody>
      </p:sp>
      <p:sp>
        <p:nvSpPr>
          <p:cNvPr id="36" name="object 36"/>
          <p:cNvSpPr txBox="1"/>
          <p:nvPr/>
        </p:nvSpPr>
        <p:spPr>
          <a:xfrm>
            <a:off x="5972761" y="3658609"/>
            <a:ext cx="2333625" cy="238760"/>
          </a:xfrm>
          <a:prstGeom prst="rect">
            <a:avLst/>
          </a:prstGeom>
        </p:spPr>
        <p:txBody>
          <a:bodyPr vert="horz" wrap="square" lIns="0" tIns="12065" rIns="0" bIns="0" rtlCol="0">
            <a:spAutoFit/>
          </a:bodyPr>
          <a:lstStyle/>
          <a:p>
            <a:pPr marL="12700">
              <a:lnSpc>
                <a:spcPct val="100000"/>
              </a:lnSpc>
              <a:spcBef>
                <a:spcPts val="95"/>
              </a:spcBef>
            </a:pPr>
            <a:r>
              <a:rPr sz="1400" spc="-5" dirty="0">
                <a:latin typeface="微軟正黑體"/>
                <a:cs typeface="微軟正黑體"/>
              </a:rPr>
              <a:t>學業平均成績之群名次百分比</a:t>
            </a:r>
            <a:endParaRPr sz="1400">
              <a:latin typeface="微軟正黑體"/>
              <a:cs typeface="微軟正黑體"/>
            </a:endParaRPr>
          </a:p>
        </p:txBody>
      </p:sp>
      <p:sp>
        <p:nvSpPr>
          <p:cNvPr id="37" name="object 37"/>
          <p:cNvSpPr txBox="1"/>
          <p:nvPr/>
        </p:nvSpPr>
        <p:spPr>
          <a:xfrm>
            <a:off x="1356494" y="4015228"/>
            <a:ext cx="3221990" cy="238760"/>
          </a:xfrm>
          <a:prstGeom prst="rect">
            <a:avLst/>
          </a:prstGeom>
        </p:spPr>
        <p:txBody>
          <a:bodyPr vert="horz" wrap="square" lIns="0" tIns="12065" rIns="0" bIns="0" rtlCol="0">
            <a:spAutoFit/>
          </a:bodyPr>
          <a:lstStyle/>
          <a:p>
            <a:pPr marL="12700">
              <a:lnSpc>
                <a:spcPct val="100000"/>
              </a:lnSpc>
              <a:spcBef>
                <a:spcPts val="95"/>
              </a:spcBef>
            </a:pPr>
            <a:r>
              <a:rPr sz="1400" spc="-5" dirty="0">
                <a:latin typeface="微軟正黑體"/>
                <a:cs typeface="微軟正黑體"/>
              </a:rPr>
              <a:t>專業及實習科目平均成績之群名次百分比</a:t>
            </a:r>
            <a:endParaRPr sz="1400">
              <a:latin typeface="微軟正黑體"/>
              <a:cs typeface="微軟正黑體"/>
            </a:endParaRPr>
          </a:p>
        </p:txBody>
      </p:sp>
      <p:sp>
        <p:nvSpPr>
          <p:cNvPr id="38" name="object 38"/>
          <p:cNvSpPr txBox="1"/>
          <p:nvPr/>
        </p:nvSpPr>
        <p:spPr>
          <a:xfrm>
            <a:off x="5455125" y="4015228"/>
            <a:ext cx="128905" cy="238760"/>
          </a:xfrm>
          <a:prstGeom prst="rect">
            <a:avLst/>
          </a:prstGeom>
        </p:spPr>
        <p:txBody>
          <a:bodyPr vert="horz" wrap="square" lIns="0" tIns="12065" rIns="0" bIns="0" rtlCol="0">
            <a:spAutoFit/>
          </a:bodyPr>
          <a:lstStyle/>
          <a:p>
            <a:pPr marL="12700">
              <a:lnSpc>
                <a:spcPct val="100000"/>
              </a:lnSpc>
              <a:spcBef>
                <a:spcPts val="95"/>
              </a:spcBef>
            </a:pPr>
            <a:r>
              <a:rPr sz="1400" spc="-5" dirty="0">
                <a:latin typeface="微軟正黑體"/>
                <a:cs typeface="微軟正黑體"/>
              </a:rPr>
              <a:t>2</a:t>
            </a:r>
            <a:endParaRPr sz="1400">
              <a:latin typeface="微軟正黑體"/>
              <a:cs typeface="微軟正黑體"/>
            </a:endParaRPr>
          </a:p>
        </p:txBody>
      </p:sp>
      <p:sp>
        <p:nvSpPr>
          <p:cNvPr id="39" name="object 39"/>
          <p:cNvSpPr txBox="1"/>
          <p:nvPr/>
        </p:nvSpPr>
        <p:spPr>
          <a:xfrm>
            <a:off x="5972689" y="3999230"/>
            <a:ext cx="3075940" cy="269875"/>
          </a:xfrm>
          <a:prstGeom prst="rect">
            <a:avLst/>
          </a:prstGeom>
        </p:spPr>
        <p:txBody>
          <a:bodyPr vert="horz" wrap="square" lIns="0" tIns="12700" rIns="0" bIns="0" rtlCol="0">
            <a:spAutoFit/>
          </a:bodyPr>
          <a:lstStyle/>
          <a:p>
            <a:pPr marL="12700">
              <a:lnSpc>
                <a:spcPct val="100000"/>
              </a:lnSpc>
              <a:spcBef>
                <a:spcPts val="100"/>
              </a:spcBef>
            </a:pPr>
            <a:r>
              <a:rPr sz="1600" b="1" spc="-5" dirty="0">
                <a:solidFill>
                  <a:srgbClr val="0000FF"/>
                </a:solidFill>
                <a:latin typeface="微軟正黑體"/>
                <a:cs typeface="微軟正黑體"/>
              </a:rPr>
              <a:t>專精科目平均成績之群名次百分比</a:t>
            </a:r>
            <a:endParaRPr sz="1600">
              <a:latin typeface="微軟正黑體"/>
              <a:cs typeface="微軟正黑體"/>
            </a:endParaRPr>
          </a:p>
        </p:txBody>
      </p:sp>
      <p:sp>
        <p:nvSpPr>
          <p:cNvPr id="40" name="object 40"/>
          <p:cNvSpPr txBox="1"/>
          <p:nvPr/>
        </p:nvSpPr>
        <p:spPr>
          <a:xfrm>
            <a:off x="1356501" y="4445770"/>
            <a:ext cx="3482975" cy="269875"/>
          </a:xfrm>
          <a:prstGeom prst="rect">
            <a:avLst/>
          </a:prstGeom>
        </p:spPr>
        <p:txBody>
          <a:bodyPr vert="horz" wrap="square" lIns="0" tIns="12700" rIns="0" bIns="0" rtlCol="0">
            <a:spAutoFit/>
          </a:bodyPr>
          <a:lstStyle/>
          <a:p>
            <a:pPr marL="12700">
              <a:lnSpc>
                <a:spcPct val="100000"/>
              </a:lnSpc>
              <a:spcBef>
                <a:spcPts val="100"/>
              </a:spcBef>
            </a:pPr>
            <a:r>
              <a:rPr sz="1600" b="1" spc="-5" dirty="0">
                <a:solidFill>
                  <a:srgbClr val="0000FF"/>
                </a:solidFill>
                <a:latin typeface="微軟正黑體"/>
                <a:cs typeface="微軟正黑體"/>
              </a:rPr>
              <a:t>技能領域科目平均成績之群名次百分比</a:t>
            </a:r>
            <a:endParaRPr sz="1600">
              <a:latin typeface="微軟正黑體"/>
              <a:cs typeface="微軟正黑體"/>
            </a:endParaRPr>
          </a:p>
        </p:txBody>
      </p:sp>
      <p:sp>
        <p:nvSpPr>
          <p:cNvPr id="41" name="object 41"/>
          <p:cNvSpPr txBox="1"/>
          <p:nvPr/>
        </p:nvSpPr>
        <p:spPr>
          <a:xfrm>
            <a:off x="5455291" y="4461764"/>
            <a:ext cx="128905" cy="238760"/>
          </a:xfrm>
          <a:prstGeom prst="rect">
            <a:avLst/>
          </a:prstGeom>
        </p:spPr>
        <p:txBody>
          <a:bodyPr vert="horz" wrap="square" lIns="0" tIns="12065" rIns="0" bIns="0" rtlCol="0">
            <a:spAutoFit/>
          </a:bodyPr>
          <a:lstStyle/>
          <a:p>
            <a:pPr marL="12700">
              <a:lnSpc>
                <a:spcPct val="100000"/>
              </a:lnSpc>
              <a:spcBef>
                <a:spcPts val="95"/>
              </a:spcBef>
            </a:pPr>
            <a:r>
              <a:rPr sz="1400" spc="-5" dirty="0">
                <a:latin typeface="微軟正黑體"/>
                <a:cs typeface="微軟正黑體"/>
              </a:rPr>
              <a:t>3</a:t>
            </a:r>
            <a:endParaRPr sz="1400">
              <a:latin typeface="微軟正黑體"/>
              <a:cs typeface="微軟正黑體"/>
            </a:endParaRPr>
          </a:p>
        </p:txBody>
      </p:sp>
      <p:sp>
        <p:nvSpPr>
          <p:cNvPr id="42" name="object 42"/>
          <p:cNvSpPr txBox="1"/>
          <p:nvPr/>
        </p:nvSpPr>
        <p:spPr>
          <a:xfrm>
            <a:off x="5972766" y="4461764"/>
            <a:ext cx="2688590" cy="238760"/>
          </a:xfrm>
          <a:prstGeom prst="rect">
            <a:avLst/>
          </a:prstGeom>
        </p:spPr>
        <p:txBody>
          <a:bodyPr vert="horz" wrap="square" lIns="0" tIns="12065" rIns="0" bIns="0" rtlCol="0">
            <a:spAutoFit/>
          </a:bodyPr>
          <a:lstStyle/>
          <a:p>
            <a:pPr marL="12700">
              <a:lnSpc>
                <a:spcPct val="100000"/>
              </a:lnSpc>
              <a:spcBef>
                <a:spcPts val="95"/>
              </a:spcBef>
            </a:pPr>
            <a:r>
              <a:rPr sz="1400" spc="-5" dirty="0">
                <a:latin typeface="微軟正黑體"/>
                <a:cs typeface="微軟正黑體"/>
              </a:rPr>
              <a:t>核心科目平均成績之群名次百分比</a:t>
            </a:r>
            <a:endParaRPr sz="1400">
              <a:latin typeface="微軟正黑體"/>
              <a:cs typeface="微軟正黑體"/>
            </a:endParaRPr>
          </a:p>
        </p:txBody>
      </p:sp>
      <p:sp>
        <p:nvSpPr>
          <p:cNvPr id="43" name="object 43"/>
          <p:cNvSpPr txBox="1"/>
          <p:nvPr/>
        </p:nvSpPr>
        <p:spPr>
          <a:xfrm>
            <a:off x="1356499" y="4818383"/>
            <a:ext cx="2511425" cy="238760"/>
          </a:xfrm>
          <a:prstGeom prst="rect">
            <a:avLst/>
          </a:prstGeom>
        </p:spPr>
        <p:txBody>
          <a:bodyPr vert="horz" wrap="square" lIns="0" tIns="12065" rIns="0" bIns="0" rtlCol="0">
            <a:spAutoFit/>
          </a:bodyPr>
          <a:lstStyle/>
          <a:p>
            <a:pPr marL="12700">
              <a:lnSpc>
                <a:spcPct val="100000"/>
              </a:lnSpc>
              <a:spcBef>
                <a:spcPts val="95"/>
              </a:spcBef>
            </a:pPr>
            <a:r>
              <a:rPr sz="1400" spc="-5" dirty="0">
                <a:latin typeface="微軟正黑體"/>
                <a:cs typeface="微軟正黑體"/>
              </a:rPr>
              <a:t>英語文平均成績之群名次百分比</a:t>
            </a:r>
            <a:endParaRPr sz="1400">
              <a:latin typeface="微軟正黑體"/>
              <a:cs typeface="微軟正黑體"/>
            </a:endParaRPr>
          </a:p>
        </p:txBody>
      </p:sp>
      <p:sp>
        <p:nvSpPr>
          <p:cNvPr id="44" name="object 44"/>
          <p:cNvSpPr txBox="1"/>
          <p:nvPr/>
        </p:nvSpPr>
        <p:spPr>
          <a:xfrm>
            <a:off x="5455291" y="4818383"/>
            <a:ext cx="128905" cy="238760"/>
          </a:xfrm>
          <a:prstGeom prst="rect">
            <a:avLst/>
          </a:prstGeom>
        </p:spPr>
        <p:txBody>
          <a:bodyPr vert="horz" wrap="square" lIns="0" tIns="12065" rIns="0" bIns="0" rtlCol="0">
            <a:spAutoFit/>
          </a:bodyPr>
          <a:lstStyle/>
          <a:p>
            <a:pPr marL="12700">
              <a:lnSpc>
                <a:spcPct val="100000"/>
              </a:lnSpc>
              <a:spcBef>
                <a:spcPts val="95"/>
              </a:spcBef>
            </a:pPr>
            <a:r>
              <a:rPr sz="1400" spc="-5" dirty="0">
                <a:latin typeface="微軟正黑體"/>
                <a:cs typeface="微軟正黑體"/>
              </a:rPr>
              <a:t>4</a:t>
            </a:r>
            <a:endParaRPr sz="1400">
              <a:latin typeface="微軟正黑體"/>
              <a:cs typeface="微軟正黑體"/>
            </a:endParaRPr>
          </a:p>
        </p:txBody>
      </p:sp>
      <p:sp>
        <p:nvSpPr>
          <p:cNvPr id="45" name="object 45"/>
          <p:cNvSpPr txBox="1"/>
          <p:nvPr/>
        </p:nvSpPr>
        <p:spPr>
          <a:xfrm>
            <a:off x="5972767" y="4818383"/>
            <a:ext cx="2511425" cy="238760"/>
          </a:xfrm>
          <a:prstGeom prst="rect">
            <a:avLst/>
          </a:prstGeom>
        </p:spPr>
        <p:txBody>
          <a:bodyPr vert="horz" wrap="square" lIns="0" tIns="12065" rIns="0" bIns="0" rtlCol="0">
            <a:spAutoFit/>
          </a:bodyPr>
          <a:lstStyle/>
          <a:p>
            <a:pPr marL="12700">
              <a:lnSpc>
                <a:spcPct val="100000"/>
              </a:lnSpc>
              <a:spcBef>
                <a:spcPts val="95"/>
              </a:spcBef>
            </a:pPr>
            <a:r>
              <a:rPr sz="1400" spc="-5" dirty="0">
                <a:latin typeface="微軟正黑體"/>
                <a:cs typeface="微軟正黑體"/>
              </a:rPr>
              <a:t>英語文平均成績之群名次百分比</a:t>
            </a:r>
            <a:endParaRPr sz="1400">
              <a:latin typeface="微軟正黑體"/>
              <a:cs typeface="微軟正黑體"/>
            </a:endParaRPr>
          </a:p>
        </p:txBody>
      </p:sp>
      <p:sp>
        <p:nvSpPr>
          <p:cNvPr id="46" name="object 46"/>
          <p:cNvSpPr txBox="1"/>
          <p:nvPr/>
        </p:nvSpPr>
        <p:spPr>
          <a:xfrm>
            <a:off x="1356499" y="5085074"/>
            <a:ext cx="2511425" cy="238760"/>
          </a:xfrm>
          <a:prstGeom prst="rect">
            <a:avLst/>
          </a:prstGeom>
        </p:spPr>
        <p:txBody>
          <a:bodyPr vert="horz" wrap="square" lIns="0" tIns="12065" rIns="0" bIns="0" rtlCol="0">
            <a:spAutoFit/>
          </a:bodyPr>
          <a:lstStyle/>
          <a:p>
            <a:pPr marL="12700">
              <a:lnSpc>
                <a:spcPct val="100000"/>
              </a:lnSpc>
              <a:spcBef>
                <a:spcPts val="95"/>
              </a:spcBef>
            </a:pPr>
            <a:r>
              <a:rPr sz="1400" spc="-5" dirty="0">
                <a:latin typeface="微軟正黑體"/>
                <a:cs typeface="微軟正黑體"/>
              </a:rPr>
              <a:t>國語文平均成績之群名次百分比</a:t>
            </a:r>
            <a:endParaRPr sz="1400">
              <a:latin typeface="微軟正黑體"/>
              <a:cs typeface="微軟正黑體"/>
            </a:endParaRPr>
          </a:p>
        </p:txBody>
      </p:sp>
      <p:sp>
        <p:nvSpPr>
          <p:cNvPr id="47" name="object 47"/>
          <p:cNvSpPr txBox="1"/>
          <p:nvPr/>
        </p:nvSpPr>
        <p:spPr>
          <a:xfrm>
            <a:off x="5455291" y="5085074"/>
            <a:ext cx="128905" cy="238760"/>
          </a:xfrm>
          <a:prstGeom prst="rect">
            <a:avLst/>
          </a:prstGeom>
        </p:spPr>
        <p:txBody>
          <a:bodyPr vert="horz" wrap="square" lIns="0" tIns="12065" rIns="0" bIns="0" rtlCol="0">
            <a:spAutoFit/>
          </a:bodyPr>
          <a:lstStyle/>
          <a:p>
            <a:pPr marL="12700">
              <a:lnSpc>
                <a:spcPct val="100000"/>
              </a:lnSpc>
              <a:spcBef>
                <a:spcPts val="95"/>
              </a:spcBef>
            </a:pPr>
            <a:r>
              <a:rPr sz="1400" spc="-5" dirty="0">
                <a:latin typeface="微軟正黑體"/>
                <a:cs typeface="微軟正黑體"/>
              </a:rPr>
              <a:t>5</a:t>
            </a:r>
            <a:endParaRPr sz="1400">
              <a:latin typeface="微軟正黑體"/>
              <a:cs typeface="微軟正黑體"/>
            </a:endParaRPr>
          </a:p>
        </p:txBody>
      </p:sp>
      <p:sp>
        <p:nvSpPr>
          <p:cNvPr id="48" name="object 48"/>
          <p:cNvSpPr txBox="1"/>
          <p:nvPr/>
        </p:nvSpPr>
        <p:spPr>
          <a:xfrm>
            <a:off x="5972767" y="5085074"/>
            <a:ext cx="2511425" cy="238760"/>
          </a:xfrm>
          <a:prstGeom prst="rect">
            <a:avLst/>
          </a:prstGeom>
        </p:spPr>
        <p:txBody>
          <a:bodyPr vert="horz" wrap="square" lIns="0" tIns="12065" rIns="0" bIns="0" rtlCol="0">
            <a:spAutoFit/>
          </a:bodyPr>
          <a:lstStyle/>
          <a:p>
            <a:pPr marL="12700">
              <a:lnSpc>
                <a:spcPct val="100000"/>
              </a:lnSpc>
              <a:spcBef>
                <a:spcPts val="95"/>
              </a:spcBef>
            </a:pPr>
            <a:r>
              <a:rPr sz="1400" spc="-5" dirty="0">
                <a:latin typeface="微軟正黑體"/>
                <a:cs typeface="微軟正黑體"/>
              </a:rPr>
              <a:t>國語文平均成績之群名次百分比</a:t>
            </a:r>
            <a:endParaRPr sz="1400">
              <a:latin typeface="微軟正黑體"/>
              <a:cs typeface="微軟正黑體"/>
            </a:endParaRPr>
          </a:p>
        </p:txBody>
      </p:sp>
      <p:sp>
        <p:nvSpPr>
          <p:cNvPr id="49" name="object 49"/>
          <p:cNvSpPr txBox="1"/>
          <p:nvPr/>
        </p:nvSpPr>
        <p:spPr>
          <a:xfrm>
            <a:off x="1356499" y="5351020"/>
            <a:ext cx="2333625" cy="238760"/>
          </a:xfrm>
          <a:prstGeom prst="rect">
            <a:avLst/>
          </a:prstGeom>
        </p:spPr>
        <p:txBody>
          <a:bodyPr vert="horz" wrap="square" lIns="0" tIns="12065" rIns="0" bIns="0" rtlCol="0">
            <a:spAutoFit/>
          </a:bodyPr>
          <a:lstStyle/>
          <a:p>
            <a:pPr marL="12700">
              <a:lnSpc>
                <a:spcPct val="100000"/>
              </a:lnSpc>
              <a:spcBef>
                <a:spcPts val="95"/>
              </a:spcBef>
            </a:pPr>
            <a:r>
              <a:rPr sz="1400" spc="-5" dirty="0">
                <a:latin typeface="微軟正黑體"/>
                <a:cs typeface="微軟正黑體"/>
              </a:rPr>
              <a:t>數學平均成績之群名次百分比</a:t>
            </a:r>
            <a:endParaRPr sz="1400">
              <a:latin typeface="微軟正黑體"/>
              <a:cs typeface="微軟正黑體"/>
            </a:endParaRPr>
          </a:p>
        </p:txBody>
      </p:sp>
      <p:sp>
        <p:nvSpPr>
          <p:cNvPr id="50" name="object 50"/>
          <p:cNvSpPr txBox="1"/>
          <p:nvPr/>
        </p:nvSpPr>
        <p:spPr>
          <a:xfrm>
            <a:off x="5455291" y="5351020"/>
            <a:ext cx="128905" cy="238760"/>
          </a:xfrm>
          <a:prstGeom prst="rect">
            <a:avLst/>
          </a:prstGeom>
        </p:spPr>
        <p:txBody>
          <a:bodyPr vert="horz" wrap="square" lIns="0" tIns="12065" rIns="0" bIns="0" rtlCol="0">
            <a:spAutoFit/>
          </a:bodyPr>
          <a:lstStyle/>
          <a:p>
            <a:pPr marL="12700">
              <a:lnSpc>
                <a:spcPct val="100000"/>
              </a:lnSpc>
              <a:spcBef>
                <a:spcPts val="95"/>
              </a:spcBef>
            </a:pPr>
            <a:r>
              <a:rPr sz="1400" spc="-5" dirty="0">
                <a:latin typeface="微軟正黑體"/>
                <a:cs typeface="微軟正黑體"/>
              </a:rPr>
              <a:t>6</a:t>
            </a:r>
            <a:endParaRPr sz="1400">
              <a:latin typeface="微軟正黑體"/>
              <a:cs typeface="微軟正黑體"/>
            </a:endParaRPr>
          </a:p>
        </p:txBody>
      </p:sp>
      <p:sp>
        <p:nvSpPr>
          <p:cNvPr id="51" name="object 51"/>
          <p:cNvSpPr txBox="1"/>
          <p:nvPr/>
        </p:nvSpPr>
        <p:spPr>
          <a:xfrm>
            <a:off x="5972767" y="5351020"/>
            <a:ext cx="2333625" cy="238760"/>
          </a:xfrm>
          <a:prstGeom prst="rect">
            <a:avLst/>
          </a:prstGeom>
        </p:spPr>
        <p:txBody>
          <a:bodyPr vert="horz" wrap="square" lIns="0" tIns="12065" rIns="0" bIns="0" rtlCol="0">
            <a:spAutoFit/>
          </a:bodyPr>
          <a:lstStyle/>
          <a:p>
            <a:pPr marL="12700">
              <a:lnSpc>
                <a:spcPct val="100000"/>
              </a:lnSpc>
              <a:spcBef>
                <a:spcPts val="95"/>
              </a:spcBef>
            </a:pPr>
            <a:r>
              <a:rPr sz="1400" spc="-5" dirty="0">
                <a:latin typeface="微軟正黑體"/>
                <a:cs typeface="微軟正黑體"/>
              </a:rPr>
              <a:t>數學平均成績之群名次百分比</a:t>
            </a:r>
            <a:endParaRPr sz="1400">
              <a:latin typeface="微軟正黑體"/>
              <a:cs typeface="微軟正黑體"/>
            </a:endParaRPr>
          </a:p>
        </p:txBody>
      </p:sp>
      <p:sp>
        <p:nvSpPr>
          <p:cNvPr id="52" name="object 52"/>
          <p:cNvSpPr txBox="1"/>
          <p:nvPr/>
        </p:nvSpPr>
        <p:spPr>
          <a:xfrm>
            <a:off x="1356499" y="5617712"/>
            <a:ext cx="3399790" cy="238760"/>
          </a:xfrm>
          <a:prstGeom prst="rect">
            <a:avLst/>
          </a:prstGeom>
        </p:spPr>
        <p:txBody>
          <a:bodyPr vert="horz" wrap="square" lIns="0" tIns="12065" rIns="0" bIns="0" rtlCol="0">
            <a:spAutoFit/>
          </a:bodyPr>
          <a:lstStyle/>
          <a:p>
            <a:pPr marL="12700">
              <a:lnSpc>
                <a:spcPct val="100000"/>
              </a:lnSpc>
              <a:spcBef>
                <a:spcPts val="95"/>
              </a:spcBef>
            </a:pPr>
            <a:r>
              <a:rPr sz="1400" spc="-5" dirty="0">
                <a:latin typeface="微軟正黑體"/>
                <a:cs typeface="微軟正黑體"/>
              </a:rPr>
              <a:t>「競賽、證照及語文能力檢定」之總合成績</a:t>
            </a:r>
            <a:endParaRPr sz="1400">
              <a:latin typeface="微軟正黑體"/>
              <a:cs typeface="微軟正黑體"/>
            </a:endParaRPr>
          </a:p>
        </p:txBody>
      </p:sp>
      <p:sp>
        <p:nvSpPr>
          <p:cNvPr id="53" name="object 53"/>
          <p:cNvSpPr txBox="1"/>
          <p:nvPr/>
        </p:nvSpPr>
        <p:spPr>
          <a:xfrm>
            <a:off x="5455167" y="5617712"/>
            <a:ext cx="128905" cy="238760"/>
          </a:xfrm>
          <a:prstGeom prst="rect">
            <a:avLst/>
          </a:prstGeom>
        </p:spPr>
        <p:txBody>
          <a:bodyPr vert="horz" wrap="square" lIns="0" tIns="12065" rIns="0" bIns="0" rtlCol="0">
            <a:spAutoFit/>
          </a:bodyPr>
          <a:lstStyle/>
          <a:p>
            <a:pPr marL="12700">
              <a:lnSpc>
                <a:spcPct val="100000"/>
              </a:lnSpc>
              <a:spcBef>
                <a:spcPts val="95"/>
              </a:spcBef>
            </a:pPr>
            <a:r>
              <a:rPr sz="1400" spc="-5" dirty="0">
                <a:latin typeface="微軟正黑體"/>
                <a:cs typeface="微軟正黑體"/>
              </a:rPr>
              <a:t>7</a:t>
            </a:r>
            <a:endParaRPr sz="1400">
              <a:latin typeface="微軟正黑體"/>
              <a:cs typeface="微軟正黑體"/>
            </a:endParaRPr>
          </a:p>
        </p:txBody>
      </p:sp>
      <p:sp>
        <p:nvSpPr>
          <p:cNvPr id="54" name="object 54"/>
          <p:cNvSpPr txBox="1"/>
          <p:nvPr/>
        </p:nvSpPr>
        <p:spPr>
          <a:xfrm>
            <a:off x="5972642" y="5617712"/>
            <a:ext cx="3399790" cy="238760"/>
          </a:xfrm>
          <a:prstGeom prst="rect">
            <a:avLst/>
          </a:prstGeom>
        </p:spPr>
        <p:txBody>
          <a:bodyPr vert="horz" wrap="square" lIns="0" tIns="12065" rIns="0" bIns="0" rtlCol="0">
            <a:spAutoFit/>
          </a:bodyPr>
          <a:lstStyle/>
          <a:p>
            <a:pPr marL="12700">
              <a:lnSpc>
                <a:spcPct val="100000"/>
              </a:lnSpc>
              <a:spcBef>
                <a:spcPts val="95"/>
              </a:spcBef>
            </a:pPr>
            <a:r>
              <a:rPr sz="1400" spc="-5" dirty="0">
                <a:latin typeface="微軟正黑體"/>
                <a:cs typeface="微軟正黑體"/>
              </a:rPr>
              <a:t>「競賽、證照及語文能力檢定」之總合成績</a:t>
            </a:r>
            <a:endParaRPr sz="1400">
              <a:latin typeface="微軟正黑體"/>
              <a:cs typeface="微軟正黑體"/>
            </a:endParaRPr>
          </a:p>
        </p:txBody>
      </p:sp>
      <p:sp>
        <p:nvSpPr>
          <p:cNvPr id="55" name="object 55"/>
          <p:cNvSpPr txBox="1"/>
          <p:nvPr/>
        </p:nvSpPr>
        <p:spPr>
          <a:xfrm>
            <a:off x="1356499" y="5906509"/>
            <a:ext cx="3399790" cy="452120"/>
          </a:xfrm>
          <a:prstGeom prst="rect">
            <a:avLst/>
          </a:prstGeom>
        </p:spPr>
        <p:txBody>
          <a:bodyPr vert="horz" wrap="square" lIns="0" tIns="12065" rIns="0" bIns="0" rtlCol="0">
            <a:spAutoFit/>
          </a:bodyPr>
          <a:lstStyle/>
          <a:p>
            <a:pPr marL="12700" marR="5080">
              <a:lnSpc>
                <a:spcPct val="100000"/>
              </a:lnSpc>
              <a:spcBef>
                <a:spcPts val="95"/>
              </a:spcBef>
            </a:pPr>
            <a:r>
              <a:rPr sz="1400" spc="-5" dirty="0">
                <a:latin typeface="微軟正黑體"/>
                <a:cs typeface="微軟正黑體"/>
              </a:rPr>
              <a:t>「學校幹部、志工、社會服務及社團參與」 之總合成績</a:t>
            </a:r>
            <a:endParaRPr sz="1400">
              <a:latin typeface="微軟正黑體"/>
              <a:cs typeface="微軟正黑體"/>
            </a:endParaRPr>
          </a:p>
        </p:txBody>
      </p:sp>
      <p:sp>
        <p:nvSpPr>
          <p:cNvPr id="56" name="object 56"/>
          <p:cNvSpPr txBox="1"/>
          <p:nvPr/>
        </p:nvSpPr>
        <p:spPr>
          <a:xfrm>
            <a:off x="5455291" y="6013178"/>
            <a:ext cx="128905" cy="238760"/>
          </a:xfrm>
          <a:prstGeom prst="rect">
            <a:avLst/>
          </a:prstGeom>
        </p:spPr>
        <p:txBody>
          <a:bodyPr vert="horz" wrap="square" lIns="0" tIns="12065" rIns="0" bIns="0" rtlCol="0">
            <a:spAutoFit/>
          </a:bodyPr>
          <a:lstStyle/>
          <a:p>
            <a:pPr marL="12700">
              <a:lnSpc>
                <a:spcPct val="100000"/>
              </a:lnSpc>
              <a:spcBef>
                <a:spcPts val="95"/>
              </a:spcBef>
            </a:pPr>
            <a:r>
              <a:rPr sz="1400" spc="-5" dirty="0">
                <a:latin typeface="微軟正黑體"/>
                <a:cs typeface="微軟正黑體"/>
              </a:rPr>
              <a:t>8</a:t>
            </a:r>
            <a:endParaRPr sz="1400">
              <a:latin typeface="微軟正黑體"/>
              <a:cs typeface="微軟正黑體"/>
            </a:endParaRPr>
          </a:p>
        </p:txBody>
      </p:sp>
      <p:sp>
        <p:nvSpPr>
          <p:cNvPr id="57" name="object 57"/>
          <p:cNvSpPr txBox="1"/>
          <p:nvPr/>
        </p:nvSpPr>
        <p:spPr>
          <a:xfrm>
            <a:off x="5972695" y="5906491"/>
            <a:ext cx="3399790" cy="452120"/>
          </a:xfrm>
          <a:prstGeom prst="rect">
            <a:avLst/>
          </a:prstGeom>
        </p:spPr>
        <p:txBody>
          <a:bodyPr vert="horz" wrap="square" lIns="0" tIns="12065" rIns="0" bIns="0" rtlCol="0">
            <a:spAutoFit/>
          </a:bodyPr>
          <a:lstStyle/>
          <a:p>
            <a:pPr marL="12700" marR="5080">
              <a:lnSpc>
                <a:spcPct val="100000"/>
              </a:lnSpc>
              <a:spcBef>
                <a:spcPts val="95"/>
              </a:spcBef>
            </a:pPr>
            <a:r>
              <a:rPr sz="1400" spc="-5" dirty="0">
                <a:latin typeface="微軟正黑體"/>
                <a:cs typeface="微軟正黑體"/>
              </a:rPr>
              <a:t>「學校幹部、志工、社會服務及社團參與」 之總合成績</a:t>
            </a:r>
            <a:endParaRPr sz="1400">
              <a:latin typeface="微軟正黑體"/>
              <a:cs typeface="微軟正黑體"/>
            </a:endParaRPr>
          </a:p>
        </p:txBody>
      </p:sp>
      <p:sp>
        <p:nvSpPr>
          <p:cNvPr id="58" name="object 58"/>
          <p:cNvSpPr txBox="1"/>
          <p:nvPr/>
        </p:nvSpPr>
        <p:spPr>
          <a:xfrm>
            <a:off x="4700663" y="4125467"/>
            <a:ext cx="646430" cy="369570"/>
          </a:xfrm>
          <a:prstGeom prst="rect">
            <a:avLst/>
          </a:prstGeom>
          <a:solidFill>
            <a:srgbClr val="EC7C30"/>
          </a:solidFill>
        </p:spPr>
        <p:txBody>
          <a:bodyPr vert="horz" wrap="square" lIns="0" tIns="32384" rIns="0" bIns="0" rtlCol="0">
            <a:spAutoFit/>
          </a:bodyPr>
          <a:lstStyle/>
          <a:p>
            <a:pPr marL="90805">
              <a:lnSpc>
                <a:spcPct val="100000"/>
              </a:lnSpc>
              <a:spcBef>
                <a:spcPts val="254"/>
              </a:spcBef>
            </a:pPr>
            <a:r>
              <a:rPr sz="1800" b="1" dirty="0">
                <a:solidFill>
                  <a:srgbClr val="FFFFFF"/>
                </a:solidFill>
                <a:latin typeface="微軟正黑體"/>
                <a:cs typeface="微軟正黑體"/>
              </a:rPr>
              <a:t>新增</a:t>
            </a:r>
            <a:endParaRPr sz="1800">
              <a:latin typeface="微軟正黑體"/>
              <a:cs typeface="微軟正黑體"/>
            </a:endParaRPr>
          </a:p>
        </p:txBody>
      </p:sp>
      <p:sp>
        <p:nvSpPr>
          <p:cNvPr id="59" name="object 59"/>
          <p:cNvSpPr txBox="1"/>
          <p:nvPr/>
        </p:nvSpPr>
        <p:spPr>
          <a:xfrm>
            <a:off x="9067672" y="3676650"/>
            <a:ext cx="646430" cy="369570"/>
          </a:xfrm>
          <a:prstGeom prst="rect">
            <a:avLst/>
          </a:prstGeom>
          <a:solidFill>
            <a:srgbClr val="EC7C30"/>
          </a:solidFill>
        </p:spPr>
        <p:txBody>
          <a:bodyPr vert="horz" wrap="square" lIns="0" tIns="32384" rIns="0" bIns="0" rtlCol="0">
            <a:spAutoFit/>
          </a:bodyPr>
          <a:lstStyle/>
          <a:p>
            <a:pPr marL="91440">
              <a:lnSpc>
                <a:spcPct val="100000"/>
              </a:lnSpc>
              <a:spcBef>
                <a:spcPts val="254"/>
              </a:spcBef>
            </a:pPr>
            <a:r>
              <a:rPr sz="1800" b="1" dirty="0">
                <a:solidFill>
                  <a:srgbClr val="FFFFFF"/>
                </a:solidFill>
                <a:latin typeface="微軟正黑體"/>
                <a:cs typeface="微軟正黑體"/>
              </a:rPr>
              <a:t>新增</a:t>
            </a:r>
            <a:endParaRPr sz="1800">
              <a:latin typeface="微軟正黑體"/>
              <a:cs typeface="微軟正黑體"/>
            </a:endParaRPr>
          </a:p>
        </p:txBody>
      </p:sp>
      <p:sp>
        <p:nvSpPr>
          <p:cNvPr id="60" name="object 60"/>
          <p:cNvSpPr txBox="1"/>
          <p:nvPr/>
        </p:nvSpPr>
        <p:spPr>
          <a:xfrm>
            <a:off x="1354208" y="6439914"/>
            <a:ext cx="7059295" cy="238760"/>
          </a:xfrm>
          <a:prstGeom prst="rect">
            <a:avLst/>
          </a:prstGeom>
        </p:spPr>
        <p:txBody>
          <a:bodyPr vert="horz" wrap="square" lIns="0" tIns="12065" rIns="0" bIns="0" rtlCol="0">
            <a:spAutoFit/>
          </a:bodyPr>
          <a:lstStyle/>
          <a:p>
            <a:pPr marL="12700">
              <a:lnSpc>
                <a:spcPct val="100000"/>
              </a:lnSpc>
              <a:spcBef>
                <a:spcPts val="95"/>
              </a:spcBef>
            </a:pPr>
            <a:r>
              <a:rPr sz="1400" spc="-5" dirty="0">
                <a:latin typeface="微軟正黑體"/>
                <a:cs typeface="微軟正黑體"/>
              </a:rPr>
              <a:t>註：實用技能學程、建教合作班以「實習科目平均成績之群名</a:t>
            </a:r>
            <a:r>
              <a:rPr sz="1400" dirty="0">
                <a:latin typeface="微軟正黑體"/>
                <a:cs typeface="微軟正黑體"/>
              </a:rPr>
              <a:t>次</a:t>
            </a:r>
            <a:r>
              <a:rPr sz="1400" spc="-5" dirty="0">
                <a:latin typeface="微軟正黑體"/>
                <a:cs typeface="微軟正黑體"/>
              </a:rPr>
              <a:t>百分比」為第3比序項目。</a:t>
            </a:r>
            <a:endParaRPr sz="1400">
              <a:latin typeface="微軟正黑體"/>
              <a:cs typeface="微軟正黑體"/>
            </a:endParaRPr>
          </a:p>
        </p:txBody>
      </p:sp>
      <p:grpSp>
        <p:nvGrpSpPr>
          <p:cNvPr id="61" name="object 61"/>
          <p:cNvGrpSpPr/>
          <p:nvPr/>
        </p:nvGrpSpPr>
        <p:grpSpPr>
          <a:xfrm>
            <a:off x="968387" y="455676"/>
            <a:ext cx="8752840" cy="609600"/>
            <a:chOff x="968387" y="455676"/>
            <a:chExt cx="8752840" cy="609600"/>
          </a:xfrm>
        </p:grpSpPr>
        <p:sp>
          <p:nvSpPr>
            <p:cNvPr id="62" name="object 62"/>
            <p:cNvSpPr/>
            <p:nvPr/>
          </p:nvSpPr>
          <p:spPr>
            <a:xfrm>
              <a:off x="974483" y="461772"/>
              <a:ext cx="8739505" cy="596900"/>
            </a:xfrm>
            <a:custGeom>
              <a:avLst/>
              <a:gdLst/>
              <a:ahLst/>
              <a:cxnLst/>
              <a:rect l="l" t="t" r="r" b="b"/>
              <a:pathLst>
                <a:path w="8739505" h="596900">
                  <a:moveTo>
                    <a:pt x="8739378" y="531875"/>
                  </a:moveTo>
                  <a:lnTo>
                    <a:pt x="8739378" y="64769"/>
                  </a:lnTo>
                  <a:lnTo>
                    <a:pt x="8734294" y="39540"/>
                  </a:lnTo>
                  <a:lnTo>
                    <a:pt x="8720423" y="18954"/>
                  </a:lnTo>
                  <a:lnTo>
                    <a:pt x="8699837" y="5083"/>
                  </a:lnTo>
                  <a:lnTo>
                    <a:pt x="8674608" y="0"/>
                  </a:lnTo>
                  <a:lnTo>
                    <a:pt x="65532" y="0"/>
                  </a:lnTo>
                  <a:lnTo>
                    <a:pt x="39862" y="5083"/>
                  </a:lnTo>
                  <a:lnTo>
                    <a:pt x="19050" y="18954"/>
                  </a:lnTo>
                  <a:lnTo>
                    <a:pt x="5095" y="39540"/>
                  </a:lnTo>
                  <a:lnTo>
                    <a:pt x="0" y="64770"/>
                  </a:lnTo>
                  <a:lnTo>
                    <a:pt x="0" y="531876"/>
                  </a:lnTo>
                  <a:lnTo>
                    <a:pt x="5095" y="557105"/>
                  </a:lnTo>
                  <a:lnTo>
                    <a:pt x="19050" y="577691"/>
                  </a:lnTo>
                  <a:lnTo>
                    <a:pt x="39862" y="591562"/>
                  </a:lnTo>
                  <a:lnTo>
                    <a:pt x="65532" y="596646"/>
                  </a:lnTo>
                  <a:lnTo>
                    <a:pt x="8674608" y="596645"/>
                  </a:lnTo>
                  <a:lnTo>
                    <a:pt x="8699837" y="591562"/>
                  </a:lnTo>
                  <a:lnTo>
                    <a:pt x="8720423" y="577691"/>
                  </a:lnTo>
                  <a:lnTo>
                    <a:pt x="8734294" y="557105"/>
                  </a:lnTo>
                  <a:lnTo>
                    <a:pt x="8739378" y="531875"/>
                  </a:lnTo>
                  <a:close/>
                </a:path>
              </a:pathLst>
            </a:custGeom>
            <a:solidFill>
              <a:srgbClr val="FDEFF4"/>
            </a:solidFill>
          </p:spPr>
          <p:txBody>
            <a:bodyPr wrap="square" lIns="0" tIns="0" rIns="0" bIns="0" rtlCol="0"/>
            <a:lstStyle/>
            <a:p>
              <a:endParaRPr/>
            </a:p>
          </p:txBody>
        </p:sp>
        <p:sp>
          <p:nvSpPr>
            <p:cNvPr id="63" name="object 63"/>
            <p:cNvSpPr/>
            <p:nvPr/>
          </p:nvSpPr>
          <p:spPr>
            <a:xfrm>
              <a:off x="968387" y="455676"/>
              <a:ext cx="8752840" cy="609600"/>
            </a:xfrm>
            <a:custGeom>
              <a:avLst/>
              <a:gdLst/>
              <a:ahLst/>
              <a:cxnLst/>
              <a:rect l="l" t="t" r="r" b="b"/>
              <a:pathLst>
                <a:path w="8752840" h="609600">
                  <a:moveTo>
                    <a:pt x="8752332" y="537972"/>
                  </a:moveTo>
                  <a:lnTo>
                    <a:pt x="8752332" y="70865"/>
                  </a:lnTo>
                  <a:lnTo>
                    <a:pt x="8750808" y="57149"/>
                  </a:lnTo>
                  <a:lnTo>
                    <a:pt x="8743150" y="36047"/>
                  </a:lnTo>
                  <a:lnTo>
                    <a:pt x="8729067" y="18583"/>
                  </a:lnTo>
                  <a:lnTo>
                    <a:pt x="8710233" y="6115"/>
                  </a:lnTo>
                  <a:lnTo>
                    <a:pt x="8688324" y="0"/>
                  </a:lnTo>
                  <a:lnTo>
                    <a:pt x="70866" y="0"/>
                  </a:lnTo>
                  <a:lnTo>
                    <a:pt x="28641" y="13920"/>
                  </a:lnTo>
                  <a:lnTo>
                    <a:pt x="3047" y="50292"/>
                  </a:lnTo>
                  <a:lnTo>
                    <a:pt x="0" y="64008"/>
                  </a:lnTo>
                  <a:lnTo>
                    <a:pt x="0" y="544830"/>
                  </a:lnTo>
                  <a:lnTo>
                    <a:pt x="12954" y="578793"/>
                  </a:lnTo>
                  <a:lnTo>
                    <a:pt x="12954" y="65532"/>
                  </a:lnTo>
                  <a:lnTo>
                    <a:pt x="13716" y="58674"/>
                  </a:lnTo>
                  <a:lnTo>
                    <a:pt x="13716" y="59436"/>
                  </a:lnTo>
                  <a:lnTo>
                    <a:pt x="15240" y="53340"/>
                  </a:lnTo>
                  <a:lnTo>
                    <a:pt x="15240" y="54102"/>
                  </a:lnTo>
                  <a:lnTo>
                    <a:pt x="16764" y="50038"/>
                  </a:lnTo>
                  <a:lnTo>
                    <a:pt x="16764" y="48768"/>
                  </a:lnTo>
                  <a:lnTo>
                    <a:pt x="19811" y="42672"/>
                  </a:lnTo>
                  <a:lnTo>
                    <a:pt x="19811" y="43434"/>
                  </a:lnTo>
                  <a:lnTo>
                    <a:pt x="22097" y="39433"/>
                  </a:lnTo>
                  <a:lnTo>
                    <a:pt x="22097" y="38862"/>
                  </a:lnTo>
                  <a:lnTo>
                    <a:pt x="25908" y="33528"/>
                  </a:lnTo>
                  <a:lnTo>
                    <a:pt x="25908" y="34290"/>
                  </a:lnTo>
                  <a:lnTo>
                    <a:pt x="29718" y="29718"/>
                  </a:lnTo>
                  <a:lnTo>
                    <a:pt x="33527" y="26543"/>
                  </a:lnTo>
                  <a:lnTo>
                    <a:pt x="33527" y="25908"/>
                  </a:lnTo>
                  <a:lnTo>
                    <a:pt x="38861" y="22098"/>
                  </a:lnTo>
                  <a:lnTo>
                    <a:pt x="38861" y="22315"/>
                  </a:lnTo>
                  <a:lnTo>
                    <a:pt x="43433" y="19050"/>
                  </a:lnTo>
                  <a:lnTo>
                    <a:pt x="43433" y="19812"/>
                  </a:lnTo>
                  <a:lnTo>
                    <a:pt x="48767" y="16764"/>
                  </a:lnTo>
                  <a:lnTo>
                    <a:pt x="48767" y="17240"/>
                  </a:lnTo>
                  <a:lnTo>
                    <a:pt x="53340" y="15525"/>
                  </a:lnTo>
                  <a:lnTo>
                    <a:pt x="53340" y="15240"/>
                  </a:lnTo>
                  <a:lnTo>
                    <a:pt x="59436" y="13716"/>
                  </a:lnTo>
                  <a:lnTo>
                    <a:pt x="64769" y="13049"/>
                  </a:lnTo>
                  <a:lnTo>
                    <a:pt x="70866" y="12276"/>
                  </a:lnTo>
                  <a:lnTo>
                    <a:pt x="8680704" y="12191"/>
                  </a:lnTo>
                  <a:lnTo>
                    <a:pt x="8687562" y="12953"/>
                  </a:lnTo>
                  <a:lnTo>
                    <a:pt x="8692896" y="13715"/>
                  </a:lnTo>
                  <a:lnTo>
                    <a:pt x="8692896" y="13885"/>
                  </a:lnTo>
                  <a:lnTo>
                    <a:pt x="8698992" y="15239"/>
                  </a:lnTo>
                  <a:lnTo>
                    <a:pt x="8698992" y="15525"/>
                  </a:lnTo>
                  <a:lnTo>
                    <a:pt x="8703564" y="17240"/>
                  </a:lnTo>
                  <a:lnTo>
                    <a:pt x="8703564" y="16763"/>
                  </a:lnTo>
                  <a:lnTo>
                    <a:pt x="8708898" y="19811"/>
                  </a:lnTo>
                  <a:lnTo>
                    <a:pt x="8708898" y="19049"/>
                  </a:lnTo>
                  <a:lnTo>
                    <a:pt x="8713470" y="22315"/>
                  </a:lnTo>
                  <a:lnTo>
                    <a:pt x="8713470" y="22097"/>
                  </a:lnTo>
                  <a:lnTo>
                    <a:pt x="8718804" y="25907"/>
                  </a:lnTo>
                  <a:lnTo>
                    <a:pt x="8718804" y="26542"/>
                  </a:lnTo>
                  <a:lnTo>
                    <a:pt x="8722614" y="29717"/>
                  </a:lnTo>
                  <a:lnTo>
                    <a:pt x="8722614" y="30480"/>
                  </a:lnTo>
                  <a:lnTo>
                    <a:pt x="8726424" y="34289"/>
                  </a:lnTo>
                  <a:lnTo>
                    <a:pt x="8726424" y="34594"/>
                  </a:lnTo>
                  <a:lnTo>
                    <a:pt x="8729472" y="38861"/>
                  </a:lnTo>
                  <a:lnTo>
                    <a:pt x="8729472" y="38099"/>
                  </a:lnTo>
                  <a:lnTo>
                    <a:pt x="8732520" y="43433"/>
                  </a:lnTo>
                  <a:lnTo>
                    <a:pt x="8732520" y="42671"/>
                  </a:lnTo>
                  <a:lnTo>
                    <a:pt x="8734806" y="48767"/>
                  </a:lnTo>
                  <a:lnTo>
                    <a:pt x="8734806" y="48005"/>
                  </a:lnTo>
                  <a:lnTo>
                    <a:pt x="8737092" y="54101"/>
                  </a:lnTo>
                  <a:lnTo>
                    <a:pt x="8737092" y="53339"/>
                  </a:lnTo>
                  <a:lnTo>
                    <a:pt x="8738616" y="59435"/>
                  </a:lnTo>
                  <a:lnTo>
                    <a:pt x="8738616" y="58673"/>
                  </a:lnTo>
                  <a:lnTo>
                    <a:pt x="8739378" y="65531"/>
                  </a:lnTo>
                  <a:lnTo>
                    <a:pt x="8739378" y="577332"/>
                  </a:lnTo>
                  <a:lnTo>
                    <a:pt x="8746372" y="566786"/>
                  </a:lnTo>
                  <a:lnTo>
                    <a:pt x="8751570" y="544830"/>
                  </a:lnTo>
                  <a:lnTo>
                    <a:pt x="8752332" y="537972"/>
                  </a:lnTo>
                  <a:close/>
                </a:path>
                <a:path w="8752840" h="609600">
                  <a:moveTo>
                    <a:pt x="17526" y="560832"/>
                  </a:moveTo>
                  <a:lnTo>
                    <a:pt x="15240" y="554736"/>
                  </a:lnTo>
                  <a:lnTo>
                    <a:pt x="15240" y="555498"/>
                  </a:lnTo>
                  <a:lnTo>
                    <a:pt x="13716" y="549402"/>
                  </a:lnTo>
                  <a:lnTo>
                    <a:pt x="13716" y="550164"/>
                  </a:lnTo>
                  <a:lnTo>
                    <a:pt x="12954" y="543306"/>
                  </a:lnTo>
                  <a:lnTo>
                    <a:pt x="12954" y="578793"/>
                  </a:lnTo>
                  <a:lnTo>
                    <a:pt x="13987" y="580324"/>
                  </a:lnTo>
                  <a:lnTo>
                    <a:pt x="16764" y="583649"/>
                  </a:lnTo>
                  <a:lnTo>
                    <a:pt x="16764" y="560070"/>
                  </a:lnTo>
                  <a:lnTo>
                    <a:pt x="17526" y="560832"/>
                  </a:lnTo>
                  <a:close/>
                </a:path>
                <a:path w="8752840" h="609600">
                  <a:moveTo>
                    <a:pt x="17526" y="48006"/>
                  </a:moveTo>
                  <a:lnTo>
                    <a:pt x="16764" y="48768"/>
                  </a:lnTo>
                  <a:lnTo>
                    <a:pt x="16764" y="50038"/>
                  </a:lnTo>
                  <a:lnTo>
                    <a:pt x="17526" y="48006"/>
                  </a:lnTo>
                  <a:close/>
                </a:path>
                <a:path w="8752840" h="609600">
                  <a:moveTo>
                    <a:pt x="22860" y="570738"/>
                  </a:moveTo>
                  <a:lnTo>
                    <a:pt x="19812" y="565404"/>
                  </a:lnTo>
                  <a:lnTo>
                    <a:pt x="19812" y="566166"/>
                  </a:lnTo>
                  <a:lnTo>
                    <a:pt x="16764" y="560070"/>
                  </a:lnTo>
                  <a:lnTo>
                    <a:pt x="16764" y="583649"/>
                  </a:lnTo>
                  <a:lnTo>
                    <a:pt x="20362" y="587958"/>
                  </a:lnTo>
                  <a:lnTo>
                    <a:pt x="22098" y="589484"/>
                  </a:lnTo>
                  <a:lnTo>
                    <a:pt x="22098" y="570738"/>
                  </a:lnTo>
                  <a:lnTo>
                    <a:pt x="22860" y="570738"/>
                  </a:lnTo>
                  <a:close/>
                </a:path>
                <a:path w="8752840" h="609600">
                  <a:moveTo>
                    <a:pt x="22859" y="38100"/>
                  </a:moveTo>
                  <a:lnTo>
                    <a:pt x="22097" y="38862"/>
                  </a:lnTo>
                  <a:lnTo>
                    <a:pt x="22097" y="39433"/>
                  </a:lnTo>
                  <a:lnTo>
                    <a:pt x="22859" y="38100"/>
                  </a:lnTo>
                  <a:close/>
                </a:path>
                <a:path w="8752840" h="609600">
                  <a:moveTo>
                    <a:pt x="34290" y="598932"/>
                  </a:moveTo>
                  <a:lnTo>
                    <a:pt x="34290" y="583692"/>
                  </a:lnTo>
                  <a:lnTo>
                    <a:pt x="29718" y="579120"/>
                  </a:lnTo>
                  <a:lnTo>
                    <a:pt x="29718" y="579882"/>
                  </a:lnTo>
                  <a:lnTo>
                    <a:pt x="22098" y="570738"/>
                  </a:lnTo>
                  <a:lnTo>
                    <a:pt x="22098" y="589484"/>
                  </a:lnTo>
                  <a:lnTo>
                    <a:pt x="25908" y="592836"/>
                  </a:lnTo>
                  <a:lnTo>
                    <a:pt x="31242" y="597408"/>
                  </a:lnTo>
                  <a:lnTo>
                    <a:pt x="34290" y="598932"/>
                  </a:lnTo>
                  <a:close/>
                </a:path>
                <a:path w="8752840" h="609600">
                  <a:moveTo>
                    <a:pt x="34290" y="25908"/>
                  </a:moveTo>
                  <a:lnTo>
                    <a:pt x="33527" y="25908"/>
                  </a:lnTo>
                  <a:lnTo>
                    <a:pt x="33527" y="26543"/>
                  </a:lnTo>
                  <a:lnTo>
                    <a:pt x="34290" y="25908"/>
                  </a:lnTo>
                  <a:close/>
                </a:path>
                <a:path w="8752840" h="609600">
                  <a:moveTo>
                    <a:pt x="38862" y="601173"/>
                  </a:moveTo>
                  <a:lnTo>
                    <a:pt x="38862" y="586740"/>
                  </a:lnTo>
                  <a:lnTo>
                    <a:pt x="33527" y="582930"/>
                  </a:lnTo>
                  <a:lnTo>
                    <a:pt x="34290" y="583692"/>
                  </a:lnTo>
                  <a:lnTo>
                    <a:pt x="34290" y="598932"/>
                  </a:lnTo>
                  <a:lnTo>
                    <a:pt x="37338" y="600456"/>
                  </a:lnTo>
                  <a:lnTo>
                    <a:pt x="38862" y="601173"/>
                  </a:lnTo>
                  <a:close/>
                </a:path>
                <a:path w="8752840" h="609600">
                  <a:moveTo>
                    <a:pt x="38861" y="22315"/>
                  </a:moveTo>
                  <a:lnTo>
                    <a:pt x="38861" y="22098"/>
                  </a:lnTo>
                  <a:lnTo>
                    <a:pt x="38099" y="22860"/>
                  </a:lnTo>
                  <a:lnTo>
                    <a:pt x="38861" y="22315"/>
                  </a:lnTo>
                  <a:close/>
                </a:path>
                <a:path w="8752840" h="609600">
                  <a:moveTo>
                    <a:pt x="48768" y="592074"/>
                  </a:moveTo>
                  <a:lnTo>
                    <a:pt x="43434" y="589026"/>
                  </a:lnTo>
                  <a:lnTo>
                    <a:pt x="43434" y="589788"/>
                  </a:lnTo>
                  <a:lnTo>
                    <a:pt x="38100" y="585978"/>
                  </a:lnTo>
                  <a:lnTo>
                    <a:pt x="38862" y="586740"/>
                  </a:lnTo>
                  <a:lnTo>
                    <a:pt x="38862" y="601173"/>
                  </a:lnTo>
                  <a:lnTo>
                    <a:pt x="45275" y="604193"/>
                  </a:lnTo>
                  <a:lnTo>
                    <a:pt x="48006" y="605100"/>
                  </a:lnTo>
                  <a:lnTo>
                    <a:pt x="48006" y="592074"/>
                  </a:lnTo>
                  <a:lnTo>
                    <a:pt x="48768" y="592074"/>
                  </a:lnTo>
                  <a:close/>
                </a:path>
                <a:path w="8752840" h="609600">
                  <a:moveTo>
                    <a:pt x="48767" y="17240"/>
                  </a:moveTo>
                  <a:lnTo>
                    <a:pt x="48767" y="16764"/>
                  </a:lnTo>
                  <a:lnTo>
                    <a:pt x="48006" y="17526"/>
                  </a:lnTo>
                  <a:lnTo>
                    <a:pt x="48767" y="17240"/>
                  </a:lnTo>
                  <a:close/>
                </a:path>
                <a:path w="8752840" h="609600">
                  <a:moveTo>
                    <a:pt x="54102" y="607058"/>
                  </a:moveTo>
                  <a:lnTo>
                    <a:pt x="54102" y="594360"/>
                  </a:lnTo>
                  <a:lnTo>
                    <a:pt x="48006" y="592074"/>
                  </a:lnTo>
                  <a:lnTo>
                    <a:pt x="48006" y="605100"/>
                  </a:lnTo>
                  <a:lnTo>
                    <a:pt x="53573" y="606947"/>
                  </a:lnTo>
                  <a:lnTo>
                    <a:pt x="54102" y="607058"/>
                  </a:lnTo>
                  <a:close/>
                </a:path>
                <a:path w="8752840" h="609600">
                  <a:moveTo>
                    <a:pt x="54102" y="15240"/>
                  </a:moveTo>
                  <a:lnTo>
                    <a:pt x="53340" y="15240"/>
                  </a:lnTo>
                  <a:lnTo>
                    <a:pt x="53340" y="15525"/>
                  </a:lnTo>
                  <a:lnTo>
                    <a:pt x="54102" y="15240"/>
                  </a:lnTo>
                  <a:close/>
                </a:path>
                <a:path w="8752840" h="609600">
                  <a:moveTo>
                    <a:pt x="65532" y="609075"/>
                  </a:moveTo>
                  <a:lnTo>
                    <a:pt x="65532" y="596646"/>
                  </a:lnTo>
                  <a:lnTo>
                    <a:pt x="53340" y="593598"/>
                  </a:lnTo>
                  <a:lnTo>
                    <a:pt x="54102" y="594360"/>
                  </a:lnTo>
                  <a:lnTo>
                    <a:pt x="54102" y="607058"/>
                  </a:lnTo>
                  <a:lnTo>
                    <a:pt x="62135" y="608740"/>
                  </a:lnTo>
                  <a:lnTo>
                    <a:pt x="65532" y="609075"/>
                  </a:lnTo>
                  <a:close/>
                </a:path>
                <a:path w="8752840" h="609600">
                  <a:moveTo>
                    <a:pt x="65532" y="12954"/>
                  </a:moveTo>
                  <a:lnTo>
                    <a:pt x="64769" y="12954"/>
                  </a:lnTo>
                  <a:lnTo>
                    <a:pt x="65532" y="12954"/>
                  </a:lnTo>
                  <a:close/>
                </a:path>
                <a:path w="8752840" h="609600">
                  <a:moveTo>
                    <a:pt x="8692896" y="608329"/>
                  </a:moveTo>
                  <a:lnTo>
                    <a:pt x="8692896" y="595122"/>
                  </a:lnTo>
                  <a:lnTo>
                    <a:pt x="8686800" y="596646"/>
                  </a:lnTo>
                  <a:lnTo>
                    <a:pt x="8686800" y="595968"/>
                  </a:lnTo>
                  <a:lnTo>
                    <a:pt x="8680704" y="596646"/>
                  </a:lnTo>
                  <a:lnTo>
                    <a:pt x="70866" y="596561"/>
                  </a:lnTo>
                  <a:lnTo>
                    <a:pt x="64770" y="595884"/>
                  </a:lnTo>
                  <a:lnTo>
                    <a:pt x="65532" y="596646"/>
                  </a:lnTo>
                  <a:lnTo>
                    <a:pt x="65532" y="609075"/>
                  </a:lnTo>
                  <a:lnTo>
                    <a:pt x="70866" y="609600"/>
                  </a:lnTo>
                  <a:lnTo>
                    <a:pt x="8680704" y="609600"/>
                  </a:lnTo>
                  <a:lnTo>
                    <a:pt x="8686800" y="608990"/>
                  </a:lnTo>
                  <a:lnTo>
                    <a:pt x="8686800" y="596646"/>
                  </a:lnTo>
                  <a:lnTo>
                    <a:pt x="8687562" y="595884"/>
                  </a:lnTo>
                  <a:lnTo>
                    <a:pt x="8687562" y="608914"/>
                  </a:lnTo>
                  <a:lnTo>
                    <a:pt x="8692896" y="608329"/>
                  </a:lnTo>
                  <a:close/>
                </a:path>
                <a:path w="8752840" h="609600">
                  <a:moveTo>
                    <a:pt x="8687562" y="13049"/>
                  </a:moveTo>
                  <a:lnTo>
                    <a:pt x="8686800" y="12953"/>
                  </a:lnTo>
                  <a:lnTo>
                    <a:pt x="8687562" y="13049"/>
                  </a:lnTo>
                  <a:close/>
                </a:path>
                <a:path w="8752840" h="609600">
                  <a:moveTo>
                    <a:pt x="8692896" y="13885"/>
                  </a:moveTo>
                  <a:lnTo>
                    <a:pt x="8692896" y="13715"/>
                  </a:lnTo>
                  <a:lnTo>
                    <a:pt x="8692134" y="13715"/>
                  </a:lnTo>
                  <a:lnTo>
                    <a:pt x="8692896" y="13885"/>
                  </a:lnTo>
                  <a:close/>
                </a:path>
                <a:path w="8752840" h="609600">
                  <a:moveTo>
                    <a:pt x="8698992" y="593597"/>
                  </a:moveTo>
                  <a:lnTo>
                    <a:pt x="8692134" y="595122"/>
                  </a:lnTo>
                  <a:lnTo>
                    <a:pt x="8692896" y="595122"/>
                  </a:lnTo>
                  <a:lnTo>
                    <a:pt x="8692896" y="608329"/>
                  </a:lnTo>
                  <a:lnTo>
                    <a:pt x="8695182" y="608076"/>
                  </a:lnTo>
                  <a:lnTo>
                    <a:pt x="8698230" y="606876"/>
                  </a:lnTo>
                  <a:lnTo>
                    <a:pt x="8698230" y="594360"/>
                  </a:lnTo>
                  <a:lnTo>
                    <a:pt x="8698992" y="593597"/>
                  </a:lnTo>
                  <a:close/>
                </a:path>
                <a:path w="8752840" h="609600">
                  <a:moveTo>
                    <a:pt x="8698992" y="15525"/>
                  </a:moveTo>
                  <a:lnTo>
                    <a:pt x="8698992" y="15239"/>
                  </a:lnTo>
                  <a:lnTo>
                    <a:pt x="8698230" y="15239"/>
                  </a:lnTo>
                  <a:lnTo>
                    <a:pt x="8698992" y="15525"/>
                  </a:lnTo>
                  <a:close/>
                </a:path>
                <a:path w="8752840" h="609600">
                  <a:moveTo>
                    <a:pt x="8704326" y="604477"/>
                  </a:moveTo>
                  <a:lnTo>
                    <a:pt x="8704326" y="592074"/>
                  </a:lnTo>
                  <a:lnTo>
                    <a:pt x="8698230" y="594360"/>
                  </a:lnTo>
                  <a:lnTo>
                    <a:pt x="8698230" y="606876"/>
                  </a:lnTo>
                  <a:lnTo>
                    <a:pt x="8704326" y="604477"/>
                  </a:lnTo>
                  <a:close/>
                </a:path>
                <a:path w="8752840" h="609600">
                  <a:moveTo>
                    <a:pt x="8704326" y="17525"/>
                  </a:moveTo>
                  <a:lnTo>
                    <a:pt x="8703564" y="16763"/>
                  </a:lnTo>
                  <a:lnTo>
                    <a:pt x="8703564" y="17240"/>
                  </a:lnTo>
                  <a:lnTo>
                    <a:pt x="8704326" y="17525"/>
                  </a:lnTo>
                  <a:close/>
                </a:path>
                <a:path w="8752840" h="609600">
                  <a:moveTo>
                    <a:pt x="8714232" y="585978"/>
                  </a:moveTo>
                  <a:lnTo>
                    <a:pt x="8708898" y="589788"/>
                  </a:lnTo>
                  <a:lnTo>
                    <a:pt x="8708898" y="589026"/>
                  </a:lnTo>
                  <a:lnTo>
                    <a:pt x="8703564" y="592074"/>
                  </a:lnTo>
                  <a:lnTo>
                    <a:pt x="8704326" y="592074"/>
                  </a:lnTo>
                  <a:lnTo>
                    <a:pt x="8704326" y="604477"/>
                  </a:lnTo>
                  <a:lnTo>
                    <a:pt x="8713470" y="600878"/>
                  </a:lnTo>
                  <a:lnTo>
                    <a:pt x="8713470" y="586740"/>
                  </a:lnTo>
                  <a:lnTo>
                    <a:pt x="8714232" y="585978"/>
                  </a:lnTo>
                  <a:close/>
                </a:path>
                <a:path w="8752840" h="609600">
                  <a:moveTo>
                    <a:pt x="8714232" y="22859"/>
                  </a:moveTo>
                  <a:lnTo>
                    <a:pt x="8713470" y="22097"/>
                  </a:lnTo>
                  <a:lnTo>
                    <a:pt x="8713470" y="22315"/>
                  </a:lnTo>
                  <a:lnTo>
                    <a:pt x="8714232" y="22859"/>
                  </a:lnTo>
                  <a:close/>
                </a:path>
                <a:path w="8752840" h="609600">
                  <a:moveTo>
                    <a:pt x="8726424" y="591587"/>
                  </a:moveTo>
                  <a:lnTo>
                    <a:pt x="8726424" y="575310"/>
                  </a:lnTo>
                  <a:lnTo>
                    <a:pt x="8718042" y="583692"/>
                  </a:lnTo>
                  <a:lnTo>
                    <a:pt x="8718042" y="582930"/>
                  </a:lnTo>
                  <a:lnTo>
                    <a:pt x="8713470" y="586740"/>
                  </a:lnTo>
                  <a:lnTo>
                    <a:pt x="8713470" y="600878"/>
                  </a:lnTo>
                  <a:lnTo>
                    <a:pt x="8716174" y="599813"/>
                  </a:lnTo>
                  <a:lnTo>
                    <a:pt x="8726424" y="591587"/>
                  </a:lnTo>
                  <a:close/>
                </a:path>
                <a:path w="8752840" h="609600">
                  <a:moveTo>
                    <a:pt x="8718804" y="26542"/>
                  </a:moveTo>
                  <a:lnTo>
                    <a:pt x="8718804" y="25907"/>
                  </a:lnTo>
                  <a:lnTo>
                    <a:pt x="8718042" y="25907"/>
                  </a:lnTo>
                  <a:lnTo>
                    <a:pt x="8718804" y="26542"/>
                  </a:lnTo>
                  <a:close/>
                </a:path>
                <a:path w="8752840" h="609600">
                  <a:moveTo>
                    <a:pt x="8722614" y="30480"/>
                  </a:moveTo>
                  <a:lnTo>
                    <a:pt x="8722614" y="29717"/>
                  </a:lnTo>
                  <a:lnTo>
                    <a:pt x="8721852" y="29717"/>
                  </a:lnTo>
                  <a:lnTo>
                    <a:pt x="8722614" y="30480"/>
                  </a:lnTo>
                  <a:close/>
                </a:path>
                <a:path w="8752840" h="609600">
                  <a:moveTo>
                    <a:pt x="8726424" y="34594"/>
                  </a:moveTo>
                  <a:lnTo>
                    <a:pt x="8726424" y="34289"/>
                  </a:lnTo>
                  <a:lnTo>
                    <a:pt x="8725661" y="33527"/>
                  </a:lnTo>
                  <a:lnTo>
                    <a:pt x="8726424" y="34594"/>
                  </a:lnTo>
                  <a:close/>
                </a:path>
                <a:path w="8752840" h="609600">
                  <a:moveTo>
                    <a:pt x="8739378" y="577332"/>
                  </a:moveTo>
                  <a:lnTo>
                    <a:pt x="8739378" y="543306"/>
                  </a:lnTo>
                  <a:lnTo>
                    <a:pt x="8738616" y="550164"/>
                  </a:lnTo>
                  <a:lnTo>
                    <a:pt x="8738616" y="549402"/>
                  </a:lnTo>
                  <a:lnTo>
                    <a:pt x="8737092" y="555497"/>
                  </a:lnTo>
                  <a:lnTo>
                    <a:pt x="8737092" y="554736"/>
                  </a:lnTo>
                  <a:lnTo>
                    <a:pt x="8734806" y="560832"/>
                  </a:lnTo>
                  <a:lnTo>
                    <a:pt x="8734806" y="560070"/>
                  </a:lnTo>
                  <a:lnTo>
                    <a:pt x="8732520" y="566166"/>
                  </a:lnTo>
                  <a:lnTo>
                    <a:pt x="8732520" y="565404"/>
                  </a:lnTo>
                  <a:lnTo>
                    <a:pt x="8729472" y="570738"/>
                  </a:lnTo>
                  <a:lnTo>
                    <a:pt x="8725661" y="575310"/>
                  </a:lnTo>
                  <a:lnTo>
                    <a:pt x="8726424" y="575310"/>
                  </a:lnTo>
                  <a:lnTo>
                    <a:pt x="8726424" y="591587"/>
                  </a:lnTo>
                  <a:lnTo>
                    <a:pt x="8733905" y="585582"/>
                  </a:lnTo>
                  <a:lnTo>
                    <a:pt x="8739378" y="577332"/>
                  </a:lnTo>
                  <a:close/>
                </a:path>
              </a:pathLst>
            </a:custGeom>
            <a:solidFill>
              <a:srgbClr val="BEBEBE"/>
            </a:solidFill>
          </p:spPr>
          <p:txBody>
            <a:bodyPr wrap="square" lIns="0" tIns="0" rIns="0" bIns="0" rtlCol="0"/>
            <a:lstStyle/>
            <a:p>
              <a:endParaRPr/>
            </a:p>
          </p:txBody>
        </p:sp>
      </p:grpSp>
      <p:sp>
        <p:nvSpPr>
          <p:cNvPr id="64" name="object 64"/>
          <p:cNvSpPr txBox="1">
            <a:spLocks noGrp="1"/>
          </p:cNvSpPr>
          <p:nvPr>
            <p:ph type="title"/>
          </p:nvPr>
        </p:nvSpPr>
        <p:spPr>
          <a:xfrm>
            <a:off x="1072267" y="546607"/>
            <a:ext cx="8035925" cy="407034"/>
          </a:xfrm>
          <a:prstGeom prst="rect">
            <a:avLst/>
          </a:prstGeom>
        </p:spPr>
        <p:txBody>
          <a:bodyPr vert="horz" wrap="square" lIns="0" tIns="12700" rIns="0" bIns="0" rtlCol="0">
            <a:spAutoFit/>
          </a:bodyPr>
          <a:lstStyle/>
          <a:p>
            <a:pPr marL="12700">
              <a:lnSpc>
                <a:spcPct val="100000"/>
              </a:lnSpc>
              <a:spcBef>
                <a:spcPts val="100"/>
              </a:spcBef>
            </a:pPr>
            <a:r>
              <a:rPr spc="-5" dirty="0">
                <a:solidFill>
                  <a:srgbClr val="3F3F3F"/>
                </a:solidFill>
              </a:rPr>
              <a:t>貳、111學年度考招制度調整</a:t>
            </a:r>
            <a:r>
              <a:rPr dirty="0">
                <a:solidFill>
                  <a:srgbClr val="3F3F3F"/>
                </a:solidFill>
              </a:rPr>
              <a:t>-</a:t>
            </a:r>
            <a:r>
              <a:rPr spc="-5" dirty="0"/>
              <a:t>科技繁星比序納入技能領域</a:t>
            </a:r>
          </a:p>
        </p:txBody>
      </p:sp>
      <p:pic>
        <p:nvPicPr>
          <p:cNvPr id="65" name="object 65"/>
          <p:cNvPicPr/>
          <p:nvPr/>
        </p:nvPicPr>
        <p:blipFill>
          <a:blip r:embed="rId4" cstate="print"/>
          <a:stretch>
            <a:fillRect/>
          </a:stretch>
        </p:blipFill>
        <p:spPr>
          <a:xfrm>
            <a:off x="1243469" y="1146810"/>
            <a:ext cx="495300" cy="521969"/>
          </a:xfrm>
          <a:prstGeom prst="rect">
            <a:avLst/>
          </a:prstGeom>
        </p:spPr>
      </p:pic>
      <p:sp>
        <p:nvSpPr>
          <p:cNvPr id="66" name="object 66"/>
          <p:cNvSpPr txBox="1"/>
          <p:nvPr/>
        </p:nvSpPr>
        <p:spPr>
          <a:xfrm>
            <a:off x="1566805" y="1259077"/>
            <a:ext cx="7818755" cy="1456055"/>
          </a:xfrm>
          <a:prstGeom prst="rect">
            <a:avLst/>
          </a:prstGeom>
        </p:spPr>
        <p:txBody>
          <a:bodyPr vert="horz" wrap="square" lIns="0" tIns="12700" rIns="0" bIns="0" rtlCol="0">
            <a:spAutoFit/>
          </a:bodyPr>
          <a:lstStyle/>
          <a:p>
            <a:pPr marL="352425">
              <a:lnSpc>
                <a:spcPct val="100000"/>
              </a:lnSpc>
              <a:spcBef>
                <a:spcPts val="100"/>
              </a:spcBef>
            </a:pPr>
            <a:r>
              <a:rPr sz="2200" b="1" spc="-5" dirty="0">
                <a:latin typeface="微軟正黑體"/>
                <a:cs typeface="微軟正黑體"/>
              </a:rPr>
              <a:t>科技繁星增列技能領域為第3比</a:t>
            </a:r>
            <a:r>
              <a:rPr sz="2200" b="1" dirty="0">
                <a:latin typeface="微軟正黑體"/>
                <a:cs typeface="微軟正黑體"/>
              </a:rPr>
              <a:t>序</a:t>
            </a:r>
            <a:r>
              <a:rPr sz="2200" b="1" spc="-60" dirty="0">
                <a:latin typeface="微軟正黑體"/>
                <a:cs typeface="微軟正黑體"/>
              </a:rPr>
              <a:t> </a:t>
            </a:r>
            <a:r>
              <a:rPr sz="2200" b="1" dirty="0">
                <a:solidFill>
                  <a:srgbClr val="C00000"/>
                </a:solidFill>
                <a:latin typeface="微軟正黑體"/>
                <a:cs typeface="微軟正黑體"/>
              </a:rPr>
              <a:t>重視學生專業能力</a:t>
            </a:r>
            <a:endParaRPr sz="2200">
              <a:latin typeface="微軟正黑體"/>
              <a:cs typeface="微軟正黑體"/>
            </a:endParaRPr>
          </a:p>
          <a:p>
            <a:pPr marL="298450" marR="5080" indent="-285750" algn="just">
              <a:lnSpc>
                <a:spcPct val="100000"/>
              </a:lnSpc>
              <a:spcBef>
                <a:spcPts val="2140"/>
              </a:spcBef>
              <a:buFont typeface="Wingdings"/>
              <a:buChar char=""/>
              <a:tabLst>
                <a:tab pos="298450" algn="l"/>
              </a:tabLst>
            </a:pPr>
            <a:r>
              <a:rPr sz="1800" spc="5" dirty="0">
                <a:solidFill>
                  <a:srgbClr val="C00000"/>
                </a:solidFill>
                <a:latin typeface="微軟正黑體"/>
                <a:cs typeface="微軟正黑體"/>
              </a:rPr>
              <a:t>呼應</a:t>
            </a:r>
            <a:r>
              <a:rPr sz="1800" spc="-10" dirty="0">
                <a:solidFill>
                  <a:srgbClr val="C00000"/>
                </a:solidFill>
                <a:latin typeface="微軟正黑體"/>
                <a:cs typeface="微軟正黑體"/>
              </a:rPr>
              <a:t>1</a:t>
            </a:r>
            <a:r>
              <a:rPr sz="1800" spc="-5" dirty="0">
                <a:solidFill>
                  <a:srgbClr val="C00000"/>
                </a:solidFill>
                <a:latin typeface="微軟正黑體"/>
                <a:cs typeface="微軟正黑體"/>
              </a:rPr>
              <a:t>0</a:t>
            </a:r>
            <a:r>
              <a:rPr sz="1800" spc="5" dirty="0">
                <a:solidFill>
                  <a:srgbClr val="C00000"/>
                </a:solidFill>
                <a:latin typeface="微軟正黑體"/>
                <a:cs typeface="微軟正黑體"/>
              </a:rPr>
              <a:t>8學年度技術型高中新課綱增進學生實習操作能力</a:t>
            </a:r>
            <a:r>
              <a:rPr sz="1800" dirty="0">
                <a:solidFill>
                  <a:srgbClr val="C00000"/>
                </a:solidFill>
                <a:latin typeface="微軟正黑體"/>
                <a:cs typeface="微軟正黑體"/>
              </a:rPr>
              <a:t>，</a:t>
            </a:r>
            <a:r>
              <a:rPr sz="1800" dirty="0">
                <a:solidFill>
                  <a:srgbClr val="3F3F3F"/>
                </a:solidFill>
                <a:latin typeface="微軟正黑體"/>
                <a:cs typeface="微軟正黑體"/>
              </a:rPr>
              <a:t>調增部定實習科 </a:t>
            </a:r>
            <a:r>
              <a:rPr sz="1800" spc="45" dirty="0">
                <a:solidFill>
                  <a:srgbClr val="3F3F3F"/>
                </a:solidFill>
                <a:latin typeface="微軟正黑體"/>
                <a:cs typeface="微軟正黑體"/>
              </a:rPr>
              <a:t>目學分數形成「技能領域」，依群科特色提供學生不同專業訓練，強化基 </a:t>
            </a:r>
            <a:r>
              <a:rPr sz="1800" dirty="0">
                <a:solidFill>
                  <a:srgbClr val="3F3F3F"/>
                </a:solidFill>
                <a:latin typeface="微軟正黑體"/>
                <a:cs typeface="微軟正黑體"/>
              </a:rPr>
              <a:t>礎實務技能教學，將技能領域納入科技繁星比序項目。</a:t>
            </a:r>
            <a:endParaRPr sz="1800">
              <a:latin typeface="微軟正黑體"/>
              <a:cs typeface="微軟正黑體"/>
            </a:endParaRPr>
          </a:p>
        </p:txBody>
      </p:sp>
      <p:sp>
        <p:nvSpPr>
          <p:cNvPr id="67" name="object 67"/>
          <p:cNvSpPr txBox="1">
            <a:spLocks noGrp="1"/>
          </p:cNvSpPr>
          <p:nvPr>
            <p:ph type="sldNum" sz="quarter" idx="7"/>
          </p:nvPr>
        </p:nvSpPr>
        <p:spPr>
          <a:prstGeom prst="rect">
            <a:avLst/>
          </a:prstGeom>
        </p:spPr>
        <p:txBody>
          <a:bodyPr vert="horz" wrap="square" lIns="0" tIns="0" rIns="0" bIns="0" rtlCol="0">
            <a:spAutoFit/>
          </a:bodyPr>
          <a:lstStyle/>
          <a:p>
            <a:pPr marL="38100">
              <a:lnSpc>
                <a:spcPts val="1810"/>
              </a:lnSpc>
            </a:pPr>
            <a:fld id="{81D60167-4931-47E6-BA6A-407CBD079E47}" type="slidenum">
              <a:rPr dirty="0"/>
              <a:t>17</a:t>
            </a:fld>
            <a:endParaRPr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866279" y="6781038"/>
            <a:ext cx="409956" cy="409955"/>
          </a:xfrm>
          <a:prstGeom prst="rect">
            <a:avLst/>
          </a:prstGeom>
        </p:spPr>
      </p:pic>
      <p:sp>
        <p:nvSpPr>
          <p:cNvPr id="3" name="object 3"/>
          <p:cNvSpPr/>
          <p:nvPr/>
        </p:nvSpPr>
        <p:spPr>
          <a:xfrm>
            <a:off x="921143" y="4726685"/>
            <a:ext cx="1626870" cy="108585"/>
          </a:xfrm>
          <a:custGeom>
            <a:avLst/>
            <a:gdLst/>
            <a:ahLst/>
            <a:cxnLst/>
            <a:rect l="l" t="t" r="r" b="b"/>
            <a:pathLst>
              <a:path w="1626870" h="108585">
                <a:moveTo>
                  <a:pt x="1626870" y="54102"/>
                </a:moveTo>
                <a:lnTo>
                  <a:pt x="1597152" y="0"/>
                </a:lnTo>
                <a:lnTo>
                  <a:pt x="0" y="0"/>
                </a:lnTo>
                <a:lnTo>
                  <a:pt x="29717" y="54102"/>
                </a:lnTo>
                <a:lnTo>
                  <a:pt x="0" y="108204"/>
                </a:lnTo>
                <a:lnTo>
                  <a:pt x="1597152" y="108204"/>
                </a:lnTo>
                <a:lnTo>
                  <a:pt x="1626870" y="54102"/>
                </a:lnTo>
                <a:close/>
              </a:path>
            </a:pathLst>
          </a:custGeom>
          <a:solidFill>
            <a:srgbClr val="9832FF"/>
          </a:solidFill>
        </p:spPr>
        <p:txBody>
          <a:bodyPr wrap="square" lIns="0" tIns="0" rIns="0" bIns="0" rtlCol="0"/>
          <a:lstStyle/>
          <a:p>
            <a:endParaRPr/>
          </a:p>
        </p:txBody>
      </p:sp>
      <p:graphicFrame>
        <p:nvGraphicFramePr>
          <p:cNvPr id="4" name="object 4"/>
          <p:cNvGraphicFramePr>
            <a:graphicFrameLocks noGrp="1"/>
          </p:cNvGraphicFramePr>
          <p:nvPr>
            <p:extLst>
              <p:ext uri="{D42A27DB-BD31-4B8C-83A1-F6EECF244321}">
                <p14:modId xmlns:p14="http://schemas.microsoft.com/office/powerpoint/2010/main" val="1777274792"/>
              </p:ext>
            </p:extLst>
          </p:nvPr>
        </p:nvGraphicFramePr>
        <p:xfrm>
          <a:off x="914793" y="973582"/>
          <a:ext cx="9853293" cy="5877560"/>
        </p:xfrm>
        <a:graphic>
          <a:graphicData uri="http://schemas.openxmlformats.org/drawingml/2006/table">
            <a:tbl>
              <a:tblPr firstRow="1" bandRow="1">
                <a:tableStyleId>{2D5ABB26-0587-4C30-8999-92F81FD0307C}</a:tableStyleId>
              </a:tblPr>
              <a:tblGrid>
                <a:gridCol w="1293495"/>
                <a:gridCol w="1540510"/>
                <a:gridCol w="1348105"/>
                <a:gridCol w="1266189"/>
                <a:gridCol w="1101089"/>
                <a:gridCol w="1101725"/>
                <a:gridCol w="1101090"/>
                <a:gridCol w="1101090"/>
              </a:tblGrid>
              <a:tr h="321945">
                <a:tc>
                  <a:txBody>
                    <a:bodyPr/>
                    <a:lstStyle/>
                    <a:p>
                      <a:pPr marR="186690" algn="ctr">
                        <a:lnSpc>
                          <a:spcPct val="100000"/>
                        </a:lnSpc>
                        <a:spcBef>
                          <a:spcPts val="370"/>
                        </a:spcBef>
                      </a:pPr>
                      <a:r>
                        <a:rPr sz="1400" b="1" dirty="0">
                          <a:solidFill>
                            <a:srgbClr val="FFFFFF"/>
                          </a:solidFill>
                          <a:latin typeface="Calibri"/>
                          <a:cs typeface="Calibri"/>
                        </a:rPr>
                        <a:t>1</a:t>
                      </a:r>
                      <a:endParaRPr sz="1400" dirty="0">
                        <a:latin typeface="Calibri"/>
                        <a:cs typeface="Calibri"/>
                      </a:endParaRPr>
                    </a:p>
                  </a:txBody>
                  <a:tcPr marL="0" marR="0" marT="46990" marB="0">
                    <a:lnL w="19050">
                      <a:solidFill>
                        <a:srgbClr val="FFFFFF"/>
                      </a:solidFill>
                      <a:prstDash val="solid"/>
                    </a:lnL>
                    <a:lnR w="19050">
                      <a:solidFill>
                        <a:srgbClr val="FFFFFF"/>
                      </a:solidFill>
                      <a:prstDash val="solid"/>
                    </a:lnR>
                    <a:lnT w="12700">
                      <a:solidFill>
                        <a:srgbClr val="FFFFFF"/>
                      </a:solidFill>
                      <a:prstDash val="solid"/>
                    </a:lnT>
                    <a:lnB w="57150">
                      <a:solidFill>
                        <a:srgbClr val="FFFFFF"/>
                      </a:solidFill>
                      <a:prstDash val="solid"/>
                    </a:lnB>
                    <a:solidFill>
                      <a:srgbClr val="000000"/>
                    </a:solidFill>
                  </a:tcPr>
                </a:tc>
                <a:tc>
                  <a:txBody>
                    <a:bodyPr/>
                    <a:lstStyle/>
                    <a:p>
                      <a:pPr marR="433070" algn="ctr">
                        <a:lnSpc>
                          <a:spcPct val="100000"/>
                        </a:lnSpc>
                        <a:spcBef>
                          <a:spcPts val="370"/>
                        </a:spcBef>
                      </a:pPr>
                      <a:r>
                        <a:rPr sz="1400" b="1" dirty="0">
                          <a:solidFill>
                            <a:srgbClr val="FFFFFF"/>
                          </a:solidFill>
                          <a:latin typeface="Calibri"/>
                          <a:cs typeface="Calibri"/>
                        </a:rPr>
                        <a:t>2</a:t>
                      </a:r>
                      <a:endParaRPr sz="1400">
                        <a:latin typeface="Calibri"/>
                        <a:cs typeface="Calibri"/>
                      </a:endParaRPr>
                    </a:p>
                  </a:txBody>
                  <a:tcPr marL="0" marR="0" marT="46990" marB="0">
                    <a:lnL w="19050">
                      <a:solidFill>
                        <a:srgbClr val="FFFFFF"/>
                      </a:solidFill>
                      <a:prstDash val="solid"/>
                    </a:lnL>
                    <a:lnR w="19050">
                      <a:solidFill>
                        <a:srgbClr val="FFFFFF"/>
                      </a:solidFill>
                      <a:prstDash val="solid"/>
                    </a:lnR>
                    <a:lnT w="12700">
                      <a:solidFill>
                        <a:srgbClr val="FFFFFF"/>
                      </a:solidFill>
                      <a:prstDash val="solid"/>
                    </a:lnT>
                    <a:lnB w="57150">
                      <a:solidFill>
                        <a:srgbClr val="FFFFFF"/>
                      </a:solidFill>
                      <a:prstDash val="solid"/>
                    </a:lnB>
                    <a:solidFill>
                      <a:srgbClr val="000000"/>
                    </a:solidFill>
                  </a:tcPr>
                </a:tc>
                <a:tc>
                  <a:txBody>
                    <a:bodyPr/>
                    <a:lstStyle/>
                    <a:p>
                      <a:pPr marR="240665" algn="ctr">
                        <a:lnSpc>
                          <a:spcPct val="100000"/>
                        </a:lnSpc>
                        <a:spcBef>
                          <a:spcPts val="370"/>
                        </a:spcBef>
                      </a:pPr>
                      <a:r>
                        <a:rPr sz="1400" b="1" dirty="0">
                          <a:solidFill>
                            <a:srgbClr val="FFFFFF"/>
                          </a:solidFill>
                          <a:latin typeface="Calibri"/>
                          <a:cs typeface="Calibri"/>
                        </a:rPr>
                        <a:t>3</a:t>
                      </a:r>
                      <a:endParaRPr sz="1400">
                        <a:latin typeface="Calibri"/>
                        <a:cs typeface="Calibri"/>
                      </a:endParaRPr>
                    </a:p>
                  </a:txBody>
                  <a:tcPr marL="0" marR="0" marT="46990" marB="0">
                    <a:lnL w="19050">
                      <a:solidFill>
                        <a:srgbClr val="FFFFFF"/>
                      </a:solidFill>
                      <a:prstDash val="solid"/>
                    </a:lnL>
                    <a:lnR w="12700">
                      <a:solidFill>
                        <a:srgbClr val="FFFFFF"/>
                      </a:solidFill>
                      <a:prstDash val="solid"/>
                    </a:lnR>
                    <a:lnT w="12700">
                      <a:solidFill>
                        <a:srgbClr val="FFFFFF"/>
                      </a:solidFill>
                      <a:prstDash val="solid"/>
                    </a:lnT>
                    <a:lnB w="57150">
                      <a:solidFill>
                        <a:srgbClr val="FFFFFF"/>
                      </a:solidFill>
                      <a:prstDash val="solid"/>
                    </a:lnB>
                    <a:solidFill>
                      <a:srgbClr val="000000"/>
                    </a:solidFill>
                  </a:tcPr>
                </a:tc>
                <a:tc>
                  <a:txBody>
                    <a:bodyPr/>
                    <a:lstStyle/>
                    <a:p>
                      <a:pPr marR="158750" algn="ctr">
                        <a:lnSpc>
                          <a:spcPct val="100000"/>
                        </a:lnSpc>
                        <a:spcBef>
                          <a:spcPts val="370"/>
                        </a:spcBef>
                      </a:pPr>
                      <a:r>
                        <a:rPr sz="1400" b="1" dirty="0">
                          <a:solidFill>
                            <a:srgbClr val="FFFFFF"/>
                          </a:solidFill>
                          <a:latin typeface="Calibri"/>
                          <a:cs typeface="Calibri"/>
                        </a:rPr>
                        <a:t>4</a:t>
                      </a:r>
                      <a:endParaRPr sz="1400">
                        <a:latin typeface="Calibri"/>
                        <a:cs typeface="Calibri"/>
                      </a:endParaRPr>
                    </a:p>
                  </a:txBody>
                  <a:tcPr marL="0" marR="0" marT="46990" marB="0">
                    <a:lnL w="12700">
                      <a:solidFill>
                        <a:srgbClr val="FFFFFF"/>
                      </a:solidFill>
                      <a:prstDash val="solid"/>
                    </a:lnL>
                    <a:lnR w="12700">
                      <a:solidFill>
                        <a:srgbClr val="FFFFFF"/>
                      </a:solidFill>
                      <a:prstDash val="solid"/>
                    </a:lnR>
                    <a:lnT w="12700">
                      <a:solidFill>
                        <a:srgbClr val="FFFFFF"/>
                      </a:solidFill>
                      <a:prstDash val="solid"/>
                    </a:lnT>
                    <a:lnB w="57150">
                      <a:solidFill>
                        <a:srgbClr val="FFFFFF"/>
                      </a:solidFill>
                      <a:prstDash val="solid"/>
                    </a:lnB>
                    <a:solidFill>
                      <a:srgbClr val="000000"/>
                    </a:solidFill>
                  </a:tcPr>
                </a:tc>
                <a:tc>
                  <a:txBody>
                    <a:bodyPr/>
                    <a:lstStyle/>
                    <a:p>
                      <a:pPr marL="635" algn="ctr">
                        <a:lnSpc>
                          <a:spcPct val="100000"/>
                        </a:lnSpc>
                        <a:spcBef>
                          <a:spcPts val="370"/>
                        </a:spcBef>
                      </a:pPr>
                      <a:r>
                        <a:rPr sz="1400" b="1" dirty="0">
                          <a:solidFill>
                            <a:srgbClr val="FFFFFF"/>
                          </a:solidFill>
                          <a:latin typeface="Calibri"/>
                          <a:cs typeface="Calibri"/>
                        </a:rPr>
                        <a:t>5</a:t>
                      </a:r>
                      <a:endParaRPr sz="1400">
                        <a:latin typeface="Calibri"/>
                        <a:cs typeface="Calibri"/>
                      </a:endParaRPr>
                    </a:p>
                  </a:txBody>
                  <a:tcPr marL="0" marR="0" marT="46990" marB="0">
                    <a:lnL w="12700">
                      <a:solidFill>
                        <a:srgbClr val="FFFFFF"/>
                      </a:solidFill>
                      <a:prstDash val="solid"/>
                    </a:lnL>
                    <a:lnR w="12700">
                      <a:solidFill>
                        <a:srgbClr val="FFFFFF"/>
                      </a:solidFill>
                      <a:prstDash val="solid"/>
                    </a:lnR>
                    <a:lnT w="12700">
                      <a:solidFill>
                        <a:srgbClr val="FFFFFF"/>
                      </a:solidFill>
                      <a:prstDash val="solid"/>
                    </a:lnT>
                    <a:lnB w="57150">
                      <a:solidFill>
                        <a:srgbClr val="FFFFFF"/>
                      </a:solidFill>
                      <a:prstDash val="solid"/>
                    </a:lnB>
                    <a:solidFill>
                      <a:srgbClr val="000000"/>
                    </a:solidFill>
                  </a:tcPr>
                </a:tc>
                <a:tc>
                  <a:txBody>
                    <a:bodyPr/>
                    <a:lstStyle/>
                    <a:p>
                      <a:pPr algn="ctr">
                        <a:lnSpc>
                          <a:spcPct val="100000"/>
                        </a:lnSpc>
                        <a:spcBef>
                          <a:spcPts val="370"/>
                        </a:spcBef>
                      </a:pPr>
                      <a:r>
                        <a:rPr sz="1400" b="1" dirty="0">
                          <a:solidFill>
                            <a:srgbClr val="FFFFFF"/>
                          </a:solidFill>
                          <a:latin typeface="Calibri"/>
                          <a:cs typeface="Calibri"/>
                        </a:rPr>
                        <a:t>6</a:t>
                      </a:r>
                      <a:endParaRPr sz="1400">
                        <a:latin typeface="Calibri"/>
                        <a:cs typeface="Calibri"/>
                      </a:endParaRPr>
                    </a:p>
                  </a:txBody>
                  <a:tcPr marL="0" marR="0" marT="46990" marB="0">
                    <a:lnL w="12700">
                      <a:solidFill>
                        <a:srgbClr val="FFFFFF"/>
                      </a:solidFill>
                      <a:prstDash val="solid"/>
                    </a:lnL>
                    <a:lnR w="12700">
                      <a:solidFill>
                        <a:srgbClr val="FFFFFF"/>
                      </a:solidFill>
                      <a:prstDash val="solid"/>
                    </a:lnR>
                    <a:lnT w="12700">
                      <a:solidFill>
                        <a:srgbClr val="FFFFFF"/>
                      </a:solidFill>
                      <a:prstDash val="solid"/>
                    </a:lnT>
                    <a:lnB w="57150">
                      <a:solidFill>
                        <a:srgbClr val="FFFFFF"/>
                      </a:solidFill>
                      <a:prstDash val="solid"/>
                    </a:lnB>
                    <a:solidFill>
                      <a:srgbClr val="000000"/>
                    </a:solidFill>
                  </a:tcPr>
                </a:tc>
                <a:tc>
                  <a:txBody>
                    <a:bodyPr/>
                    <a:lstStyle/>
                    <a:p>
                      <a:pPr algn="ctr">
                        <a:lnSpc>
                          <a:spcPct val="100000"/>
                        </a:lnSpc>
                        <a:spcBef>
                          <a:spcPts val="370"/>
                        </a:spcBef>
                      </a:pPr>
                      <a:r>
                        <a:rPr sz="1400" b="1" dirty="0">
                          <a:solidFill>
                            <a:srgbClr val="FFFFFF"/>
                          </a:solidFill>
                          <a:latin typeface="Calibri"/>
                          <a:cs typeface="Calibri"/>
                        </a:rPr>
                        <a:t>7</a:t>
                      </a:r>
                      <a:endParaRPr sz="1400">
                        <a:latin typeface="Calibri"/>
                        <a:cs typeface="Calibri"/>
                      </a:endParaRPr>
                    </a:p>
                  </a:txBody>
                  <a:tcPr marL="0" marR="0" marT="46990" marB="0">
                    <a:lnL w="12700">
                      <a:solidFill>
                        <a:srgbClr val="FFFFFF"/>
                      </a:solidFill>
                      <a:prstDash val="solid"/>
                    </a:lnL>
                    <a:lnR w="12700">
                      <a:solidFill>
                        <a:srgbClr val="FFFFFF"/>
                      </a:solidFill>
                      <a:prstDash val="solid"/>
                    </a:lnR>
                    <a:lnT w="12700">
                      <a:solidFill>
                        <a:srgbClr val="FFFFFF"/>
                      </a:solidFill>
                      <a:prstDash val="solid"/>
                    </a:lnT>
                    <a:lnB w="57150">
                      <a:solidFill>
                        <a:srgbClr val="FFFFFF"/>
                      </a:solidFill>
                      <a:prstDash val="solid"/>
                    </a:lnB>
                    <a:solidFill>
                      <a:srgbClr val="000000"/>
                    </a:solidFill>
                  </a:tcPr>
                </a:tc>
                <a:tc>
                  <a:txBody>
                    <a:bodyPr/>
                    <a:lstStyle/>
                    <a:p>
                      <a:pPr marR="497840" algn="r">
                        <a:lnSpc>
                          <a:spcPct val="100000"/>
                        </a:lnSpc>
                        <a:spcBef>
                          <a:spcPts val="370"/>
                        </a:spcBef>
                      </a:pPr>
                      <a:r>
                        <a:rPr sz="1400" b="1" dirty="0">
                          <a:solidFill>
                            <a:srgbClr val="FFFFFF"/>
                          </a:solidFill>
                          <a:latin typeface="Calibri"/>
                          <a:cs typeface="Calibri"/>
                        </a:rPr>
                        <a:t>8</a:t>
                      </a:r>
                      <a:endParaRPr sz="1400">
                        <a:latin typeface="Calibri"/>
                        <a:cs typeface="Calibri"/>
                      </a:endParaRPr>
                    </a:p>
                  </a:txBody>
                  <a:tcPr marL="0" marR="0" marT="46990" marB="0">
                    <a:lnL w="12700">
                      <a:solidFill>
                        <a:srgbClr val="FFFFFF"/>
                      </a:solidFill>
                      <a:prstDash val="solid"/>
                    </a:lnL>
                    <a:lnR w="12700">
                      <a:solidFill>
                        <a:srgbClr val="FFFFFF"/>
                      </a:solidFill>
                      <a:prstDash val="solid"/>
                    </a:lnR>
                    <a:lnT w="12700">
                      <a:solidFill>
                        <a:srgbClr val="FFFFFF"/>
                      </a:solidFill>
                      <a:prstDash val="solid"/>
                    </a:lnT>
                    <a:lnB w="57150">
                      <a:solidFill>
                        <a:srgbClr val="FFFFFF"/>
                      </a:solidFill>
                      <a:prstDash val="solid"/>
                    </a:lnB>
                    <a:solidFill>
                      <a:srgbClr val="000000"/>
                    </a:solidFill>
                  </a:tcPr>
                </a:tc>
              </a:tr>
              <a:tr h="251460">
                <a:tc>
                  <a:txBody>
                    <a:bodyPr/>
                    <a:lstStyle/>
                    <a:p>
                      <a:pPr marL="0" marR="3175" indent="0" algn="r" defTabSz="914400" eaLnBrk="1" fontAlgn="auto" latinLnBrk="0" hangingPunct="1">
                        <a:lnSpc>
                          <a:spcPts val="1880"/>
                        </a:lnSpc>
                        <a:spcBef>
                          <a:spcPts val="0"/>
                        </a:spcBef>
                        <a:spcAft>
                          <a:spcPts val="0"/>
                        </a:spcAft>
                        <a:buClrTx/>
                        <a:buSzTx/>
                        <a:buFontTx/>
                        <a:buNone/>
                        <a:tabLst/>
                        <a:defRPr/>
                      </a:pPr>
                      <a:r>
                        <a:rPr sz="1600" b="1" spc="-25" dirty="0" err="1" smtClean="0">
                          <a:solidFill>
                            <a:srgbClr val="375622"/>
                          </a:solidFill>
                          <a:latin typeface="微軟正黑體"/>
                          <a:cs typeface="微軟正黑體"/>
                        </a:rPr>
                        <a:t>技優</a:t>
                      </a:r>
                      <a:r>
                        <a:rPr sz="1600" b="1" spc="-25" dirty="0" err="1" smtClean="0">
                          <a:solidFill>
                            <a:srgbClr val="375622"/>
                          </a:solidFill>
                          <a:latin typeface="微軟正黑體" pitchFamily="34" charset="-120"/>
                          <a:ea typeface="微軟正黑體" pitchFamily="34" charset="-120"/>
                          <a:cs typeface="微軟正黑體"/>
                        </a:rPr>
                        <a:t>保</a:t>
                      </a:r>
                      <a:r>
                        <a:rPr lang="zh-TW" altLang="en-US" sz="1600" b="1" spc="-25" dirty="0" smtClean="0">
                          <a:solidFill>
                            <a:srgbClr val="375622"/>
                          </a:solidFill>
                          <a:latin typeface="微軟正黑體" pitchFamily="34" charset="-120"/>
                          <a:ea typeface="微軟正黑體" pitchFamily="34" charset="-120"/>
                          <a:cs typeface="微軟正黑體"/>
                        </a:rPr>
                        <a:t>送</a:t>
                      </a:r>
                      <a:endParaRPr lang="zh-TW" altLang="en-US" sz="1600" dirty="0" smtClean="0">
                        <a:latin typeface="微軟正黑體" pitchFamily="34" charset="-120"/>
                        <a:ea typeface="微軟正黑體" pitchFamily="34" charset="-120"/>
                        <a:cs typeface="微軟正黑體"/>
                      </a:endParaRPr>
                    </a:p>
                  </a:txBody>
                  <a:tcPr marL="0" marR="0" marT="0" marB="0">
                    <a:lnL w="19050">
                      <a:solidFill>
                        <a:srgbClr val="FFFFFF"/>
                      </a:solidFill>
                      <a:prstDash val="solid"/>
                    </a:lnL>
                    <a:lnR w="19050">
                      <a:solidFill>
                        <a:srgbClr val="FFFFFF"/>
                      </a:solidFill>
                      <a:prstDash val="solid"/>
                    </a:lnR>
                    <a:lnT w="57150">
                      <a:solidFill>
                        <a:srgbClr val="FFFFFF"/>
                      </a:solidFill>
                      <a:prstDash val="solid"/>
                    </a:lnT>
                    <a:lnB w="19050">
                      <a:solidFill>
                        <a:srgbClr val="FFFFFF"/>
                      </a:solidFill>
                      <a:prstDash val="solid"/>
                    </a:lnB>
                    <a:solidFill>
                      <a:srgbClr val="F1F1F1"/>
                    </a:solidFill>
                  </a:tcPr>
                </a:tc>
                <a:tc>
                  <a:txBody>
                    <a:bodyPr/>
                    <a:lstStyle/>
                    <a:p>
                      <a:pPr marL="182245" marR="433070">
                        <a:lnSpc>
                          <a:spcPts val="1880"/>
                        </a:lnSpc>
                      </a:pPr>
                      <a:endParaRPr sz="1600" dirty="0">
                        <a:latin typeface="微軟正黑體"/>
                        <a:cs typeface="微軟正黑體"/>
                      </a:endParaRPr>
                    </a:p>
                  </a:txBody>
                  <a:tcPr marL="0" marR="0" marT="0" marB="0">
                    <a:lnL w="19050">
                      <a:solidFill>
                        <a:srgbClr val="FFFFFF"/>
                      </a:solidFill>
                      <a:prstDash val="solid"/>
                    </a:lnL>
                    <a:lnR w="19050">
                      <a:solidFill>
                        <a:srgbClr val="FFFFFF"/>
                      </a:solidFill>
                      <a:prstDash val="solid"/>
                    </a:lnR>
                    <a:lnT w="57150">
                      <a:solidFill>
                        <a:srgbClr val="FFFFFF"/>
                      </a:solidFill>
                      <a:prstDash val="solid"/>
                    </a:lnT>
                    <a:lnB w="19050">
                      <a:solidFill>
                        <a:srgbClr val="FFFFFF"/>
                      </a:solidFill>
                      <a:prstDash val="solid"/>
                    </a:lnB>
                    <a:solidFill>
                      <a:srgbClr val="F1F1F1"/>
                    </a:solidFill>
                  </a:tcPr>
                </a:tc>
                <a:tc>
                  <a:txBody>
                    <a:bodyPr/>
                    <a:lstStyle/>
                    <a:p>
                      <a:pPr marR="2540" algn="r">
                        <a:lnSpc>
                          <a:spcPts val="1850"/>
                        </a:lnSpc>
                      </a:pPr>
                      <a:endParaRPr sz="1600" dirty="0">
                        <a:latin typeface="微軟正黑體"/>
                        <a:cs typeface="微軟正黑體"/>
                      </a:endParaRPr>
                    </a:p>
                  </a:txBody>
                  <a:tcPr marL="0" marR="0" marT="0" marB="0">
                    <a:lnL w="19050">
                      <a:solidFill>
                        <a:srgbClr val="FFFFFF"/>
                      </a:solidFill>
                      <a:prstDash val="solid"/>
                    </a:lnL>
                    <a:lnR w="12700">
                      <a:solidFill>
                        <a:srgbClr val="FFFFFF"/>
                      </a:solidFill>
                      <a:prstDash val="solid"/>
                    </a:lnR>
                    <a:lnT w="57150">
                      <a:solidFill>
                        <a:srgbClr val="FFFFFF"/>
                      </a:solidFill>
                      <a:prstDash val="solid"/>
                    </a:lnT>
                    <a:lnB w="19050">
                      <a:solidFill>
                        <a:srgbClr val="FFFFFF"/>
                      </a:solidFill>
                      <a:prstDash val="solid"/>
                    </a:lnB>
                    <a:solidFill>
                      <a:srgbClr val="F1F1F1"/>
                    </a:solidFill>
                  </a:tcPr>
                </a:tc>
                <a:tc>
                  <a:txBody>
                    <a:bodyPr/>
                    <a:lstStyle/>
                    <a:p>
                      <a:pPr marL="237490" marR="158750" indent="0" algn="r" defTabSz="914400" eaLnBrk="1" fontAlgn="auto" latinLnBrk="0" hangingPunct="1">
                        <a:lnSpc>
                          <a:spcPts val="1850"/>
                        </a:lnSpc>
                        <a:spcBef>
                          <a:spcPts val="0"/>
                        </a:spcBef>
                        <a:spcAft>
                          <a:spcPts val="0"/>
                        </a:spcAft>
                        <a:buClrTx/>
                        <a:buSzTx/>
                        <a:buFontTx/>
                        <a:buNone/>
                        <a:tabLst/>
                        <a:defRPr/>
                      </a:pPr>
                      <a:r>
                        <a:rPr lang="zh-TW" altLang="en-US" sz="1600" b="1" spc="-25" dirty="0" smtClean="0">
                          <a:solidFill>
                            <a:srgbClr val="6F2FA0"/>
                          </a:solidFill>
                          <a:latin typeface="微軟正黑體" pitchFamily="34" charset="-120"/>
                          <a:ea typeface="微軟正黑體" pitchFamily="34" charset="-120"/>
                          <a:cs typeface="微軟正黑體"/>
                        </a:rPr>
                        <a:t>技優</a:t>
                      </a:r>
                      <a:r>
                        <a:rPr sz="1600" b="1" spc="-25" dirty="0" err="1" smtClean="0">
                          <a:solidFill>
                            <a:srgbClr val="6F2FA0"/>
                          </a:solidFill>
                          <a:latin typeface="微軟正黑體"/>
                          <a:cs typeface="微軟正黑體"/>
                        </a:rPr>
                        <a:t>甄審</a:t>
                      </a:r>
                      <a:endParaRPr sz="1600" dirty="0">
                        <a:latin typeface="微軟正黑體"/>
                        <a:cs typeface="微軟正黑體"/>
                      </a:endParaRPr>
                    </a:p>
                  </a:txBody>
                  <a:tcPr marL="0" marR="0" marT="0" marB="0">
                    <a:lnL w="12700">
                      <a:solidFill>
                        <a:srgbClr val="FFFFFF"/>
                      </a:solidFill>
                      <a:prstDash val="solid"/>
                    </a:lnL>
                    <a:lnR w="12700">
                      <a:solidFill>
                        <a:srgbClr val="FFFFFF"/>
                      </a:solidFill>
                      <a:prstDash val="solid"/>
                    </a:lnR>
                    <a:lnT w="57150">
                      <a:solidFill>
                        <a:srgbClr val="FFFFFF"/>
                      </a:solidFill>
                      <a:prstDash val="solid"/>
                    </a:lnT>
                    <a:lnB w="19050">
                      <a:solidFill>
                        <a:srgbClr val="FFFFFF"/>
                      </a:solidFill>
                      <a:prstDash val="solid"/>
                    </a:lnB>
                    <a:solidFill>
                      <a:srgbClr val="F1F1F1"/>
                    </a:solidFill>
                  </a:tcPr>
                </a:tc>
                <a:tc>
                  <a:txBody>
                    <a:bodyPr/>
                    <a:lstStyle/>
                    <a:p>
                      <a:pPr>
                        <a:lnSpc>
                          <a:spcPct val="100000"/>
                        </a:lnSpc>
                      </a:pPr>
                      <a:endParaRPr sz="1300">
                        <a:latin typeface="Times New Roman"/>
                        <a:cs typeface="Times New Roman"/>
                      </a:endParaRPr>
                    </a:p>
                  </a:txBody>
                  <a:tcPr marL="0" marR="0" marT="0" marB="0">
                    <a:lnL w="12700">
                      <a:solidFill>
                        <a:srgbClr val="FFFFFF"/>
                      </a:solidFill>
                      <a:prstDash val="solid"/>
                    </a:lnL>
                    <a:lnR w="12700">
                      <a:solidFill>
                        <a:srgbClr val="FFFFFF"/>
                      </a:solidFill>
                      <a:prstDash val="solid"/>
                    </a:lnR>
                    <a:lnT w="57150">
                      <a:solidFill>
                        <a:srgbClr val="FFFFFF"/>
                      </a:solidFill>
                      <a:prstDash val="solid"/>
                    </a:lnT>
                    <a:lnB w="19050">
                      <a:solidFill>
                        <a:srgbClr val="FFFFFF"/>
                      </a:solidFill>
                      <a:prstDash val="solid"/>
                    </a:lnB>
                    <a:solidFill>
                      <a:srgbClr val="F1F1F1"/>
                    </a:solidFill>
                  </a:tcPr>
                </a:tc>
                <a:tc>
                  <a:txBody>
                    <a:bodyPr/>
                    <a:lstStyle/>
                    <a:p>
                      <a:pPr>
                        <a:lnSpc>
                          <a:spcPct val="100000"/>
                        </a:lnSpc>
                      </a:pPr>
                      <a:endParaRPr sz="1300">
                        <a:latin typeface="Times New Roman"/>
                        <a:cs typeface="Times New Roman"/>
                      </a:endParaRPr>
                    </a:p>
                  </a:txBody>
                  <a:tcPr marL="0" marR="0" marT="0" marB="0">
                    <a:lnL w="12700">
                      <a:solidFill>
                        <a:srgbClr val="FFFFFF"/>
                      </a:solidFill>
                      <a:prstDash val="solid"/>
                    </a:lnL>
                    <a:lnR w="12700">
                      <a:solidFill>
                        <a:srgbClr val="FFFFFF"/>
                      </a:solidFill>
                      <a:prstDash val="solid"/>
                    </a:lnR>
                    <a:lnT w="57150">
                      <a:solidFill>
                        <a:srgbClr val="FFFFFF"/>
                      </a:solidFill>
                      <a:prstDash val="solid"/>
                    </a:lnT>
                    <a:lnB w="19050">
                      <a:solidFill>
                        <a:srgbClr val="FFFFFF"/>
                      </a:solidFill>
                      <a:prstDash val="solid"/>
                    </a:lnB>
                    <a:solidFill>
                      <a:srgbClr val="F1F1F1"/>
                    </a:solidFill>
                  </a:tcPr>
                </a:tc>
                <a:tc>
                  <a:txBody>
                    <a:bodyPr/>
                    <a:lstStyle/>
                    <a:p>
                      <a:pPr>
                        <a:lnSpc>
                          <a:spcPct val="100000"/>
                        </a:lnSpc>
                      </a:pPr>
                      <a:endParaRPr sz="1300">
                        <a:latin typeface="Times New Roman"/>
                        <a:cs typeface="Times New Roman"/>
                      </a:endParaRPr>
                    </a:p>
                  </a:txBody>
                  <a:tcPr marL="0" marR="0" marT="0" marB="0">
                    <a:lnL w="12700">
                      <a:solidFill>
                        <a:srgbClr val="FFFFFF"/>
                      </a:solidFill>
                      <a:prstDash val="solid"/>
                    </a:lnL>
                    <a:lnR w="12700">
                      <a:solidFill>
                        <a:srgbClr val="FFFFFF"/>
                      </a:solidFill>
                      <a:prstDash val="solid"/>
                    </a:lnR>
                    <a:lnT w="57150">
                      <a:solidFill>
                        <a:srgbClr val="FFFFFF"/>
                      </a:solidFill>
                      <a:prstDash val="solid"/>
                    </a:lnT>
                    <a:lnB w="19050">
                      <a:solidFill>
                        <a:srgbClr val="FFFFFF"/>
                      </a:solidFill>
                      <a:prstDash val="solid"/>
                    </a:lnB>
                    <a:solidFill>
                      <a:srgbClr val="F1F1F1"/>
                    </a:solidFill>
                  </a:tcPr>
                </a:tc>
                <a:tc>
                  <a:txBody>
                    <a:bodyPr/>
                    <a:lstStyle/>
                    <a:p>
                      <a:pPr>
                        <a:lnSpc>
                          <a:spcPct val="100000"/>
                        </a:lnSpc>
                      </a:pPr>
                      <a:endParaRPr sz="1300">
                        <a:latin typeface="Times New Roman"/>
                        <a:cs typeface="Times New Roman"/>
                      </a:endParaRPr>
                    </a:p>
                  </a:txBody>
                  <a:tcPr marL="0" marR="0" marT="0" marB="0">
                    <a:lnL w="12700">
                      <a:solidFill>
                        <a:srgbClr val="FFFFFF"/>
                      </a:solidFill>
                      <a:prstDash val="solid"/>
                    </a:lnL>
                    <a:lnR w="12700">
                      <a:solidFill>
                        <a:srgbClr val="FFFFFF"/>
                      </a:solidFill>
                      <a:prstDash val="solid"/>
                    </a:lnR>
                    <a:lnT w="57150">
                      <a:solidFill>
                        <a:srgbClr val="FFFFFF"/>
                      </a:solidFill>
                      <a:prstDash val="solid"/>
                    </a:lnT>
                    <a:lnB w="19050">
                      <a:solidFill>
                        <a:srgbClr val="FFFFFF"/>
                      </a:solidFill>
                      <a:prstDash val="solid"/>
                    </a:lnB>
                    <a:solidFill>
                      <a:srgbClr val="F1F1F1"/>
                    </a:solidFill>
                  </a:tcPr>
                </a:tc>
              </a:tr>
              <a:tr h="223520">
                <a:tc rowSpan="4">
                  <a:txBody>
                    <a:bodyPr/>
                    <a:lstStyle/>
                    <a:p>
                      <a:pPr marR="186055">
                        <a:lnSpc>
                          <a:spcPct val="100000"/>
                        </a:lnSpc>
                      </a:pPr>
                      <a:endParaRPr sz="1300">
                        <a:latin typeface="Times New Roman"/>
                        <a:cs typeface="Times New Roman"/>
                      </a:endParaRPr>
                    </a:p>
                  </a:txBody>
                  <a:tcPr marL="0" marR="0" marT="0" marB="0">
                    <a:lnL w="19050">
                      <a:solidFill>
                        <a:srgbClr val="FFFFFF"/>
                      </a:solidFill>
                      <a:prstDash val="solid"/>
                    </a:lnL>
                    <a:lnR w="19050">
                      <a:solidFill>
                        <a:srgbClr val="FFFFFF"/>
                      </a:solidFill>
                      <a:prstDash val="solid"/>
                    </a:lnR>
                    <a:lnT w="19050">
                      <a:solidFill>
                        <a:srgbClr val="FFFFFF"/>
                      </a:solidFill>
                      <a:prstDash val="solid"/>
                    </a:lnT>
                    <a:lnB w="19050">
                      <a:solidFill>
                        <a:srgbClr val="FFFFFF"/>
                      </a:solidFill>
                      <a:prstDash val="solid"/>
                    </a:lnB>
                    <a:solidFill>
                      <a:srgbClr val="E6E6E6"/>
                    </a:solidFill>
                  </a:tcPr>
                </a:tc>
                <a:tc>
                  <a:txBody>
                    <a:bodyPr/>
                    <a:lstStyle/>
                    <a:p>
                      <a:pPr marL="67310" marR="433070">
                        <a:lnSpc>
                          <a:spcPts val="1390"/>
                        </a:lnSpc>
                        <a:spcBef>
                          <a:spcPts val="270"/>
                        </a:spcBef>
                      </a:pPr>
                      <a:r>
                        <a:rPr sz="1200" dirty="0">
                          <a:latin typeface="微軟正黑體"/>
                          <a:cs typeface="微軟正黑體"/>
                        </a:rPr>
                        <a:t>報名及資格審</a:t>
                      </a:r>
                      <a:endParaRPr sz="1200">
                        <a:latin typeface="微軟正黑體"/>
                        <a:cs typeface="微軟正黑體"/>
                      </a:endParaRPr>
                    </a:p>
                  </a:txBody>
                  <a:tcPr marL="0" marR="0" marT="34290" marB="0">
                    <a:lnL w="19050">
                      <a:solidFill>
                        <a:srgbClr val="FFFFFF"/>
                      </a:solidFill>
                      <a:prstDash val="solid"/>
                    </a:lnL>
                    <a:lnR w="19050">
                      <a:solidFill>
                        <a:srgbClr val="FFFFFF"/>
                      </a:solidFill>
                      <a:prstDash val="solid"/>
                    </a:lnR>
                    <a:lnT w="19050">
                      <a:solidFill>
                        <a:srgbClr val="FFFFFF"/>
                      </a:solidFill>
                      <a:prstDash val="solid"/>
                    </a:lnT>
                    <a:solidFill>
                      <a:srgbClr val="E6E6E6"/>
                    </a:solidFill>
                  </a:tcPr>
                </a:tc>
                <a:tc>
                  <a:txBody>
                    <a:bodyPr/>
                    <a:lstStyle/>
                    <a:p>
                      <a:pPr marL="67945" marR="240665">
                        <a:lnSpc>
                          <a:spcPts val="1390"/>
                        </a:lnSpc>
                        <a:spcBef>
                          <a:spcPts val="270"/>
                        </a:spcBef>
                      </a:pPr>
                      <a:r>
                        <a:rPr sz="1200" spc="-5" dirty="0">
                          <a:latin typeface="微軟正黑體"/>
                          <a:cs typeface="微軟正黑體"/>
                        </a:rPr>
                        <a:t>放</a:t>
                      </a:r>
                      <a:r>
                        <a:rPr sz="1200" dirty="0">
                          <a:latin typeface="微軟正黑體"/>
                          <a:cs typeface="微軟正黑體"/>
                        </a:rPr>
                        <a:t>榜</a:t>
                      </a:r>
                      <a:r>
                        <a:rPr sz="1200" spc="-45" dirty="0">
                          <a:latin typeface="微軟正黑體"/>
                          <a:cs typeface="微軟正黑體"/>
                        </a:rPr>
                        <a:t> </a:t>
                      </a:r>
                      <a:r>
                        <a:rPr sz="1200" dirty="0">
                          <a:latin typeface="微軟正黑體"/>
                          <a:cs typeface="微軟正黑體"/>
                        </a:rPr>
                        <a:t>3/15</a:t>
                      </a:r>
                      <a:endParaRPr sz="1200">
                        <a:latin typeface="微軟正黑體"/>
                        <a:cs typeface="微軟正黑體"/>
                      </a:endParaRPr>
                    </a:p>
                  </a:txBody>
                  <a:tcPr marL="0" marR="0" marT="34290" marB="0">
                    <a:lnL w="19050">
                      <a:solidFill>
                        <a:srgbClr val="FFFFFF"/>
                      </a:solidFill>
                      <a:prstDash val="solid"/>
                    </a:lnL>
                    <a:lnR w="12700">
                      <a:solidFill>
                        <a:srgbClr val="FFFFFF"/>
                      </a:solidFill>
                      <a:prstDash val="solid"/>
                    </a:lnR>
                    <a:lnT w="19050">
                      <a:solidFill>
                        <a:srgbClr val="FFFFFF"/>
                      </a:solidFill>
                      <a:prstDash val="solid"/>
                    </a:lnT>
                    <a:solidFill>
                      <a:srgbClr val="E6E6E6"/>
                    </a:solidFill>
                  </a:tcPr>
                </a:tc>
                <a:tc rowSpan="4">
                  <a:txBody>
                    <a:bodyPr/>
                    <a:lstStyle/>
                    <a:p>
                      <a:pPr marR="158750">
                        <a:lnSpc>
                          <a:spcPct val="100000"/>
                        </a:lnSpc>
                      </a:pPr>
                      <a:endParaRPr sz="1300">
                        <a:latin typeface="Times New Roman"/>
                        <a:cs typeface="Times New Roman"/>
                      </a:endParaRPr>
                    </a:p>
                  </a:txBody>
                  <a:tcPr marL="0" marR="0" marT="0" marB="0">
                    <a:lnL w="12700">
                      <a:solidFill>
                        <a:srgbClr val="FFFFFF"/>
                      </a:solidFill>
                      <a:prstDash val="solid"/>
                    </a:lnL>
                    <a:lnR w="12700">
                      <a:solidFill>
                        <a:srgbClr val="FFFFFF"/>
                      </a:solidFill>
                      <a:prstDash val="solid"/>
                    </a:lnR>
                    <a:lnT w="19050">
                      <a:solidFill>
                        <a:srgbClr val="FFFFFF"/>
                      </a:solidFill>
                      <a:prstDash val="solid"/>
                    </a:lnT>
                    <a:lnB w="19050">
                      <a:solidFill>
                        <a:srgbClr val="FFFFFF"/>
                      </a:solidFill>
                      <a:prstDash val="solid"/>
                    </a:lnB>
                    <a:solidFill>
                      <a:srgbClr val="E6E6E6"/>
                    </a:solidFill>
                  </a:tcPr>
                </a:tc>
                <a:tc>
                  <a:txBody>
                    <a:bodyPr/>
                    <a:lstStyle/>
                    <a:p>
                      <a:pPr marL="68580">
                        <a:lnSpc>
                          <a:spcPts val="1390"/>
                        </a:lnSpc>
                        <a:spcBef>
                          <a:spcPts val="270"/>
                        </a:spcBef>
                      </a:pPr>
                      <a:r>
                        <a:rPr sz="1200" spc="-5" dirty="0">
                          <a:latin typeface="微軟正黑體"/>
                          <a:cs typeface="微軟正黑體"/>
                        </a:rPr>
                        <a:t>報名5/17-20</a:t>
                      </a:r>
                      <a:endParaRPr sz="1200">
                        <a:latin typeface="微軟正黑體"/>
                        <a:cs typeface="微軟正黑體"/>
                      </a:endParaRPr>
                    </a:p>
                  </a:txBody>
                  <a:tcPr marL="0" marR="0" marT="34290" marB="0">
                    <a:lnL w="12700">
                      <a:solidFill>
                        <a:srgbClr val="FFFFFF"/>
                      </a:solidFill>
                      <a:prstDash val="solid"/>
                    </a:lnL>
                    <a:lnR w="12700">
                      <a:solidFill>
                        <a:srgbClr val="FFFFFF"/>
                      </a:solidFill>
                      <a:prstDash val="solid"/>
                    </a:lnR>
                    <a:lnT w="19050">
                      <a:solidFill>
                        <a:srgbClr val="FFFFFF"/>
                      </a:solidFill>
                      <a:prstDash val="solid"/>
                    </a:lnT>
                    <a:solidFill>
                      <a:srgbClr val="E6E6E6"/>
                    </a:solidFill>
                  </a:tcPr>
                </a:tc>
                <a:tc rowSpan="4">
                  <a:txBody>
                    <a:bodyPr/>
                    <a:lstStyle/>
                    <a:p>
                      <a:pPr marL="106045" marR="415925" indent="-38100">
                        <a:lnSpc>
                          <a:spcPct val="111200"/>
                        </a:lnSpc>
                        <a:spcBef>
                          <a:spcPts val="105"/>
                        </a:spcBef>
                      </a:pPr>
                      <a:r>
                        <a:rPr sz="1200" dirty="0">
                          <a:latin typeface="微軟正黑體"/>
                          <a:cs typeface="微軟正黑體"/>
                        </a:rPr>
                        <a:t>二階甄審  6/9-19</a:t>
                      </a:r>
                      <a:endParaRPr sz="1200">
                        <a:latin typeface="微軟正黑體"/>
                        <a:cs typeface="微軟正黑體"/>
                      </a:endParaRPr>
                    </a:p>
                    <a:p>
                      <a:pPr marL="67945" marR="111125">
                        <a:lnSpc>
                          <a:spcPts val="1600"/>
                        </a:lnSpc>
                        <a:spcBef>
                          <a:spcPts val="80"/>
                        </a:spcBef>
                      </a:pPr>
                      <a:r>
                        <a:rPr sz="1200" dirty="0">
                          <a:latin typeface="微軟正黑體"/>
                          <a:cs typeface="微軟正黑體"/>
                        </a:rPr>
                        <a:t>正備取生登記 就讀志願序 6/27-29</a:t>
                      </a:r>
                      <a:endParaRPr sz="1200">
                        <a:latin typeface="微軟正黑體"/>
                        <a:cs typeface="微軟正黑體"/>
                      </a:endParaRPr>
                    </a:p>
                  </a:txBody>
                  <a:tcPr marL="0" marR="0" marT="13335" marB="0">
                    <a:lnL w="12700">
                      <a:solidFill>
                        <a:srgbClr val="FFFFFF"/>
                      </a:solidFill>
                      <a:prstDash val="solid"/>
                    </a:lnL>
                    <a:lnR w="12700">
                      <a:solidFill>
                        <a:srgbClr val="FFFFFF"/>
                      </a:solidFill>
                      <a:prstDash val="solid"/>
                    </a:lnR>
                    <a:lnT w="19050">
                      <a:solidFill>
                        <a:srgbClr val="FFFFFF"/>
                      </a:solidFill>
                      <a:prstDash val="solid"/>
                    </a:lnT>
                    <a:lnB w="19050">
                      <a:solidFill>
                        <a:srgbClr val="FFFFFF"/>
                      </a:solidFill>
                      <a:prstDash val="solid"/>
                    </a:lnB>
                    <a:solidFill>
                      <a:srgbClr val="E6E6E6"/>
                    </a:solidFill>
                  </a:tcPr>
                </a:tc>
                <a:tc>
                  <a:txBody>
                    <a:bodyPr/>
                    <a:lstStyle/>
                    <a:p>
                      <a:pPr marL="67310">
                        <a:lnSpc>
                          <a:spcPts val="1390"/>
                        </a:lnSpc>
                        <a:spcBef>
                          <a:spcPts val="270"/>
                        </a:spcBef>
                      </a:pPr>
                      <a:r>
                        <a:rPr sz="1200" spc="-5" dirty="0">
                          <a:latin typeface="微軟正黑體"/>
                          <a:cs typeface="微軟正黑體"/>
                        </a:rPr>
                        <a:t>放榜7/5</a:t>
                      </a:r>
                      <a:endParaRPr sz="1200">
                        <a:latin typeface="微軟正黑體"/>
                        <a:cs typeface="微軟正黑體"/>
                      </a:endParaRPr>
                    </a:p>
                  </a:txBody>
                  <a:tcPr marL="0" marR="0" marT="34290" marB="0">
                    <a:lnL w="12700">
                      <a:solidFill>
                        <a:srgbClr val="FFFFFF"/>
                      </a:solidFill>
                      <a:prstDash val="solid"/>
                    </a:lnL>
                    <a:lnR w="12700">
                      <a:solidFill>
                        <a:srgbClr val="FFFFFF"/>
                      </a:solidFill>
                      <a:prstDash val="solid"/>
                    </a:lnR>
                    <a:lnT w="19050">
                      <a:solidFill>
                        <a:srgbClr val="FFFFFF"/>
                      </a:solidFill>
                      <a:prstDash val="solid"/>
                    </a:lnT>
                    <a:solidFill>
                      <a:srgbClr val="E6E6E6"/>
                    </a:solidFill>
                  </a:tcPr>
                </a:tc>
                <a:tc rowSpan="4">
                  <a:txBody>
                    <a:bodyPr/>
                    <a:lstStyle/>
                    <a:p>
                      <a:pPr>
                        <a:lnSpc>
                          <a:spcPct val="100000"/>
                        </a:lnSpc>
                      </a:pPr>
                      <a:endParaRPr sz="1300">
                        <a:latin typeface="Times New Roman"/>
                        <a:cs typeface="Times New Roman"/>
                      </a:endParaRPr>
                    </a:p>
                  </a:txBody>
                  <a:tcPr marL="0" marR="0" marT="0" marB="0">
                    <a:lnL w="12700">
                      <a:solidFill>
                        <a:srgbClr val="FFFFFF"/>
                      </a:solidFill>
                      <a:prstDash val="solid"/>
                    </a:lnL>
                    <a:lnR w="12700">
                      <a:solidFill>
                        <a:srgbClr val="FFFFFF"/>
                      </a:solidFill>
                      <a:prstDash val="solid"/>
                    </a:lnR>
                    <a:lnT w="19050">
                      <a:solidFill>
                        <a:srgbClr val="FFFFFF"/>
                      </a:solidFill>
                      <a:prstDash val="solid"/>
                    </a:lnT>
                    <a:lnB w="19050">
                      <a:solidFill>
                        <a:srgbClr val="FFFFFF"/>
                      </a:solidFill>
                      <a:prstDash val="solid"/>
                    </a:lnB>
                    <a:solidFill>
                      <a:srgbClr val="E6E6E6"/>
                    </a:solidFill>
                  </a:tcPr>
                </a:tc>
              </a:tr>
              <a:tr h="375920">
                <a:tc vMerge="1">
                  <a:txBody>
                    <a:bodyPr/>
                    <a:lstStyle/>
                    <a:p>
                      <a:endParaRPr/>
                    </a:p>
                  </a:txBody>
                  <a:tcPr marL="0" marR="0" marT="0" marB="0">
                    <a:lnL w="19050">
                      <a:solidFill>
                        <a:srgbClr val="FFFFFF"/>
                      </a:solidFill>
                      <a:prstDash val="solid"/>
                    </a:lnL>
                    <a:lnR w="19050">
                      <a:solidFill>
                        <a:srgbClr val="FFFFFF"/>
                      </a:solidFill>
                      <a:prstDash val="solid"/>
                    </a:lnR>
                    <a:lnT w="19050">
                      <a:solidFill>
                        <a:srgbClr val="FFFFFF"/>
                      </a:solidFill>
                      <a:prstDash val="solid"/>
                    </a:lnT>
                    <a:lnB w="19050">
                      <a:solidFill>
                        <a:srgbClr val="FFFFFF"/>
                      </a:solidFill>
                      <a:prstDash val="solid"/>
                    </a:lnB>
                    <a:solidFill>
                      <a:srgbClr val="E6E6E6"/>
                    </a:solidFill>
                  </a:tcPr>
                </a:tc>
                <a:tc>
                  <a:txBody>
                    <a:bodyPr/>
                    <a:lstStyle/>
                    <a:p>
                      <a:pPr marL="67310" marR="433070">
                        <a:lnSpc>
                          <a:spcPct val="100000"/>
                        </a:lnSpc>
                        <a:spcBef>
                          <a:spcPts val="110"/>
                        </a:spcBef>
                      </a:pPr>
                      <a:r>
                        <a:rPr sz="1200" spc="-5" dirty="0">
                          <a:latin typeface="微軟正黑體"/>
                          <a:cs typeface="微軟正黑體"/>
                        </a:rPr>
                        <a:t>查2/14-17</a:t>
                      </a:r>
                      <a:endParaRPr sz="1200">
                        <a:latin typeface="微軟正黑體"/>
                        <a:cs typeface="微軟正黑體"/>
                      </a:endParaRPr>
                    </a:p>
                  </a:txBody>
                  <a:tcPr marL="0" marR="0" marT="13970" marB="0">
                    <a:lnL w="19050">
                      <a:solidFill>
                        <a:srgbClr val="FFFFFF"/>
                      </a:solidFill>
                      <a:prstDash val="solid"/>
                    </a:lnL>
                    <a:lnR w="19050">
                      <a:solidFill>
                        <a:srgbClr val="FFFFFF"/>
                      </a:solidFill>
                      <a:prstDash val="solid"/>
                    </a:lnR>
                    <a:solidFill>
                      <a:srgbClr val="E6E6E6"/>
                    </a:solidFill>
                  </a:tcPr>
                </a:tc>
                <a:tc>
                  <a:txBody>
                    <a:bodyPr/>
                    <a:lstStyle/>
                    <a:p>
                      <a:pPr marR="240665">
                        <a:lnSpc>
                          <a:spcPct val="100000"/>
                        </a:lnSpc>
                      </a:pPr>
                      <a:endParaRPr sz="1300">
                        <a:latin typeface="Times New Roman"/>
                        <a:cs typeface="Times New Roman"/>
                      </a:endParaRPr>
                    </a:p>
                  </a:txBody>
                  <a:tcPr marL="0" marR="0" marT="0" marB="0">
                    <a:lnL w="19050">
                      <a:solidFill>
                        <a:srgbClr val="FFFFFF"/>
                      </a:solidFill>
                      <a:prstDash val="solid"/>
                    </a:lnL>
                    <a:lnR w="12700">
                      <a:solidFill>
                        <a:srgbClr val="FFFFFF"/>
                      </a:solidFill>
                      <a:prstDash val="solid"/>
                    </a:lnR>
                    <a:solidFill>
                      <a:srgbClr val="E6E6E6"/>
                    </a:solidFill>
                  </a:tcPr>
                </a:tc>
                <a:tc vMerge="1">
                  <a:txBody>
                    <a:bodyPr/>
                    <a:lstStyle/>
                    <a:p>
                      <a:endParaRPr/>
                    </a:p>
                  </a:txBody>
                  <a:tcPr marL="0" marR="0" marT="0" marB="0">
                    <a:lnL w="12700">
                      <a:solidFill>
                        <a:srgbClr val="FFFFFF"/>
                      </a:solidFill>
                      <a:prstDash val="solid"/>
                    </a:lnL>
                    <a:lnR w="12700">
                      <a:solidFill>
                        <a:srgbClr val="FFFFFF"/>
                      </a:solidFill>
                      <a:prstDash val="solid"/>
                    </a:lnR>
                    <a:lnT w="19050">
                      <a:solidFill>
                        <a:srgbClr val="FFFFFF"/>
                      </a:solidFill>
                      <a:prstDash val="solid"/>
                    </a:lnT>
                    <a:lnB w="19050">
                      <a:solidFill>
                        <a:srgbClr val="FFFFFF"/>
                      </a:solidFill>
                      <a:prstDash val="solid"/>
                    </a:lnB>
                    <a:solidFill>
                      <a:srgbClr val="E6E6E6"/>
                    </a:solidFill>
                  </a:tcPr>
                </a:tc>
                <a:tc>
                  <a:txBody>
                    <a:bodyPr/>
                    <a:lstStyle/>
                    <a:p>
                      <a:pPr marL="67945" marR="262890">
                        <a:lnSpc>
                          <a:spcPct val="100000"/>
                        </a:lnSpc>
                      </a:pPr>
                      <a:r>
                        <a:rPr sz="1200" dirty="0">
                          <a:latin typeface="微軟正黑體"/>
                          <a:cs typeface="微軟正黑體"/>
                        </a:rPr>
                        <a:t>學生練習版  5/17-20</a:t>
                      </a:r>
                      <a:endParaRPr sz="1200">
                        <a:latin typeface="微軟正黑體"/>
                        <a:cs typeface="微軟正黑體"/>
                      </a:endParaRPr>
                    </a:p>
                  </a:txBody>
                  <a:tcPr marL="0" marR="0" marT="0" marB="0">
                    <a:lnL w="12700">
                      <a:solidFill>
                        <a:srgbClr val="FFFFFF"/>
                      </a:solidFill>
                      <a:prstDash val="solid"/>
                    </a:lnL>
                    <a:lnR w="12700">
                      <a:solidFill>
                        <a:srgbClr val="FFFFFF"/>
                      </a:solidFill>
                      <a:prstDash val="solid"/>
                    </a:lnR>
                    <a:solidFill>
                      <a:srgbClr val="E6E6E6"/>
                    </a:solidFill>
                  </a:tcPr>
                </a:tc>
                <a:tc vMerge="1">
                  <a:txBody>
                    <a:bodyPr/>
                    <a:lstStyle/>
                    <a:p>
                      <a:endParaRPr/>
                    </a:p>
                  </a:txBody>
                  <a:tcPr marL="0" marR="0" marT="13335" marB="0">
                    <a:lnL w="12700">
                      <a:solidFill>
                        <a:srgbClr val="FFFFFF"/>
                      </a:solidFill>
                      <a:prstDash val="solid"/>
                    </a:lnL>
                    <a:lnR w="12700">
                      <a:solidFill>
                        <a:srgbClr val="FFFFFF"/>
                      </a:solidFill>
                      <a:prstDash val="solid"/>
                    </a:lnR>
                    <a:lnT w="19050">
                      <a:solidFill>
                        <a:srgbClr val="FFFFFF"/>
                      </a:solidFill>
                      <a:prstDash val="solid"/>
                    </a:lnT>
                    <a:lnB w="19050">
                      <a:solidFill>
                        <a:srgbClr val="FFFFFF"/>
                      </a:solidFill>
                      <a:prstDash val="solid"/>
                    </a:lnB>
                    <a:solidFill>
                      <a:srgbClr val="E6E6E6"/>
                    </a:solidFill>
                  </a:tcPr>
                </a:tc>
                <a:tc>
                  <a:txBody>
                    <a:bodyPr/>
                    <a:lstStyle/>
                    <a:p>
                      <a:pPr>
                        <a:lnSpc>
                          <a:spcPct val="100000"/>
                        </a:lnSpc>
                      </a:pPr>
                      <a:endParaRPr sz="1300">
                        <a:latin typeface="Times New Roman"/>
                        <a:cs typeface="Times New Roman"/>
                      </a:endParaRPr>
                    </a:p>
                  </a:txBody>
                  <a:tcPr marL="0" marR="0" marT="0" marB="0">
                    <a:lnL w="12700">
                      <a:solidFill>
                        <a:srgbClr val="FFFFFF"/>
                      </a:solidFill>
                      <a:prstDash val="solid"/>
                    </a:lnL>
                    <a:lnR w="12700">
                      <a:solidFill>
                        <a:srgbClr val="FFFFFF"/>
                      </a:solidFill>
                      <a:prstDash val="solid"/>
                    </a:lnR>
                    <a:solidFill>
                      <a:srgbClr val="E6E6E6"/>
                    </a:solidFill>
                  </a:tcPr>
                </a:tc>
                <a:tc vMerge="1">
                  <a:txBody>
                    <a:bodyPr/>
                    <a:lstStyle/>
                    <a:p>
                      <a:endParaRPr/>
                    </a:p>
                  </a:txBody>
                  <a:tcPr marL="0" marR="0" marT="0" marB="0">
                    <a:lnL w="12700">
                      <a:solidFill>
                        <a:srgbClr val="FFFFFF"/>
                      </a:solidFill>
                      <a:prstDash val="solid"/>
                    </a:lnL>
                    <a:lnR w="12700">
                      <a:solidFill>
                        <a:srgbClr val="FFFFFF"/>
                      </a:solidFill>
                      <a:prstDash val="solid"/>
                    </a:lnR>
                    <a:lnT w="19050">
                      <a:solidFill>
                        <a:srgbClr val="FFFFFF"/>
                      </a:solidFill>
                      <a:prstDash val="solid"/>
                    </a:lnT>
                    <a:lnB w="19050">
                      <a:solidFill>
                        <a:srgbClr val="FFFFFF"/>
                      </a:solidFill>
                      <a:prstDash val="solid"/>
                    </a:lnB>
                    <a:solidFill>
                      <a:srgbClr val="E6E6E6"/>
                    </a:solidFill>
                  </a:tcPr>
                </a:tc>
              </a:tr>
              <a:tr h="194945">
                <a:tc vMerge="1">
                  <a:txBody>
                    <a:bodyPr/>
                    <a:lstStyle/>
                    <a:p>
                      <a:endParaRPr/>
                    </a:p>
                  </a:txBody>
                  <a:tcPr marL="0" marR="0" marT="0" marB="0">
                    <a:lnL w="19050">
                      <a:solidFill>
                        <a:srgbClr val="FFFFFF"/>
                      </a:solidFill>
                      <a:prstDash val="solid"/>
                    </a:lnL>
                    <a:lnR w="19050">
                      <a:solidFill>
                        <a:srgbClr val="FFFFFF"/>
                      </a:solidFill>
                      <a:prstDash val="solid"/>
                    </a:lnR>
                    <a:lnT w="19050">
                      <a:solidFill>
                        <a:srgbClr val="FFFFFF"/>
                      </a:solidFill>
                      <a:prstDash val="solid"/>
                    </a:lnT>
                    <a:lnB w="19050">
                      <a:solidFill>
                        <a:srgbClr val="FFFFFF"/>
                      </a:solidFill>
                      <a:prstDash val="solid"/>
                    </a:lnB>
                    <a:solidFill>
                      <a:srgbClr val="E6E6E6"/>
                    </a:solidFill>
                  </a:tcPr>
                </a:tc>
                <a:tc>
                  <a:txBody>
                    <a:bodyPr/>
                    <a:lstStyle/>
                    <a:p>
                      <a:pPr marR="433070">
                        <a:lnSpc>
                          <a:spcPct val="100000"/>
                        </a:lnSpc>
                      </a:pPr>
                      <a:endParaRPr sz="1100">
                        <a:latin typeface="Times New Roman"/>
                        <a:cs typeface="Times New Roman"/>
                      </a:endParaRPr>
                    </a:p>
                  </a:txBody>
                  <a:tcPr marL="0" marR="0" marT="0" marB="0">
                    <a:lnL w="19050">
                      <a:solidFill>
                        <a:srgbClr val="FFFFFF"/>
                      </a:solidFill>
                      <a:prstDash val="solid"/>
                    </a:lnL>
                    <a:lnR w="19050">
                      <a:solidFill>
                        <a:srgbClr val="FFFFFF"/>
                      </a:solidFill>
                      <a:prstDash val="solid"/>
                    </a:lnR>
                    <a:solidFill>
                      <a:srgbClr val="E6E6E6"/>
                    </a:solidFill>
                  </a:tcPr>
                </a:tc>
                <a:tc>
                  <a:txBody>
                    <a:bodyPr/>
                    <a:lstStyle/>
                    <a:p>
                      <a:pPr marR="240665">
                        <a:lnSpc>
                          <a:spcPct val="100000"/>
                        </a:lnSpc>
                      </a:pPr>
                      <a:endParaRPr sz="1100">
                        <a:latin typeface="Times New Roman"/>
                        <a:cs typeface="Times New Roman"/>
                      </a:endParaRPr>
                    </a:p>
                  </a:txBody>
                  <a:tcPr marL="0" marR="0" marT="0" marB="0">
                    <a:lnL w="19050">
                      <a:solidFill>
                        <a:srgbClr val="FFFFFF"/>
                      </a:solidFill>
                      <a:prstDash val="solid"/>
                    </a:lnL>
                    <a:lnR w="12700">
                      <a:solidFill>
                        <a:srgbClr val="FFFFFF"/>
                      </a:solidFill>
                      <a:prstDash val="solid"/>
                    </a:lnR>
                    <a:solidFill>
                      <a:srgbClr val="E6E6E6"/>
                    </a:solidFill>
                  </a:tcPr>
                </a:tc>
                <a:tc vMerge="1">
                  <a:txBody>
                    <a:bodyPr/>
                    <a:lstStyle/>
                    <a:p>
                      <a:endParaRPr/>
                    </a:p>
                  </a:txBody>
                  <a:tcPr marL="0" marR="0" marT="0" marB="0">
                    <a:lnL w="12700">
                      <a:solidFill>
                        <a:srgbClr val="FFFFFF"/>
                      </a:solidFill>
                      <a:prstDash val="solid"/>
                    </a:lnL>
                    <a:lnR w="12700">
                      <a:solidFill>
                        <a:srgbClr val="FFFFFF"/>
                      </a:solidFill>
                      <a:prstDash val="solid"/>
                    </a:lnR>
                    <a:lnT w="19050">
                      <a:solidFill>
                        <a:srgbClr val="FFFFFF"/>
                      </a:solidFill>
                      <a:prstDash val="solid"/>
                    </a:lnT>
                    <a:lnB w="19050">
                      <a:solidFill>
                        <a:srgbClr val="FFFFFF"/>
                      </a:solidFill>
                      <a:prstDash val="solid"/>
                    </a:lnB>
                    <a:solidFill>
                      <a:srgbClr val="E6E6E6"/>
                    </a:solidFill>
                  </a:tcPr>
                </a:tc>
                <a:tc>
                  <a:txBody>
                    <a:bodyPr/>
                    <a:lstStyle/>
                    <a:p>
                      <a:pPr marL="67945">
                        <a:lnSpc>
                          <a:spcPts val="1405"/>
                        </a:lnSpc>
                        <a:spcBef>
                          <a:spcPts val="30"/>
                        </a:spcBef>
                      </a:pPr>
                      <a:r>
                        <a:rPr sz="1200" dirty="0">
                          <a:latin typeface="微軟正黑體"/>
                          <a:cs typeface="微軟正黑體"/>
                        </a:rPr>
                        <a:t>勾選上傳</a:t>
                      </a:r>
                      <a:endParaRPr sz="1200">
                        <a:latin typeface="微軟正黑體"/>
                        <a:cs typeface="微軟正黑體"/>
                      </a:endParaRPr>
                    </a:p>
                  </a:txBody>
                  <a:tcPr marL="0" marR="0" marT="3810" marB="0">
                    <a:lnL w="12700">
                      <a:solidFill>
                        <a:srgbClr val="FFFFFF"/>
                      </a:solidFill>
                      <a:prstDash val="solid"/>
                    </a:lnL>
                    <a:lnR w="12700">
                      <a:solidFill>
                        <a:srgbClr val="FFFFFF"/>
                      </a:solidFill>
                      <a:prstDash val="solid"/>
                    </a:lnR>
                    <a:solidFill>
                      <a:srgbClr val="E6E6E6"/>
                    </a:solidFill>
                  </a:tcPr>
                </a:tc>
                <a:tc vMerge="1">
                  <a:txBody>
                    <a:bodyPr/>
                    <a:lstStyle/>
                    <a:p>
                      <a:endParaRPr/>
                    </a:p>
                  </a:txBody>
                  <a:tcPr marL="0" marR="0" marT="13335" marB="0">
                    <a:lnL w="12700">
                      <a:solidFill>
                        <a:srgbClr val="FFFFFF"/>
                      </a:solidFill>
                      <a:prstDash val="solid"/>
                    </a:lnL>
                    <a:lnR w="12700">
                      <a:solidFill>
                        <a:srgbClr val="FFFFFF"/>
                      </a:solidFill>
                      <a:prstDash val="solid"/>
                    </a:lnR>
                    <a:lnT w="19050">
                      <a:solidFill>
                        <a:srgbClr val="FFFFFF"/>
                      </a:solidFill>
                      <a:prstDash val="solid"/>
                    </a:lnT>
                    <a:lnB w="19050">
                      <a:solidFill>
                        <a:srgbClr val="FFFFFF"/>
                      </a:solidFill>
                      <a:prstDash val="solid"/>
                    </a:lnB>
                    <a:solidFill>
                      <a:srgbClr val="E6E6E6"/>
                    </a:solidFill>
                  </a:tcPr>
                </a:tc>
                <a:tc>
                  <a:txBody>
                    <a:bodyPr/>
                    <a:lstStyle/>
                    <a:p>
                      <a:pPr>
                        <a:lnSpc>
                          <a:spcPct val="100000"/>
                        </a:lnSpc>
                      </a:pPr>
                      <a:endParaRPr sz="1100">
                        <a:latin typeface="Times New Roman"/>
                        <a:cs typeface="Times New Roman"/>
                      </a:endParaRPr>
                    </a:p>
                  </a:txBody>
                  <a:tcPr marL="0" marR="0" marT="0" marB="0">
                    <a:lnL w="12700">
                      <a:solidFill>
                        <a:srgbClr val="FFFFFF"/>
                      </a:solidFill>
                      <a:prstDash val="solid"/>
                    </a:lnL>
                    <a:lnR w="12700">
                      <a:solidFill>
                        <a:srgbClr val="FFFFFF"/>
                      </a:solidFill>
                      <a:prstDash val="solid"/>
                    </a:lnR>
                    <a:solidFill>
                      <a:srgbClr val="E6E6E6"/>
                    </a:solidFill>
                  </a:tcPr>
                </a:tc>
                <a:tc vMerge="1">
                  <a:txBody>
                    <a:bodyPr/>
                    <a:lstStyle/>
                    <a:p>
                      <a:endParaRPr/>
                    </a:p>
                  </a:txBody>
                  <a:tcPr marL="0" marR="0" marT="0" marB="0">
                    <a:lnL w="12700">
                      <a:solidFill>
                        <a:srgbClr val="FFFFFF"/>
                      </a:solidFill>
                      <a:prstDash val="solid"/>
                    </a:lnL>
                    <a:lnR w="12700">
                      <a:solidFill>
                        <a:srgbClr val="FFFFFF"/>
                      </a:solidFill>
                      <a:prstDash val="solid"/>
                    </a:lnR>
                    <a:lnT w="19050">
                      <a:solidFill>
                        <a:srgbClr val="FFFFFF"/>
                      </a:solidFill>
                      <a:prstDash val="solid"/>
                    </a:lnT>
                    <a:lnB w="19050">
                      <a:solidFill>
                        <a:srgbClr val="FFFFFF"/>
                      </a:solidFill>
                      <a:prstDash val="solid"/>
                    </a:lnB>
                    <a:solidFill>
                      <a:srgbClr val="E6E6E6"/>
                    </a:solidFill>
                  </a:tcPr>
                </a:tc>
              </a:tr>
              <a:tr h="290195">
                <a:tc vMerge="1">
                  <a:txBody>
                    <a:bodyPr/>
                    <a:lstStyle/>
                    <a:p>
                      <a:endParaRPr/>
                    </a:p>
                  </a:txBody>
                  <a:tcPr marL="0" marR="0" marT="0" marB="0">
                    <a:lnL w="19050">
                      <a:solidFill>
                        <a:srgbClr val="FFFFFF"/>
                      </a:solidFill>
                      <a:prstDash val="solid"/>
                    </a:lnL>
                    <a:lnR w="19050">
                      <a:solidFill>
                        <a:srgbClr val="FFFFFF"/>
                      </a:solidFill>
                      <a:prstDash val="solid"/>
                    </a:lnR>
                    <a:lnT w="19050">
                      <a:solidFill>
                        <a:srgbClr val="FFFFFF"/>
                      </a:solidFill>
                      <a:prstDash val="solid"/>
                    </a:lnT>
                    <a:lnB w="19050">
                      <a:solidFill>
                        <a:srgbClr val="FFFFFF"/>
                      </a:solidFill>
                      <a:prstDash val="solid"/>
                    </a:lnB>
                    <a:solidFill>
                      <a:srgbClr val="E6E6E6"/>
                    </a:solidFill>
                  </a:tcPr>
                </a:tc>
                <a:tc>
                  <a:txBody>
                    <a:bodyPr/>
                    <a:lstStyle/>
                    <a:p>
                      <a:pPr marR="433070">
                        <a:lnSpc>
                          <a:spcPct val="100000"/>
                        </a:lnSpc>
                      </a:pPr>
                      <a:endParaRPr sz="1300">
                        <a:latin typeface="Times New Roman"/>
                        <a:cs typeface="Times New Roman"/>
                      </a:endParaRPr>
                    </a:p>
                  </a:txBody>
                  <a:tcPr marL="0" marR="0" marT="0" marB="0">
                    <a:lnL w="19050">
                      <a:solidFill>
                        <a:srgbClr val="FFFFFF"/>
                      </a:solidFill>
                      <a:prstDash val="solid"/>
                    </a:lnL>
                    <a:lnR w="19050">
                      <a:solidFill>
                        <a:srgbClr val="FFFFFF"/>
                      </a:solidFill>
                      <a:prstDash val="solid"/>
                    </a:lnR>
                    <a:lnB w="19050">
                      <a:solidFill>
                        <a:srgbClr val="FFFFFF"/>
                      </a:solidFill>
                      <a:prstDash val="solid"/>
                    </a:lnB>
                    <a:solidFill>
                      <a:srgbClr val="E6E6E6"/>
                    </a:solidFill>
                  </a:tcPr>
                </a:tc>
                <a:tc>
                  <a:txBody>
                    <a:bodyPr/>
                    <a:lstStyle/>
                    <a:p>
                      <a:pPr marR="240665">
                        <a:lnSpc>
                          <a:spcPct val="100000"/>
                        </a:lnSpc>
                      </a:pPr>
                      <a:endParaRPr sz="1300">
                        <a:latin typeface="Times New Roman"/>
                        <a:cs typeface="Times New Roman"/>
                      </a:endParaRPr>
                    </a:p>
                  </a:txBody>
                  <a:tcPr marL="0" marR="0" marT="0" marB="0">
                    <a:lnL w="19050">
                      <a:solidFill>
                        <a:srgbClr val="FFFFFF"/>
                      </a:solidFill>
                      <a:prstDash val="solid"/>
                    </a:lnL>
                    <a:lnR w="12700">
                      <a:solidFill>
                        <a:srgbClr val="FFFFFF"/>
                      </a:solidFill>
                      <a:prstDash val="solid"/>
                    </a:lnR>
                    <a:lnB w="19050">
                      <a:solidFill>
                        <a:srgbClr val="FFFFFF"/>
                      </a:solidFill>
                      <a:prstDash val="solid"/>
                    </a:lnB>
                    <a:solidFill>
                      <a:srgbClr val="E6E6E6"/>
                    </a:solidFill>
                  </a:tcPr>
                </a:tc>
                <a:tc vMerge="1">
                  <a:txBody>
                    <a:bodyPr/>
                    <a:lstStyle/>
                    <a:p>
                      <a:endParaRPr/>
                    </a:p>
                  </a:txBody>
                  <a:tcPr marL="0" marR="0" marT="0" marB="0">
                    <a:lnL w="12700">
                      <a:solidFill>
                        <a:srgbClr val="FFFFFF"/>
                      </a:solidFill>
                      <a:prstDash val="solid"/>
                    </a:lnL>
                    <a:lnR w="12700">
                      <a:solidFill>
                        <a:srgbClr val="FFFFFF"/>
                      </a:solidFill>
                      <a:prstDash val="solid"/>
                    </a:lnR>
                    <a:lnT w="19050">
                      <a:solidFill>
                        <a:srgbClr val="FFFFFF"/>
                      </a:solidFill>
                      <a:prstDash val="solid"/>
                    </a:lnT>
                    <a:lnB w="19050">
                      <a:solidFill>
                        <a:srgbClr val="FFFFFF"/>
                      </a:solidFill>
                      <a:prstDash val="solid"/>
                    </a:lnB>
                    <a:solidFill>
                      <a:srgbClr val="E6E6E6"/>
                    </a:solidFill>
                  </a:tcPr>
                </a:tc>
                <a:tc>
                  <a:txBody>
                    <a:bodyPr/>
                    <a:lstStyle/>
                    <a:p>
                      <a:pPr marL="67945">
                        <a:lnSpc>
                          <a:spcPct val="100000"/>
                        </a:lnSpc>
                        <a:spcBef>
                          <a:spcPts val="90"/>
                        </a:spcBef>
                      </a:pPr>
                      <a:r>
                        <a:rPr sz="1200" spc="-5" dirty="0">
                          <a:latin typeface="微軟正黑體"/>
                          <a:cs typeface="微軟正黑體"/>
                        </a:rPr>
                        <a:t>5/27-6/1</a:t>
                      </a:r>
                      <a:endParaRPr sz="1200">
                        <a:latin typeface="微軟正黑體"/>
                        <a:cs typeface="微軟正黑體"/>
                      </a:endParaRPr>
                    </a:p>
                  </a:txBody>
                  <a:tcPr marL="0" marR="0" marT="11430" marB="0">
                    <a:lnL w="12700">
                      <a:solidFill>
                        <a:srgbClr val="FFFFFF"/>
                      </a:solidFill>
                      <a:prstDash val="solid"/>
                    </a:lnL>
                    <a:lnR w="12700">
                      <a:solidFill>
                        <a:srgbClr val="FFFFFF"/>
                      </a:solidFill>
                      <a:prstDash val="solid"/>
                    </a:lnR>
                    <a:lnB w="19050">
                      <a:solidFill>
                        <a:srgbClr val="FFFFFF"/>
                      </a:solidFill>
                      <a:prstDash val="solid"/>
                    </a:lnB>
                    <a:solidFill>
                      <a:srgbClr val="E6E6E6"/>
                    </a:solidFill>
                  </a:tcPr>
                </a:tc>
                <a:tc vMerge="1">
                  <a:txBody>
                    <a:bodyPr/>
                    <a:lstStyle/>
                    <a:p>
                      <a:endParaRPr/>
                    </a:p>
                  </a:txBody>
                  <a:tcPr marL="0" marR="0" marT="13335" marB="0">
                    <a:lnL w="12700">
                      <a:solidFill>
                        <a:srgbClr val="FFFFFF"/>
                      </a:solidFill>
                      <a:prstDash val="solid"/>
                    </a:lnL>
                    <a:lnR w="12700">
                      <a:solidFill>
                        <a:srgbClr val="FFFFFF"/>
                      </a:solidFill>
                      <a:prstDash val="solid"/>
                    </a:lnR>
                    <a:lnT w="19050">
                      <a:solidFill>
                        <a:srgbClr val="FFFFFF"/>
                      </a:solidFill>
                      <a:prstDash val="solid"/>
                    </a:lnT>
                    <a:lnB w="19050">
                      <a:solidFill>
                        <a:srgbClr val="FFFFFF"/>
                      </a:solidFill>
                      <a:prstDash val="solid"/>
                    </a:lnB>
                    <a:solidFill>
                      <a:srgbClr val="E6E6E6"/>
                    </a:solidFill>
                  </a:tcPr>
                </a:tc>
                <a:tc>
                  <a:txBody>
                    <a:bodyPr/>
                    <a:lstStyle/>
                    <a:p>
                      <a:pPr>
                        <a:lnSpc>
                          <a:spcPct val="100000"/>
                        </a:lnSpc>
                      </a:pPr>
                      <a:endParaRPr sz="1300">
                        <a:latin typeface="Times New Roman"/>
                        <a:cs typeface="Times New Roman"/>
                      </a:endParaRPr>
                    </a:p>
                  </a:txBody>
                  <a:tcPr marL="0" marR="0" marT="0" marB="0">
                    <a:lnL w="12700">
                      <a:solidFill>
                        <a:srgbClr val="FFFFFF"/>
                      </a:solidFill>
                      <a:prstDash val="solid"/>
                    </a:lnL>
                    <a:lnR w="12700">
                      <a:solidFill>
                        <a:srgbClr val="FFFFFF"/>
                      </a:solidFill>
                      <a:prstDash val="solid"/>
                    </a:lnR>
                    <a:lnB w="19050">
                      <a:solidFill>
                        <a:srgbClr val="FFFFFF"/>
                      </a:solidFill>
                      <a:prstDash val="solid"/>
                    </a:lnB>
                    <a:solidFill>
                      <a:srgbClr val="E6E6E6"/>
                    </a:solidFill>
                  </a:tcPr>
                </a:tc>
                <a:tc vMerge="1">
                  <a:txBody>
                    <a:bodyPr/>
                    <a:lstStyle/>
                    <a:p>
                      <a:endParaRPr/>
                    </a:p>
                  </a:txBody>
                  <a:tcPr marL="0" marR="0" marT="0" marB="0">
                    <a:lnL w="12700">
                      <a:solidFill>
                        <a:srgbClr val="FFFFFF"/>
                      </a:solidFill>
                      <a:prstDash val="solid"/>
                    </a:lnL>
                    <a:lnR w="12700">
                      <a:solidFill>
                        <a:srgbClr val="FFFFFF"/>
                      </a:solidFill>
                      <a:prstDash val="solid"/>
                    </a:lnR>
                    <a:lnT w="19050">
                      <a:solidFill>
                        <a:srgbClr val="FFFFFF"/>
                      </a:solidFill>
                      <a:prstDash val="solid"/>
                    </a:lnT>
                    <a:lnB w="19050">
                      <a:solidFill>
                        <a:srgbClr val="FFFFFF"/>
                      </a:solidFill>
                      <a:prstDash val="solid"/>
                    </a:lnB>
                    <a:solidFill>
                      <a:srgbClr val="E6E6E6"/>
                    </a:solidFill>
                  </a:tcPr>
                </a:tc>
              </a:tr>
              <a:tr h="321945">
                <a:tc>
                  <a:txBody>
                    <a:bodyPr/>
                    <a:lstStyle/>
                    <a:p>
                      <a:pPr algn="r">
                        <a:lnSpc>
                          <a:spcPct val="100000"/>
                        </a:lnSpc>
                        <a:spcBef>
                          <a:spcPts val="120"/>
                        </a:spcBef>
                      </a:pPr>
                      <a:r>
                        <a:rPr sz="1600" b="1" dirty="0">
                          <a:solidFill>
                            <a:srgbClr val="C00000"/>
                          </a:solidFill>
                          <a:latin typeface="微軟正黑體"/>
                          <a:cs typeface="微軟正黑體"/>
                        </a:rPr>
                        <a:t>科技繁</a:t>
                      </a:r>
                      <a:endParaRPr sz="1600">
                        <a:latin typeface="微軟正黑體"/>
                        <a:cs typeface="微軟正黑體"/>
                      </a:endParaRPr>
                    </a:p>
                  </a:txBody>
                  <a:tcPr marL="0" marR="0" marT="15240" marB="0">
                    <a:lnL w="19050">
                      <a:solidFill>
                        <a:srgbClr val="FFFFFF"/>
                      </a:solidFill>
                      <a:prstDash val="solid"/>
                    </a:lnL>
                    <a:lnR w="19050">
                      <a:solidFill>
                        <a:srgbClr val="FFFFFF"/>
                      </a:solidFill>
                      <a:prstDash val="solid"/>
                    </a:lnR>
                    <a:lnT w="19050">
                      <a:solidFill>
                        <a:srgbClr val="FFFFFF"/>
                      </a:solidFill>
                      <a:prstDash val="solid"/>
                    </a:lnT>
                    <a:lnB w="19050">
                      <a:solidFill>
                        <a:srgbClr val="FFFFFF"/>
                      </a:solidFill>
                      <a:prstDash val="solid"/>
                    </a:lnB>
                    <a:solidFill>
                      <a:srgbClr val="F1F1F1"/>
                    </a:solidFill>
                  </a:tcPr>
                </a:tc>
                <a:tc>
                  <a:txBody>
                    <a:bodyPr/>
                    <a:lstStyle/>
                    <a:p>
                      <a:pPr marL="0" marR="433070">
                        <a:lnSpc>
                          <a:spcPct val="100000"/>
                        </a:lnSpc>
                        <a:spcBef>
                          <a:spcPts val="120"/>
                        </a:spcBef>
                      </a:pPr>
                      <a:r>
                        <a:rPr sz="1600" b="1" dirty="0">
                          <a:solidFill>
                            <a:srgbClr val="C00000"/>
                          </a:solidFill>
                          <a:latin typeface="微軟正黑體"/>
                          <a:cs typeface="微軟正黑體"/>
                        </a:rPr>
                        <a:t>星計畫</a:t>
                      </a:r>
                      <a:endParaRPr sz="1600" dirty="0">
                        <a:latin typeface="微軟正黑體"/>
                        <a:cs typeface="微軟正黑體"/>
                      </a:endParaRPr>
                    </a:p>
                  </a:txBody>
                  <a:tcPr marL="0" marR="0" marT="15240" marB="0">
                    <a:lnL w="19050">
                      <a:solidFill>
                        <a:srgbClr val="FFFFFF"/>
                      </a:solidFill>
                      <a:prstDash val="solid"/>
                    </a:lnL>
                    <a:lnR w="19050">
                      <a:solidFill>
                        <a:srgbClr val="FFFFFF"/>
                      </a:solidFill>
                      <a:prstDash val="solid"/>
                    </a:lnR>
                    <a:lnT w="19050">
                      <a:solidFill>
                        <a:srgbClr val="FFFFFF"/>
                      </a:solidFill>
                      <a:prstDash val="solid"/>
                    </a:lnT>
                    <a:lnB w="19050">
                      <a:solidFill>
                        <a:srgbClr val="FFFFFF"/>
                      </a:solidFill>
                      <a:prstDash val="solid"/>
                    </a:lnB>
                    <a:solidFill>
                      <a:srgbClr val="F1F1F1"/>
                    </a:solidFill>
                  </a:tcPr>
                </a:tc>
                <a:tc>
                  <a:txBody>
                    <a:bodyPr/>
                    <a:lstStyle/>
                    <a:p>
                      <a:pPr marR="240665">
                        <a:lnSpc>
                          <a:spcPct val="100000"/>
                        </a:lnSpc>
                      </a:pPr>
                      <a:endParaRPr sz="1300">
                        <a:latin typeface="Times New Roman"/>
                        <a:cs typeface="Times New Roman"/>
                      </a:endParaRPr>
                    </a:p>
                  </a:txBody>
                  <a:tcPr marL="0" marR="0" marT="0" marB="0">
                    <a:lnL w="19050">
                      <a:solidFill>
                        <a:srgbClr val="FFFFFF"/>
                      </a:solidFill>
                      <a:prstDash val="solid"/>
                    </a:lnL>
                    <a:lnR w="12700">
                      <a:solidFill>
                        <a:srgbClr val="FFFFFF"/>
                      </a:solidFill>
                      <a:prstDash val="solid"/>
                    </a:lnR>
                    <a:lnT w="19050">
                      <a:solidFill>
                        <a:srgbClr val="FFFFFF"/>
                      </a:solidFill>
                      <a:prstDash val="solid"/>
                    </a:lnT>
                    <a:lnB w="19050">
                      <a:solidFill>
                        <a:srgbClr val="FFFFFF"/>
                      </a:solidFill>
                      <a:prstDash val="solid"/>
                    </a:lnB>
                    <a:solidFill>
                      <a:srgbClr val="F1F1F1"/>
                    </a:solidFill>
                  </a:tcPr>
                </a:tc>
                <a:tc>
                  <a:txBody>
                    <a:bodyPr/>
                    <a:lstStyle/>
                    <a:p>
                      <a:pPr marR="158750">
                        <a:lnSpc>
                          <a:spcPct val="100000"/>
                        </a:lnSpc>
                      </a:pPr>
                      <a:endParaRPr sz="1300">
                        <a:latin typeface="Times New Roman"/>
                        <a:cs typeface="Times New Roman"/>
                      </a:endParaRPr>
                    </a:p>
                  </a:txBody>
                  <a:tcPr marL="0" marR="0" marT="0" marB="0">
                    <a:lnL w="12700">
                      <a:solidFill>
                        <a:srgbClr val="FFFFFF"/>
                      </a:solidFill>
                      <a:prstDash val="solid"/>
                    </a:lnL>
                    <a:lnR w="12700">
                      <a:solidFill>
                        <a:srgbClr val="FFFFFF"/>
                      </a:solidFill>
                      <a:prstDash val="solid"/>
                    </a:lnR>
                    <a:lnT w="19050">
                      <a:solidFill>
                        <a:srgbClr val="FFFFFF"/>
                      </a:solidFill>
                      <a:prstDash val="solid"/>
                    </a:lnT>
                    <a:lnB w="19050">
                      <a:solidFill>
                        <a:srgbClr val="FFFFFF"/>
                      </a:solidFill>
                      <a:prstDash val="solid"/>
                    </a:lnB>
                    <a:solidFill>
                      <a:srgbClr val="F1F1F1"/>
                    </a:solidFill>
                  </a:tcPr>
                </a:tc>
                <a:tc>
                  <a:txBody>
                    <a:bodyPr/>
                    <a:lstStyle/>
                    <a:p>
                      <a:pPr>
                        <a:lnSpc>
                          <a:spcPct val="100000"/>
                        </a:lnSpc>
                      </a:pPr>
                      <a:endParaRPr sz="1300">
                        <a:latin typeface="Times New Roman"/>
                        <a:cs typeface="Times New Roman"/>
                      </a:endParaRPr>
                    </a:p>
                  </a:txBody>
                  <a:tcPr marL="0" marR="0" marT="0" marB="0">
                    <a:lnL w="12700">
                      <a:solidFill>
                        <a:srgbClr val="FFFFFF"/>
                      </a:solidFill>
                      <a:prstDash val="solid"/>
                    </a:lnL>
                    <a:lnR w="12700">
                      <a:solidFill>
                        <a:srgbClr val="FFFFFF"/>
                      </a:solidFill>
                      <a:prstDash val="solid"/>
                    </a:lnR>
                    <a:lnT w="19050">
                      <a:solidFill>
                        <a:srgbClr val="FFFFFF"/>
                      </a:solidFill>
                      <a:prstDash val="solid"/>
                    </a:lnT>
                    <a:lnB w="19050">
                      <a:solidFill>
                        <a:srgbClr val="FFFFFF"/>
                      </a:solidFill>
                      <a:prstDash val="solid"/>
                    </a:lnB>
                    <a:solidFill>
                      <a:srgbClr val="F1F1F1"/>
                    </a:solidFill>
                  </a:tcPr>
                </a:tc>
                <a:tc>
                  <a:txBody>
                    <a:bodyPr/>
                    <a:lstStyle/>
                    <a:p>
                      <a:pPr>
                        <a:lnSpc>
                          <a:spcPct val="100000"/>
                        </a:lnSpc>
                      </a:pPr>
                      <a:endParaRPr sz="1300">
                        <a:latin typeface="Times New Roman"/>
                        <a:cs typeface="Times New Roman"/>
                      </a:endParaRPr>
                    </a:p>
                  </a:txBody>
                  <a:tcPr marL="0" marR="0" marT="0" marB="0">
                    <a:lnL w="12700">
                      <a:solidFill>
                        <a:srgbClr val="FFFFFF"/>
                      </a:solidFill>
                      <a:prstDash val="solid"/>
                    </a:lnL>
                    <a:lnR w="12700">
                      <a:solidFill>
                        <a:srgbClr val="FFFFFF"/>
                      </a:solidFill>
                      <a:prstDash val="solid"/>
                    </a:lnR>
                    <a:lnT w="19050">
                      <a:solidFill>
                        <a:srgbClr val="FFFFFF"/>
                      </a:solidFill>
                      <a:prstDash val="solid"/>
                    </a:lnT>
                    <a:lnB w="19050">
                      <a:solidFill>
                        <a:srgbClr val="FFFFFF"/>
                      </a:solidFill>
                      <a:prstDash val="solid"/>
                    </a:lnB>
                    <a:solidFill>
                      <a:srgbClr val="F1F1F1"/>
                    </a:solidFill>
                  </a:tcPr>
                </a:tc>
                <a:tc>
                  <a:txBody>
                    <a:bodyPr/>
                    <a:lstStyle/>
                    <a:p>
                      <a:pPr>
                        <a:lnSpc>
                          <a:spcPct val="100000"/>
                        </a:lnSpc>
                      </a:pPr>
                      <a:endParaRPr sz="1300">
                        <a:latin typeface="Times New Roman"/>
                        <a:cs typeface="Times New Roman"/>
                      </a:endParaRPr>
                    </a:p>
                  </a:txBody>
                  <a:tcPr marL="0" marR="0" marT="0" marB="0">
                    <a:lnL w="12700">
                      <a:solidFill>
                        <a:srgbClr val="FFFFFF"/>
                      </a:solidFill>
                      <a:prstDash val="solid"/>
                    </a:lnL>
                    <a:lnR w="12700">
                      <a:solidFill>
                        <a:srgbClr val="FFFFFF"/>
                      </a:solidFill>
                      <a:prstDash val="solid"/>
                    </a:lnR>
                    <a:lnT w="19050">
                      <a:solidFill>
                        <a:srgbClr val="FFFFFF"/>
                      </a:solidFill>
                      <a:prstDash val="solid"/>
                    </a:lnT>
                    <a:lnB w="19050">
                      <a:solidFill>
                        <a:srgbClr val="FFFFFF"/>
                      </a:solidFill>
                      <a:prstDash val="solid"/>
                    </a:lnB>
                    <a:solidFill>
                      <a:srgbClr val="F1F1F1"/>
                    </a:solidFill>
                  </a:tcPr>
                </a:tc>
                <a:tc>
                  <a:txBody>
                    <a:bodyPr/>
                    <a:lstStyle/>
                    <a:p>
                      <a:pPr>
                        <a:lnSpc>
                          <a:spcPct val="100000"/>
                        </a:lnSpc>
                      </a:pPr>
                      <a:endParaRPr sz="1300">
                        <a:latin typeface="Times New Roman"/>
                        <a:cs typeface="Times New Roman"/>
                      </a:endParaRPr>
                    </a:p>
                  </a:txBody>
                  <a:tcPr marL="0" marR="0" marT="0" marB="0">
                    <a:lnL w="12700">
                      <a:solidFill>
                        <a:srgbClr val="FFFFFF"/>
                      </a:solidFill>
                      <a:prstDash val="solid"/>
                    </a:lnL>
                    <a:lnR w="12700">
                      <a:solidFill>
                        <a:srgbClr val="FFFFFF"/>
                      </a:solidFill>
                      <a:prstDash val="solid"/>
                    </a:lnR>
                    <a:lnT w="19050">
                      <a:solidFill>
                        <a:srgbClr val="FFFFFF"/>
                      </a:solidFill>
                      <a:prstDash val="solid"/>
                    </a:lnT>
                    <a:lnB w="19050">
                      <a:solidFill>
                        <a:srgbClr val="FFFFFF"/>
                      </a:solidFill>
                      <a:prstDash val="solid"/>
                    </a:lnB>
                    <a:solidFill>
                      <a:srgbClr val="F1F1F1"/>
                    </a:solidFill>
                  </a:tcPr>
                </a:tc>
              </a:tr>
              <a:tr h="497205">
                <a:tc>
                  <a:txBody>
                    <a:bodyPr/>
                    <a:lstStyle/>
                    <a:p>
                      <a:pPr marR="186055">
                        <a:lnSpc>
                          <a:spcPct val="100000"/>
                        </a:lnSpc>
                      </a:pPr>
                      <a:endParaRPr sz="1300">
                        <a:latin typeface="Times New Roman"/>
                        <a:cs typeface="Times New Roman"/>
                      </a:endParaRPr>
                    </a:p>
                  </a:txBody>
                  <a:tcPr marL="0" marR="0" marT="0" marB="0">
                    <a:lnL w="19050">
                      <a:solidFill>
                        <a:srgbClr val="FFFFFF"/>
                      </a:solidFill>
                      <a:prstDash val="solid"/>
                    </a:lnL>
                    <a:lnR w="19050">
                      <a:solidFill>
                        <a:srgbClr val="FFFFFF"/>
                      </a:solidFill>
                      <a:prstDash val="solid"/>
                    </a:lnR>
                    <a:lnT w="19050">
                      <a:solidFill>
                        <a:srgbClr val="FFFFFF"/>
                      </a:solidFill>
                      <a:prstDash val="solid"/>
                    </a:lnT>
                    <a:lnB w="19050">
                      <a:solidFill>
                        <a:srgbClr val="FFFFFF"/>
                      </a:solidFill>
                      <a:prstDash val="solid"/>
                    </a:lnB>
                    <a:solidFill>
                      <a:srgbClr val="E6E6E6"/>
                    </a:solidFill>
                  </a:tcPr>
                </a:tc>
                <a:tc>
                  <a:txBody>
                    <a:bodyPr/>
                    <a:lstStyle/>
                    <a:p>
                      <a:pPr marR="433070">
                        <a:lnSpc>
                          <a:spcPct val="100000"/>
                        </a:lnSpc>
                      </a:pPr>
                      <a:endParaRPr sz="1300">
                        <a:latin typeface="Times New Roman"/>
                        <a:cs typeface="Times New Roman"/>
                      </a:endParaRPr>
                    </a:p>
                  </a:txBody>
                  <a:tcPr marL="0" marR="0" marT="0" marB="0">
                    <a:lnL w="19050">
                      <a:solidFill>
                        <a:srgbClr val="FFFFFF"/>
                      </a:solidFill>
                      <a:prstDash val="solid"/>
                    </a:lnL>
                    <a:lnR w="19050">
                      <a:solidFill>
                        <a:srgbClr val="FFFFFF"/>
                      </a:solidFill>
                      <a:prstDash val="solid"/>
                    </a:lnR>
                    <a:lnT w="19050">
                      <a:solidFill>
                        <a:srgbClr val="FFFFFF"/>
                      </a:solidFill>
                      <a:prstDash val="solid"/>
                    </a:lnT>
                    <a:lnB w="19050">
                      <a:solidFill>
                        <a:srgbClr val="FFFFFF"/>
                      </a:solidFill>
                      <a:prstDash val="solid"/>
                    </a:lnB>
                    <a:solidFill>
                      <a:srgbClr val="E6E6E6"/>
                    </a:solidFill>
                  </a:tcPr>
                </a:tc>
                <a:tc>
                  <a:txBody>
                    <a:bodyPr/>
                    <a:lstStyle/>
                    <a:p>
                      <a:pPr marL="67945" marR="396240">
                        <a:lnSpc>
                          <a:spcPct val="111300"/>
                        </a:lnSpc>
                        <a:spcBef>
                          <a:spcPts val="105"/>
                        </a:spcBef>
                      </a:pPr>
                      <a:r>
                        <a:rPr sz="1200" dirty="0">
                          <a:latin typeface="微軟正黑體"/>
                          <a:cs typeface="微軟正黑體"/>
                        </a:rPr>
                        <a:t>被推薦學生 </a:t>
                      </a:r>
                      <a:r>
                        <a:rPr sz="1200" spc="-5" dirty="0">
                          <a:latin typeface="微軟正黑體"/>
                          <a:cs typeface="微軟正黑體"/>
                        </a:rPr>
                        <a:t>報名3/16-23</a:t>
                      </a:r>
                      <a:endParaRPr sz="1200">
                        <a:latin typeface="微軟正黑體"/>
                        <a:cs typeface="微軟正黑體"/>
                      </a:endParaRPr>
                    </a:p>
                  </a:txBody>
                  <a:tcPr marL="0" marR="0" marT="13335" marB="0">
                    <a:lnL w="19050">
                      <a:solidFill>
                        <a:srgbClr val="FFFFFF"/>
                      </a:solidFill>
                      <a:prstDash val="solid"/>
                    </a:lnL>
                    <a:lnR w="12700">
                      <a:solidFill>
                        <a:srgbClr val="FFFFFF"/>
                      </a:solidFill>
                      <a:prstDash val="solid"/>
                    </a:lnR>
                    <a:lnT w="19050">
                      <a:solidFill>
                        <a:srgbClr val="FFFFFF"/>
                      </a:solidFill>
                      <a:prstDash val="solid"/>
                    </a:lnT>
                    <a:lnB w="19050">
                      <a:solidFill>
                        <a:srgbClr val="FFFFFF"/>
                      </a:solidFill>
                      <a:prstDash val="solid"/>
                    </a:lnB>
                    <a:solidFill>
                      <a:srgbClr val="E6E6E6"/>
                    </a:solidFill>
                  </a:tcPr>
                </a:tc>
                <a:tc>
                  <a:txBody>
                    <a:bodyPr/>
                    <a:lstStyle/>
                    <a:p>
                      <a:pPr marL="67945" marR="555625">
                        <a:lnSpc>
                          <a:spcPct val="111300"/>
                        </a:lnSpc>
                        <a:spcBef>
                          <a:spcPts val="105"/>
                        </a:spcBef>
                      </a:pPr>
                      <a:r>
                        <a:rPr sz="1200" dirty="0">
                          <a:latin typeface="微軟正黑體"/>
                          <a:cs typeface="微軟正黑體"/>
                        </a:rPr>
                        <a:t>選填志願 </a:t>
                      </a:r>
                      <a:r>
                        <a:rPr sz="1200" spc="-5" dirty="0">
                          <a:latin typeface="微軟正黑體"/>
                          <a:cs typeface="微軟正黑體"/>
                        </a:rPr>
                        <a:t>4/28-5/4</a:t>
                      </a:r>
                      <a:endParaRPr sz="1200">
                        <a:latin typeface="微軟正黑體"/>
                        <a:cs typeface="微軟正黑體"/>
                      </a:endParaRPr>
                    </a:p>
                  </a:txBody>
                  <a:tcPr marL="0" marR="0" marT="13335" marB="0">
                    <a:lnL w="12700">
                      <a:solidFill>
                        <a:srgbClr val="FFFFFF"/>
                      </a:solidFill>
                      <a:prstDash val="solid"/>
                    </a:lnL>
                    <a:lnR w="12700">
                      <a:solidFill>
                        <a:srgbClr val="FFFFFF"/>
                      </a:solidFill>
                      <a:prstDash val="solid"/>
                    </a:lnR>
                    <a:lnT w="19050">
                      <a:solidFill>
                        <a:srgbClr val="FFFFFF"/>
                      </a:solidFill>
                      <a:prstDash val="solid"/>
                    </a:lnT>
                    <a:lnB w="19050">
                      <a:solidFill>
                        <a:srgbClr val="FFFFFF"/>
                      </a:solidFill>
                      <a:prstDash val="solid"/>
                    </a:lnB>
                    <a:solidFill>
                      <a:srgbClr val="E6E6E6"/>
                    </a:solidFill>
                  </a:tcPr>
                </a:tc>
                <a:tc>
                  <a:txBody>
                    <a:bodyPr/>
                    <a:lstStyle/>
                    <a:p>
                      <a:pPr marL="67945">
                        <a:lnSpc>
                          <a:spcPct val="100000"/>
                        </a:lnSpc>
                        <a:spcBef>
                          <a:spcPts val="270"/>
                        </a:spcBef>
                      </a:pPr>
                      <a:r>
                        <a:rPr sz="1200" spc="-5" dirty="0">
                          <a:latin typeface="微軟正黑體"/>
                          <a:cs typeface="微軟正黑體"/>
                        </a:rPr>
                        <a:t>放榜5/10</a:t>
                      </a:r>
                      <a:endParaRPr sz="1200">
                        <a:latin typeface="微軟正黑體"/>
                        <a:cs typeface="微軟正黑體"/>
                      </a:endParaRPr>
                    </a:p>
                  </a:txBody>
                  <a:tcPr marL="0" marR="0" marT="34290" marB="0">
                    <a:lnL w="12700">
                      <a:solidFill>
                        <a:srgbClr val="FFFFFF"/>
                      </a:solidFill>
                      <a:prstDash val="solid"/>
                    </a:lnL>
                    <a:lnR w="12700">
                      <a:solidFill>
                        <a:srgbClr val="FFFFFF"/>
                      </a:solidFill>
                      <a:prstDash val="solid"/>
                    </a:lnR>
                    <a:lnT w="19050">
                      <a:solidFill>
                        <a:srgbClr val="FFFFFF"/>
                      </a:solidFill>
                      <a:prstDash val="solid"/>
                    </a:lnT>
                    <a:lnB w="19050">
                      <a:solidFill>
                        <a:srgbClr val="FFFFFF"/>
                      </a:solidFill>
                      <a:prstDash val="solid"/>
                    </a:lnB>
                    <a:solidFill>
                      <a:srgbClr val="E6E6E6"/>
                    </a:solidFill>
                  </a:tcPr>
                </a:tc>
                <a:tc>
                  <a:txBody>
                    <a:bodyPr/>
                    <a:lstStyle/>
                    <a:p>
                      <a:pPr>
                        <a:lnSpc>
                          <a:spcPct val="100000"/>
                        </a:lnSpc>
                      </a:pPr>
                      <a:endParaRPr sz="1300">
                        <a:latin typeface="Times New Roman"/>
                        <a:cs typeface="Times New Roman"/>
                      </a:endParaRPr>
                    </a:p>
                  </a:txBody>
                  <a:tcPr marL="0" marR="0" marT="0" marB="0">
                    <a:lnL w="12700">
                      <a:solidFill>
                        <a:srgbClr val="FFFFFF"/>
                      </a:solidFill>
                      <a:prstDash val="solid"/>
                    </a:lnL>
                    <a:lnR w="12700">
                      <a:solidFill>
                        <a:srgbClr val="FFFFFF"/>
                      </a:solidFill>
                      <a:prstDash val="solid"/>
                    </a:lnR>
                    <a:lnT w="19050">
                      <a:solidFill>
                        <a:srgbClr val="FFFFFF"/>
                      </a:solidFill>
                      <a:prstDash val="solid"/>
                    </a:lnT>
                    <a:lnB w="19050">
                      <a:solidFill>
                        <a:srgbClr val="FFFFFF"/>
                      </a:solidFill>
                      <a:prstDash val="solid"/>
                    </a:lnB>
                    <a:solidFill>
                      <a:srgbClr val="E6E6E6"/>
                    </a:solidFill>
                  </a:tcPr>
                </a:tc>
                <a:tc>
                  <a:txBody>
                    <a:bodyPr/>
                    <a:lstStyle/>
                    <a:p>
                      <a:pPr>
                        <a:lnSpc>
                          <a:spcPct val="100000"/>
                        </a:lnSpc>
                      </a:pPr>
                      <a:endParaRPr sz="1300">
                        <a:latin typeface="Times New Roman"/>
                        <a:cs typeface="Times New Roman"/>
                      </a:endParaRPr>
                    </a:p>
                  </a:txBody>
                  <a:tcPr marL="0" marR="0" marT="0" marB="0">
                    <a:lnL w="12700">
                      <a:solidFill>
                        <a:srgbClr val="FFFFFF"/>
                      </a:solidFill>
                      <a:prstDash val="solid"/>
                    </a:lnL>
                    <a:lnR w="12700">
                      <a:solidFill>
                        <a:srgbClr val="FFFFFF"/>
                      </a:solidFill>
                      <a:prstDash val="solid"/>
                    </a:lnR>
                    <a:lnT w="19050">
                      <a:solidFill>
                        <a:srgbClr val="FFFFFF"/>
                      </a:solidFill>
                      <a:prstDash val="solid"/>
                    </a:lnT>
                    <a:lnB w="19050">
                      <a:solidFill>
                        <a:srgbClr val="FFFFFF"/>
                      </a:solidFill>
                      <a:prstDash val="solid"/>
                    </a:lnB>
                    <a:solidFill>
                      <a:srgbClr val="E6E6E6"/>
                    </a:solidFill>
                  </a:tcPr>
                </a:tc>
                <a:tc>
                  <a:txBody>
                    <a:bodyPr/>
                    <a:lstStyle/>
                    <a:p>
                      <a:pPr>
                        <a:lnSpc>
                          <a:spcPct val="100000"/>
                        </a:lnSpc>
                      </a:pPr>
                      <a:endParaRPr sz="1300">
                        <a:latin typeface="Times New Roman"/>
                        <a:cs typeface="Times New Roman"/>
                      </a:endParaRPr>
                    </a:p>
                  </a:txBody>
                  <a:tcPr marL="0" marR="0" marT="0" marB="0">
                    <a:lnL w="12700">
                      <a:solidFill>
                        <a:srgbClr val="FFFFFF"/>
                      </a:solidFill>
                      <a:prstDash val="solid"/>
                    </a:lnL>
                    <a:lnR w="12700">
                      <a:solidFill>
                        <a:srgbClr val="FFFFFF"/>
                      </a:solidFill>
                      <a:prstDash val="solid"/>
                    </a:lnR>
                    <a:lnT w="19050">
                      <a:solidFill>
                        <a:srgbClr val="FFFFFF"/>
                      </a:solidFill>
                      <a:prstDash val="solid"/>
                    </a:lnT>
                    <a:lnB w="19050">
                      <a:solidFill>
                        <a:srgbClr val="FFFFFF"/>
                      </a:solidFill>
                      <a:prstDash val="solid"/>
                    </a:lnB>
                    <a:solidFill>
                      <a:srgbClr val="E6E6E6"/>
                    </a:solidFill>
                  </a:tcPr>
                </a:tc>
              </a:tr>
              <a:tr h="339725">
                <a:tc>
                  <a:txBody>
                    <a:bodyPr/>
                    <a:lstStyle/>
                    <a:p>
                      <a:pPr marR="186055">
                        <a:lnSpc>
                          <a:spcPct val="100000"/>
                        </a:lnSpc>
                      </a:pPr>
                      <a:endParaRPr sz="1300">
                        <a:latin typeface="Times New Roman"/>
                        <a:cs typeface="Times New Roman"/>
                      </a:endParaRPr>
                    </a:p>
                  </a:txBody>
                  <a:tcPr marL="0" marR="0" marT="0" marB="0">
                    <a:lnL w="19050">
                      <a:solidFill>
                        <a:srgbClr val="FFFFFF"/>
                      </a:solidFill>
                      <a:prstDash val="solid"/>
                    </a:lnL>
                    <a:lnR w="19050">
                      <a:solidFill>
                        <a:srgbClr val="FFFFFF"/>
                      </a:solidFill>
                      <a:prstDash val="solid"/>
                    </a:lnR>
                    <a:lnT w="19050">
                      <a:solidFill>
                        <a:srgbClr val="FFFFFF"/>
                      </a:solidFill>
                      <a:prstDash val="solid"/>
                    </a:lnT>
                    <a:lnB w="19050">
                      <a:solidFill>
                        <a:srgbClr val="FFFFFF"/>
                      </a:solidFill>
                      <a:prstDash val="solid"/>
                    </a:lnB>
                    <a:solidFill>
                      <a:srgbClr val="F1F1F1"/>
                    </a:solidFill>
                  </a:tcPr>
                </a:tc>
                <a:tc>
                  <a:txBody>
                    <a:bodyPr/>
                    <a:lstStyle/>
                    <a:p>
                      <a:pPr marL="0" marR="259079" indent="0" defTabSz="914400" eaLnBrk="1" fontAlgn="auto" latinLnBrk="0" hangingPunct="1">
                        <a:lnSpc>
                          <a:spcPct val="100000"/>
                        </a:lnSpc>
                        <a:spcBef>
                          <a:spcPts val="254"/>
                        </a:spcBef>
                        <a:spcAft>
                          <a:spcPts val="0"/>
                        </a:spcAft>
                        <a:buClrTx/>
                        <a:buSzTx/>
                        <a:buFontTx/>
                        <a:buNone/>
                        <a:tabLst/>
                        <a:defRPr/>
                      </a:pPr>
                      <a:r>
                        <a:rPr sz="1600" b="1" spc="-30" dirty="0" err="1" smtClean="0">
                          <a:solidFill>
                            <a:srgbClr val="6FAD46"/>
                          </a:solidFill>
                          <a:latin typeface="微軟正黑體"/>
                          <a:cs typeface="微軟正黑體"/>
                        </a:rPr>
                        <a:t>四技申請</a:t>
                      </a:r>
                      <a:r>
                        <a:rPr lang="zh-TW" altLang="en-US" sz="1600" b="1" spc="-30" dirty="0" smtClean="0">
                          <a:solidFill>
                            <a:srgbClr val="6FAD46"/>
                          </a:solidFill>
                          <a:latin typeface="微軟正黑體" pitchFamily="34" charset="-120"/>
                          <a:ea typeface="微軟正黑體" pitchFamily="34" charset="-120"/>
                          <a:cs typeface="微軟正黑體"/>
                        </a:rPr>
                        <a:t>入學</a:t>
                      </a:r>
                      <a:endParaRPr lang="zh-TW" altLang="en-US" sz="1600" dirty="0" smtClean="0">
                        <a:latin typeface="微軟正黑體" pitchFamily="34" charset="-120"/>
                        <a:ea typeface="微軟正黑體" pitchFamily="34" charset="-120"/>
                        <a:cs typeface="微軟正黑體"/>
                      </a:endParaRPr>
                    </a:p>
                  </a:txBody>
                  <a:tcPr marL="0" marR="0" marT="32384" marB="0">
                    <a:lnL w="19050">
                      <a:solidFill>
                        <a:srgbClr val="FFFFFF"/>
                      </a:solidFill>
                      <a:prstDash val="solid"/>
                    </a:lnL>
                    <a:lnR w="19050">
                      <a:solidFill>
                        <a:srgbClr val="FFFFFF"/>
                      </a:solidFill>
                      <a:prstDash val="solid"/>
                    </a:lnR>
                    <a:lnT w="19050">
                      <a:solidFill>
                        <a:srgbClr val="FFFFFF"/>
                      </a:solidFill>
                      <a:prstDash val="solid"/>
                    </a:lnT>
                    <a:lnB w="19050">
                      <a:solidFill>
                        <a:srgbClr val="FFFFFF"/>
                      </a:solidFill>
                      <a:prstDash val="solid"/>
                    </a:lnB>
                    <a:solidFill>
                      <a:srgbClr val="F1F1F1"/>
                    </a:solidFill>
                  </a:tcPr>
                </a:tc>
                <a:tc>
                  <a:txBody>
                    <a:bodyPr/>
                    <a:lstStyle/>
                    <a:p>
                      <a:pPr marL="168275" marR="240665">
                        <a:lnSpc>
                          <a:spcPct val="100000"/>
                        </a:lnSpc>
                        <a:spcBef>
                          <a:spcPts val="254"/>
                        </a:spcBef>
                      </a:pPr>
                      <a:endParaRPr sz="1600" dirty="0">
                        <a:latin typeface="微軟正黑體"/>
                        <a:cs typeface="微軟正黑體"/>
                      </a:endParaRPr>
                    </a:p>
                  </a:txBody>
                  <a:tcPr marL="0" marR="0" marT="32384" marB="0">
                    <a:lnL w="19050">
                      <a:solidFill>
                        <a:srgbClr val="FFFFFF"/>
                      </a:solidFill>
                      <a:prstDash val="solid"/>
                    </a:lnL>
                    <a:lnR w="12700">
                      <a:solidFill>
                        <a:srgbClr val="FFFFFF"/>
                      </a:solidFill>
                      <a:prstDash val="solid"/>
                    </a:lnR>
                    <a:lnT w="19050">
                      <a:solidFill>
                        <a:srgbClr val="FFFFFF"/>
                      </a:solidFill>
                      <a:prstDash val="solid"/>
                    </a:lnT>
                    <a:lnB w="19050">
                      <a:solidFill>
                        <a:srgbClr val="FFFFFF"/>
                      </a:solidFill>
                      <a:prstDash val="solid"/>
                    </a:lnB>
                    <a:solidFill>
                      <a:srgbClr val="F1F1F1"/>
                    </a:solidFill>
                  </a:tcPr>
                </a:tc>
                <a:tc>
                  <a:txBody>
                    <a:bodyPr/>
                    <a:lstStyle/>
                    <a:p>
                      <a:pPr marR="158750">
                        <a:lnSpc>
                          <a:spcPct val="100000"/>
                        </a:lnSpc>
                      </a:pPr>
                      <a:endParaRPr sz="1300">
                        <a:latin typeface="Times New Roman"/>
                        <a:cs typeface="Times New Roman"/>
                      </a:endParaRPr>
                    </a:p>
                  </a:txBody>
                  <a:tcPr marL="0" marR="0" marT="0" marB="0">
                    <a:lnL w="12700">
                      <a:solidFill>
                        <a:srgbClr val="FFFFFF"/>
                      </a:solidFill>
                      <a:prstDash val="solid"/>
                    </a:lnL>
                    <a:lnR w="12700">
                      <a:solidFill>
                        <a:srgbClr val="FFFFFF"/>
                      </a:solidFill>
                      <a:prstDash val="solid"/>
                    </a:lnR>
                    <a:lnT w="19050">
                      <a:solidFill>
                        <a:srgbClr val="FFFFFF"/>
                      </a:solidFill>
                      <a:prstDash val="solid"/>
                    </a:lnT>
                    <a:lnB w="19050">
                      <a:solidFill>
                        <a:srgbClr val="FFFFFF"/>
                      </a:solidFill>
                      <a:prstDash val="solid"/>
                    </a:lnB>
                    <a:solidFill>
                      <a:srgbClr val="F1F1F1"/>
                    </a:solidFill>
                  </a:tcPr>
                </a:tc>
                <a:tc>
                  <a:txBody>
                    <a:bodyPr/>
                    <a:lstStyle/>
                    <a:p>
                      <a:pPr>
                        <a:lnSpc>
                          <a:spcPct val="100000"/>
                        </a:lnSpc>
                      </a:pPr>
                      <a:endParaRPr sz="1300">
                        <a:latin typeface="Times New Roman"/>
                        <a:cs typeface="Times New Roman"/>
                      </a:endParaRPr>
                    </a:p>
                  </a:txBody>
                  <a:tcPr marL="0" marR="0" marT="0" marB="0">
                    <a:lnL w="12700">
                      <a:solidFill>
                        <a:srgbClr val="FFFFFF"/>
                      </a:solidFill>
                      <a:prstDash val="solid"/>
                    </a:lnL>
                    <a:lnR w="12700">
                      <a:solidFill>
                        <a:srgbClr val="FFFFFF"/>
                      </a:solidFill>
                      <a:prstDash val="solid"/>
                    </a:lnR>
                    <a:lnT w="19050">
                      <a:solidFill>
                        <a:srgbClr val="FFFFFF"/>
                      </a:solidFill>
                      <a:prstDash val="solid"/>
                    </a:lnT>
                    <a:lnB w="19050">
                      <a:solidFill>
                        <a:srgbClr val="FFFFFF"/>
                      </a:solidFill>
                      <a:prstDash val="solid"/>
                    </a:lnB>
                    <a:solidFill>
                      <a:srgbClr val="F1F1F1"/>
                    </a:solidFill>
                  </a:tcPr>
                </a:tc>
                <a:tc>
                  <a:txBody>
                    <a:bodyPr/>
                    <a:lstStyle/>
                    <a:p>
                      <a:pPr>
                        <a:lnSpc>
                          <a:spcPct val="100000"/>
                        </a:lnSpc>
                      </a:pPr>
                      <a:endParaRPr sz="1300">
                        <a:latin typeface="Times New Roman"/>
                        <a:cs typeface="Times New Roman"/>
                      </a:endParaRPr>
                    </a:p>
                  </a:txBody>
                  <a:tcPr marL="0" marR="0" marT="0" marB="0">
                    <a:lnL w="12700">
                      <a:solidFill>
                        <a:srgbClr val="FFFFFF"/>
                      </a:solidFill>
                      <a:prstDash val="solid"/>
                    </a:lnL>
                    <a:lnR w="12700">
                      <a:solidFill>
                        <a:srgbClr val="FFFFFF"/>
                      </a:solidFill>
                      <a:prstDash val="solid"/>
                    </a:lnR>
                    <a:lnT w="19050">
                      <a:solidFill>
                        <a:srgbClr val="FFFFFF"/>
                      </a:solidFill>
                      <a:prstDash val="solid"/>
                    </a:lnT>
                    <a:lnB w="19050">
                      <a:solidFill>
                        <a:srgbClr val="FFFFFF"/>
                      </a:solidFill>
                      <a:prstDash val="solid"/>
                    </a:lnB>
                    <a:solidFill>
                      <a:srgbClr val="F1F1F1"/>
                    </a:solidFill>
                  </a:tcPr>
                </a:tc>
                <a:tc>
                  <a:txBody>
                    <a:bodyPr/>
                    <a:lstStyle/>
                    <a:p>
                      <a:pPr>
                        <a:lnSpc>
                          <a:spcPct val="100000"/>
                        </a:lnSpc>
                      </a:pPr>
                      <a:endParaRPr sz="1300">
                        <a:latin typeface="Times New Roman"/>
                        <a:cs typeface="Times New Roman"/>
                      </a:endParaRPr>
                    </a:p>
                  </a:txBody>
                  <a:tcPr marL="0" marR="0" marT="0" marB="0">
                    <a:lnL w="12700">
                      <a:solidFill>
                        <a:srgbClr val="FFFFFF"/>
                      </a:solidFill>
                      <a:prstDash val="solid"/>
                    </a:lnL>
                    <a:lnR w="12700">
                      <a:solidFill>
                        <a:srgbClr val="FFFFFF"/>
                      </a:solidFill>
                      <a:prstDash val="solid"/>
                    </a:lnR>
                    <a:lnT w="19050">
                      <a:solidFill>
                        <a:srgbClr val="FFFFFF"/>
                      </a:solidFill>
                      <a:prstDash val="solid"/>
                    </a:lnT>
                    <a:lnB w="19050">
                      <a:solidFill>
                        <a:srgbClr val="FFFFFF"/>
                      </a:solidFill>
                      <a:prstDash val="solid"/>
                    </a:lnB>
                    <a:solidFill>
                      <a:srgbClr val="F1F1F1"/>
                    </a:solidFill>
                  </a:tcPr>
                </a:tc>
                <a:tc>
                  <a:txBody>
                    <a:bodyPr/>
                    <a:lstStyle/>
                    <a:p>
                      <a:pPr>
                        <a:lnSpc>
                          <a:spcPct val="100000"/>
                        </a:lnSpc>
                      </a:pPr>
                      <a:endParaRPr sz="1300">
                        <a:latin typeface="Times New Roman"/>
                        <a:cs typeface="Times New Roman"/>
                      </a:endParaRPr>
                    </a:p>
                  </a:txBody>
                  <a:tcPr marL="0" marR="0" marT="0" marB="0">
                    <a:lnL w="12700">
                      <a:solidFill>
                        <a:srgbClr val="FFFFFF"/>
                      </a:solidFill>
                      <a:prstDash val="solid"/>
                    </a:lnL>
                    <a:lnR w="12700">
                      <a:solidFill>
                        <a:srgbClr val="FFFFFF"/>
                      </a:solidFill>
                      <a:prstDash val="solid"/>
                    </a:lnR>
                    <a:lnT w="19050">
                      <a:solidFill>
                        <a:srgbClr val="FFFFFF"/>
                      </a:solidFill>
                      <a:prstDash val="solid"/>
                    </a:lnT>
                    <a:lnB w="19050">
                      <a:solidFill>
                        <a:srgbClr val="FFFFFF"/>
                      </a:solidFill>
                      <a:prstDash val="solid"/>
                    </a:lnB>
                    <a:solidFill>
                      <a:srgbClr val="F1F1F1"/>
                    </a:solidFill>
                  </a:tcPr>
                </a:tc>
              </a:tr>
              <a:tr h="800100">
                <a:tc>
                  <a:txBody>
                    <a:bodyPr/>
                    <a:lstStyle/>
                    <a:p>
                      <a:pPr marR="186055">
                        <a:lnSpc>
                          <a:spcPct val="100000"/>
                        </a:lnSpc>
                        <a:spcBef>
                          <a:spcPts val="30"/>
                        </a:spcBef>
                      </a:pPr>
                      <a:endParaRPr sz="2550" dirty="0">
                        <a:latin typeface="Times New Roman"/>
                        <a:cs typeface="Times New Roman"/>
                      </a:endParaRPr>
                    </a:p>
                    <a:p>
                      <a:pPr marL="90170" marR="186055">
                        <a:lnSpc>
                          <a:spcPts val="819"/>
                        </a:lnSpc>
                      </a:pPr>
                      <a:r>
                        <a:rPr sz="1600" b="1" spc="-25" dirty="0">
                          <a:solidFill>
                            <a:srgbClr val="9932FF"/>
                          </a:solidFill>
                          <a:latin typeface="微軟正黑體"/>
                          <a:cs typeface="微軟正黑體"/>
                        </a:rPr>
                        <a:t>特殊選才</a:t>
                      </a:r>
                      <a:endParaRPr sz="1600" dirty="0">
                        <a:latin typeface="微軟正黑體"/>
                        <a:cs typeface="微軟正黑體"/>
                      </a:endParaRPr>
                    </a:p>
                  </a:txBody>
                  <a:tcPr marL="0" marR="0" marT="0" marB="0">
                    <a:lnL w="19050">
                      <a:solidFill>
                        <a:srgbClr val="FFFFFF"/>
                      </a:solidFill>
                      <a:prstDash val="solid"/>
                    </a:lnL>
                    <a:lnR w="19050">
                      <a:solidFill>
                        <a:srgbClr val="FFFFFF"/>
                      </a:solidFill>
                      <a:prstDash val="solid"/>
                    </a:lnR>
                    <a:lnT w="19050">
                      <a:solidFill>
                        <a:srgbClr val="FFFFFF"/>
                      </a:solidFill>
                      <a:prstDash val="solid"/>
                    </a:lnT>
                    <a:lnB w="19050">
                      <a:solidFill>
                        <a:srgbClr val="FFFFFF"/>
                      </a:solidFill>
                      <a:prstDash val="solid"/>
                    </a:lnB>
                    <a:solidFill>
                      <a:srgbClr val="E6E6E6"/>
                    </a:solidFill>
                  </a:tcPr>
                </a:tc>
                <a:tc>
                  <a:txBody>
                    <a:bodyPr/>
                    <a:lstStyle/>
                    <a:p>
                      <a:pPr marR="433070">
                        <a:lnSpc>
                          <a:spcPct val="100000"/>
                        </a:lnSpc>
                      </a:pPr>
                      <a:endParaRPr sz="1300">
                        <a:latin typeface="Times New Roman"/>
                        <a:cs typeface="Times New Roman"/>
                      </a:endParaRPr>
                    </a:p>
                  </a:txBody>
                  <a:tcPr marL="0" marR="0" marT="0" marB="0">
                    <a:lnL w="19050">
                      <a:solidFill>
                        <a:srgbClr val="FFFFFF"/>
                      </a:solidFill>
                      <a:prstDash val="solid"/>
                    </a:lnL>
                    <a:lnR w="19050">
                      <a:solidFill>
                        <a:srgbClr val="FFFFFF"/>
                      </a:solidFill>
                      <a:prstDash val="solid"/>
                    </a:lnR>
                    <a:lnT w="19050">
                      <a:solidFill>
                        <a:srgbClr val="FFFFFF"/>
                      </a:solidFill>
                      <a:prstDash val="solid"/>
                    </a:lnT>
                    <a:lnB w="19050">
                      <a:solidFill>
                        <a:srgbClr val="FFFFFF"/>
                      </a:solidFill>
                      <a:prstDash val="solid"/>
                    </a:lnB>
                    <a:solidFill>
                      <a:srgbClr val="E6E6E6"/>
                    </a:solidFill>
                  </a:tcPr>
                </a:tc>
                <a:tc>
                  <a:txBody>
                    <a:bodyPr/>
                    <a:lstStyle/>
                    <a:p>
                      <a:pPr marL="67945" marR="548640">
                        <a:lnSpc>
                          <a:spcPct val="111300"/>
                        </a:lnSpc>
                        <a:spcBef>
                          <a:spcPts val="105"/>
                        </a:spcBef>
                      </a:pPr>
                      <a:r>
                        <a:rPr sz="1200" dirty="0">
                          <a:latin typeface="微軟正黑體"/>
                          <a:cs typeface="微軟正黑體"/>
                        </a:rPr>
                        <a:t>一階報名 3/21-3/25</a:t>
                      </a:r>
                      <a:endParaRPr sz="1200">
                        <a:latin typeface="微軟正黑體"/>
                        <a:cs typeface="微軟正黑體"/>
                      </a:endParaRPr>
                    </a:p>
                  </a:txBody>
                  <a:tcPr marL="0" marR="0" marT="13335" marB="0">
                    <a:lnL w="19050">
                      <a:solidFill>
                        <a:srgbClr val="FFFFFF"/>
                      </a:solidFill>
                      <a:prstDash val="solid"/>
                    </a:lnL>
                    <a:lnR w="12700">
                      <a:solidFill>
                        <a:srgbClr val="FFFFFF"/>
                      </a:solidFill>
                      <a:prstDash val="solid"/>
                    </a:lnR>
                    <a:lnT w="19050">
                      <a:solidFill>
                        <a:srgbClr val="FFFFFF"/>
                      </a:solidFill>
                      <a:prstDash val="solid"/>
                    </a:lnT>
                    <a:lnB w="19050">
                      <a:solidFill>
                        <a:srgbClr val="FFFFFF"/>
                      </a:solidFill>
                      <a:prstDash val="solid"/>
                    </a:lnB>
                    <a:solidFill>
                      <a:srgbClr val="E6E6E6"/>
                    </a:solidFill>
                  </a:tcPr>
                </a:tc>
                <a:tc>
                  <a:txBody>
                    <a:bodyPr/>
                    <a:lstStyle/>
                    <a:p>
                      <a:pPr marL="67945" marR="427990">
                        <a:lnSpc>
                          <a:spcPct val="100000"/>
                        </a:lnSpc>
                        <a:spcBef>
                          <a:spcPts val="234"/>
                        </a:spcBef>
                      </a:pPr>
                      <a:r>
                        <a:rPr sz="1200" dirty="0">
                          <a:latin typeface="微軟正黑體"/>
                          <a:cs typeface="微軟正黑體"/>
                        </a:rPr>
                        <a:t>學生練習版  4/11-21</a:t>
                      </a:r>
                      <a:endParaRPr sz="1200">
                        <a:latin typeface="微軟正黑體"/>
                        <a:cs typeface="微軟正黑體"/>
                      </a:endParaRPr>
                    </a:p>
                  </a:txBody>
                  <a:tcPr marL="0" marR="0" marT="29844" marB="0">
                    <a:lnL w="12700">
                      <a:solidFill>
                        <a:srgbClr val="FFFFFF"/>
                      </a:solidFill>
                      <a:prstDash val="solid"/>
                    </a:lnL>
                    <a:lnR w="12700">
                      <a:solidFill>
                        <a:srgbClr val="FFFFFF"/>
                      </a:solidFill>
                      <a:prstDash val="solid"/>
                    </a:lnR>
                    <a:lnT w="19050">
                      <a:solidFill>
                        <a:srgbClr val="FFFFFF"/>
                      </a:solidFill>
                      <a:prstDash val="solid"/>
                    </a:lnT>
                    <a:lnB w="19050">
                      <a:solidFill>
                        <a:srgbClr val="FFFFFF"/>
                      </a:solidFill>
                      <a:prstDash val="solid"/>
                    </a:lnB>
                    <a:solidFill>
                      <a:srgbClr val="E6E6E6"/>
                    </a:solidFill>
                  </a:tcPr>
                </a:tc>
                <a:tc>
                  <a:txBody>
                    <a:bodyPr/>
                    <a:lstStyle/>
                    <a:p>
                      <a:pPr marL="67945" marR="110489">
                        <a:lnSpc>
                          <a:spcPct val="100000"/>
                        </a:lnSpc>
                        <a:spcBef>
                          <a:spcPts val="234"/>
                        </a:spcBef>
                      </a:pPr>
                      <a:r>
                        <a:rPr sz="1200" dirty="0">
                          <a:latin typeface="微軟正黑體"/>
                          <a:cs typeface="微軟正黑體"/>
                        </a:rPr>
                        <a:t>二階報名勾選 </a:t>
                      </a:r>
                      <a:r>
                        <a:rPr sz="1200" spc="-5" dirty="0">
                          <a:latin typeface="微軟正黑體"/>
                          <a:cs typeface="微軟正黑體"/>
                        </a:rPr>
                        <a:t>上</a:t>
                      </a:r>
                      <a:r>
                        <a:rPr sz="1200" dirty="0">
                          <a:latin typeface="微軟正黑體"/>
                          <a:cs typeface="微軟正黑體"/>
                        </a:rPr>
                        <a:t>傳 5/5-12 </a:t>
                      </a:r>
                      <a:r>
                        <a:rPr sz="1200" spc="5" dirty="0">
                          <a:latin typeface="微軟正黑體"/>
                          <a:cs typeface="微軟正黑體"/>
                        </a:rPr>
                        <a:t> </a:t>
                      </a:r>
                      <a:r>
                        <a:rPr sz="1200" dirty="0">
                          <a:latin typeface="微軟正黑體"/>
                          <a:cs typeface="微軟正黑體"/>
                        </a:rPr>
                        <a:t>二階複試 5/18-31</a:t>
                      </a:r>
                      <a:endParaRPr sz="1200">
                        <a:latin typeface="微軟正黑體"/>
                        <a:cs typeface="微軟正黑體"/>
                      </a:endParaRPr>
                    </a:p>
                  </a:txBody>
                  <a:tcPr marL="0" marR="0" marT="29844" marB="0">
                    <a:lnL w="12700">
                      <a:solidFill>
                        <a:srgbClr val="FFFFFF"/>
                      </a:solidFill>
                      <a:prstDash val="solid"/>
                    </a:lnL>
                    <a:lnR w="12700">
                      <a:solidFill>
                        <a:srgbClr val="FFFFFF"/>
                      </a:solidFill>
                      <a:prstDash val="solid"/>
                    </a:lnR>
                    <a:lnT w="19050">
                      <a:solidFill>
                        <a:srgbClr val="FFFFFF"/>
                      </a:solidFill>
                      <a:prstDash val="solid"/>
                    </a:lnT>
                    <a:lnB w="19050">
                      <a:solidFill>
                        <a:srgbClr val="FFFFFF"/>
                      </a:solidFill>
                      <a:prstDash val="solid"/>
                    </a:lnB>
                    <a:solidFill>
                      <a:srgbClr val="E6E6E6"/>
                    </a:solidFill>
                  </a:tcPr>
                </a:tc>
                <a:tc>
                  <a:txBody>
                    <a:bodyPr/>
                    <a:lstStyle/>
                    <a:p>
                      <a:pPr marL="67945" marR="111125">
                        <a:lnSpc>
                          <a:spcPct val="100000"/>
                        </a:lnSpc>
                        <a:spcBef>
                          <a:spcPts val="234"/>
                        </a:spcBef>
                      </a:pPr>
                      <a:r>
                        <a:rPr sz="1200" dirty="0">
                          <a:latin typeface="微軟正黑體"/>
                          <a:cs typeface="微軟正黑體"/>
                        </a:rPr>
                        <a:t>公告正備取名 </a:t>
                      </a:r>
                      <a:r>
                        <a:rPr sz="1200" spc="-5" dirty="0">
                          <a:latin typeface="微軟正黑體"/>
                          <a:cs typeface="微軟正黑體"/>
                        </a:rPr>
                        <a:t>單6/3</a:t>
                      </a:r>
                      <a:endParaRPr sz="1200">
                        <a:latin typeface="微軟正黑體"/>
                        <a:cs typeface="微軟正黑體"/>
                      </a:endParaRPr>
                    </a:p>
                    <a:p>
                      <a:pPr marL="67945" marR="111125">
                        <a:lnSpc>
                          <a:spcPct val="100000"/>
                        </a:lnSpc>
                      </a:pPr>
                      <a:r>
                        <a:rPr sz="1200" dirty="0">
                          <a:latin typeface="微軟正黑體"/>
                          <a:cs typeface="微軟正黑體"/>
                        </a:rPr>
                        <a:t>正備取生報到 </a:t>
                      </a:r>
                      <a:r>
                        <a:rPr sz="1200" spc="-5" dirty="0">
                          <a:latin typeface="微軟正黑體"/>
                          <a:cs typeface="微軟正黑體"/>
                        </a:rPr>
                        <a:t>截止6/18</a:t>
                      </a:r>
                      <a:endParaRPr sz="1200">
                        <a:latin typeface="微軟正黑體"/>
                        <a:cs typeface="微軟正黑體"/>
                      </a:endParaRPr>
                    </a:p>
                  </a:txBody>
                  <a:tcPr marL="0" marR="0" marT="29844" marB="0">
                    <a:lnL w="12700">
                      <a:solidFill>
                        <a:srgbClr val="FFFFFF"/>
                      </a:solidFill>
                      <a:prstDash val="solid"/>
                    </a:lnL>
                    <a:lnR w="12700">
                      <a:solidFill>
                        <a:srgbClr val="FFFFFF"/>
                      </a:solidFill>
                      <a:prstDash val="solid"/>
                    </a:lnR>
                    <a:lnT w="19050">
                      <a:solidFill>
                        <a:srgbClr val="FFFFFF"/>
                      </a:solidFill>
                      <a:prstDash val="solid"/>
                    </a:lnT>
                    <a:lnB w="19050">
                      <a:solidFill>
                        <a:srgbClr val="FFFFFF"/>
                      </a:solidFill>
                      <a:prstDash val="solid"/>
                    </a:lnB>
                    <a:solidFill>
                      <a:srgbClr val="E6E6E6"/>
                    </a:solidFill>
                  </a:tcPr>
                </a:tc>
                <a:tc>
                  <a:txBody>
                    <a:bodyPr/>
                    <a:lstStyle/>
                    <a:p>
                      <a:pPr>
                        <a:lnSpc>
                          <a:spcPct val="100000"/>
                        </a:lnSpc>
                      </a:pPr>
                      <a:endParaRPr sz="1300">
                        <a:latin typeface="Times New Roman"/>
                        <a:cs typeface="Times New Roman"/>
                      </a:endParaRPr>
                    </a:p>
                  </a:txBody>
                  <a:tcPr marL="0" marR="0" marT="0" marB="0">
                    <a:lnL w="12700">
                      <a:solidFill>
                        <a:srgbClr val="FFFFFF"/>
                      </a:solidFill>
                      <a:prstDash val="solid"/>
                    </a:lnL>
                    <a:lnR w="12700">
                      <a:solidFill>
                        <a:srgbClr val="FFFFFF"/>
                      </a:solidFill>
                      <a:prstDash val="solid"/>
                    </a:lnR>
                    <a:lnT w="19050">
                      <a:solidFill>
                        <a:srgbClr val="FFFFFF"/>
                      </a:solidFill>
                      <a:prstDash val="solid"/>
                    </a:lnT>
                    <a:lnB w="19050">
                      <a:solidFill>
                        <a:srgbClr val="FFFFFF"/>
                      </a:solidFill>
                      <a:prstDash val="solid"/>
                    </a:lnB>
                    <a:solidFill>
                      <a:srgbClr val="E6E6E6"/>
                    </a:solidFill>
                  </a:tcPr>
                </a:tc>
                <a:tc>
                  <a:txBody>
                    <a:bodyPr/>
                    <a:lstStyle/>
                    <a:p>
                      <a:pPr>
                        <a:lnSpc>
                          <a:spcPct val="100000"/>
                        </a:lnSpc>
                      </a:pPr>
                      <a:endParaRPr sz="1300">
                        <a:latin typeface="Times New Roman"/>
                        <a:cs typeface="Times New Roman"/>
                      </a:endParaRPr>
                    </a:p>
                  </a:txBody>
                  <a:tcPr marL="0" marR="0" marT="0" marB="0">
                    <a:lnL w="12700">
                      <a:solidFill>
                        <a:srgbClr val="FFFFFF"/>
                      </a:solidFill>
                      <a:prstDash val="solid"/>
                    </a:lnL>
                    <a:lnR w="12700">
                      <a:solidFill>
                        <a:srgbClr val="FFFFFF"/>
                      </a:solidFill>
                      <a:prstDash val="solid"/>
                    </a:lnR>
                    <a:lnT w="19050">
                      <a:solidFill>
                        <a:srgbClr val="FFFFFF"/>
                      </a:solidFill>
                      <a:prstDash val="solid"/>
                    </a:lnT>
                    <a:lnB w="19050">
                      <a:solidFill>
                        <a:srgbClr val="FFFFFF"/>
                      </a:solidFill>
                      <a:prstDash val="solid"/>
                    </a:lnB>
                    <a:solidFill>
                      <a:srgbClr val="E6E6E6"/>
                    </a:solidFill>
                  </a:tcPr>
                </a:tc>
              </a:tr>
              <a:tr h="347345">
                <a:tc>
                  <a:txBody>
                    <a:bodyPr/>
                    <a:lstStyle/>
                    <a:p>
                      <a:pPr marR="186055">
                        <a:lnSpc>
                          <a:spcPct val="100000"/>
                        </a:lnSpc>
                      </a:pPr>
                      <a:endParaRPr sz="1300" dirty="0">
                        <a:latin typeface="Times New Roman"/>
                        <a:cs typeface="Times New Roman"/>
                      </a:endParaRPr>
                    </a:p>
                  </a:txBody>
                  <a:tcPr marL="0" marR="0" marT="0" marB="0">
                    <a:lnL w="19050">
                      <a:solidFill>
                        <a:srgbClr val="FFFFFF"/>
                      </a:solidFill>
                      <a:prstDash val="solid"/>
                    </a:lnL>
                    <a:lnR w="19050">
                      <a:solidFill>
                        <a:srgbClr val="FFFFFF"/>
                      </a:solidFill>
                      <a:prstDash val="solid"/>
                    </a:lnR>
                    <a:lnT w="19050">
                      <a:solidFill>
                        <a:srgbClr val="FFFFFF"/>
                      </a:solidFill>
                      <a:prstDash val="solid"/>
                    </a:lnT>
                    <a:lnB w="19050">
                      <a:solidFill>
                        <a:srgbClr val="FFFFFF"/>
                      </a:solidFill>
                      <a:prstDash val="solid"/>
                    </a:lnB>
                    <a:solidFill>
                      <a:srgbClr val="F1F1F1"/>
                    </a:solidFill>
                  </a:tcPr>
                </a:tc>
                <a:tc>
                  <a:txBody>
                    <a:bodyPr/>
                    <a:lstStyle/>
                    <a:p>
                      <a:pPr marR="433070">
                        <a:lnSpc>
                          <a:spcPct val="100000"/>
                        </a:lnSpc>
                      </a:pPr>
                      <a:endParaRPr sz="1300">
                        <a:latin typeface="Times New Roman"/>
                        <a:cs typeface="Times New Roman"/>
                      </a:endParaRPr>
                    </a:p>
                  </a:txBody>
                  <a:tcPr marL="0" marR="0" marT="0" marB="0">
                    <a:lnL w="19050">
                      <a:solidFill>
                        <a:srgbClr val="FFFFFF"/>
                      </a:solidFill>
                      <a:prstDash val="solid"/>
                    </a:lnL>
                    <a:lnR w="19050">
                      <a:solidFill>
                        <a:srgbClr val="FFFFFF"/>
                      </a:solidFill>
                      <a:prstDash val="solid"/>
                    </a:lnR>
                    <a:lnT w="19050">
                      <a:solidFill>
                        <a:srgbClr val="FFFFFF"/>
                      </a:solidFill>
                      <a:prstDash val="solid"/>
                    </a:lnT>
                    <a:lnB w="19050">
                      <a:solidFill>
                        <a:srgbClr val="FFFFFF"/>
                      </a:solidFill>
                      <a:prstDash val="solid"/>
                    </a:lnB>
                    <a:solidFill>
                      <a:srgbClr val="F1F1F1"/>
                    </a:solidFill>
                  </a:tcPr>
                </a:tc>
                <a:tc>
                  <a:txBody>
                    <a:bodyPr/>
                    <a:lstStyle/>
                    <a:p>
                      <a:pPr marL="0" marR="203835" indent="0" algn="r" defTabSz="914400" eaLnBrk="1" fontAlgn="auto" latinLnBrk="0" hangingPunct="1">
                        <a:lnSpc>
                          <a:spcPct val="100000"/>
                        </a:lnSpc>
                        <a:spcBef>
                          <a:spcPts val="335"/>
                        </a:spcBef>
                        <a:spcAft>
                          <a:spcPts val="0"/>
                        </a:spcAft>
                        <a:buClrTx/>
                        <a:buSzTx/>
                        <a:buFontTx/>
                        <a:buNone/>
                        <a:tabLst/>
                        <a:defRPr/>
                      </a:pPr>
                      <a:r>
                        <a:rPr sz="1600" b="1" spc="-25" dirty="0" err="1" smtClean="0">
                          <a:solidFill>
                            <a:srgbClr val="006FC0"/>
                          </a:solidFill>
                          <a:latin typeface="微軟正黑體"/>
                          <a:cs typeface="微軟正黑體"/>
                        </a:rPr>
                        <a:t>甄選</a:t>
                      </a:r>
                      <a:r>
                        <a:rPr lang="zh-TW" altLang="en-US" sz="1600" b="1" spc="-25" dirty="0" smtClean="0">
                          <a:solidFill>
                            <a:srgbClr val="006FC0"/>
                          </a:solidFill>
                          <a:latin typeface="微軟正黑體" pitchFamily="34" charset="-120"/>
                          <a:ea typeface="微軟正黑體" pitchFamily="34" charset="-120"/>
                          <a:cs typeface="微軟正黑體"/>
                        </a:rPr>
                        <a:t>入學</a:t>
                      </a:r>
                      <a:endParaRPr lang="zh-TW" altLang="en-US" sz="1600" dirty="0" smtClean="0">
                        <a:latin typeface="微軟正黑體" pitchFamily="34" charset="-120"/>
                        <a:ea typeface="微軟正黑體" pitchFamily="34" charset="-120"/>
                        <a:cs typeface="微軟正黑體"/>
                      </a:endParaRPr>
                    </a:p>
                  </a:txBody>
                  <a:tcPr marL="0" marR="0" marT="42545" marB="0">
                    <a:lnL w="19050">
                      <a:solidFill>
                        <a:srgbClr val="FFFFFF"/>
                      </a:solidFill>
                      <a:prstDash val="solid"/>
                    </a:lnL>
                    <a:lnR w="12700">
                      <a:solidFill>
                        <a:srgbClr val="FFFFFF"/>
                      </a:solidFill>
                      <a:prstDash val="solid"/>
                    </a:lnR>
                    <a:lnT w="19050">
                      <a:solidFill>
                        <a:srgbClr val="FFFFFF"/>
                      </a:solidFill>
                      <a:prstDash val="solid"/>
                    </a:lnT>
                    <a:lnB w="19050">
                      <a:solidFill>
                        <a:srgbClr val="FFFFFF"/>
                      </a:solidFill>
                      <a:prstDash val="solid"/>
                    </a:lnB>
                    <a:solidFill>
                      <a:srgbClr val="F1F1F1"/>
                    </a:solidFill>
                  </a:tcPr>
                </a:tc>
                <a:tc>
                  <a:txBody>
                    <a:bodyPr/>
                    <a:lstStyle/>
                    <a:p>
                      <a:pPr marL="28575" marR="158750">
                        <a:lnSpc>
                          <a:spcPct val="100000"/>
                        </a:lnSpc>
                        <a:spcBef>
                          <a:spcPts val="335"/>
                        </a:spcBef>
                      </a:pPr>
                      <a:endParaRPr sz="1600" dirty="0">
                        <a:latin typeface="微軟正黑體"/>
                        <a:cs typeface="微軟正黑體"/>
                      </a:endParaRPr>
                    </a:p>
                  </a:txBody>
                  <a:tcPr marL="0" marR="0" marT="42545" marB="0">
                    <a:lnL w="12700">
                      <a:solidFill>
                        <a:srgbClr val="FFFFFF"/>
                      </a:solidFill>
                      <a:prstDash val="solid"/>
                    </a:lnL>
                    <a:lnR w="12700">
                      <a:solidFill>
                        <a:srgbClr val="FFFFFF"/>
                      </a:solidFill>
                      <a:prstDash val="solid"/>
                    </a:lnR>
                    <a:lnT w="19050">
                      <a:solidFill>
                        <a:srgbClr val="FFFFFF"/>
                      </a:solidFill>
                      <a:prstDash val="solid"/>
                    </a:lnT>
                    <a:lnB w="19050">
                      <a:solidFill>
                        <a:srgbClr val="FFFFFF"/>
                      </a:solidFill>
                      <a:prstDash val="solid"/>
                    </a:lnB>
                    <a:solidFill>
                      <a:srgbClr val="F1F1F1"/>
                    </a:solidFill>
                  </a:tcPr>
                </a:tc>
                <a:tc>
                  <a:txBody>
                    <a:bodyPr/>
                    <a:lstStyle/>
                    <a:p>
                      <a:pPr>
                        <a:lnSpc>
                          <a:spcPct val="100000"/>
                        </a:lnSpc>
                      </a:pPr>
                      <a:endParaRPr sz="1300">
                        <a:latin typeface="Times New Roman"/>
                        <a:cs typeface="Times New Roman"/>
                      </a:endParaRPr>
                    </a:p>
                  </a:txBody>
                  <a:tcPr marL="0" marR="0" marT="0" marB="0">
                    <a:lnL w="12700">
                      <a:solidFill>
                        <a:srgbClr val="FFFFFF"/>
                      </a:solidFill>
                      <a:prstDash val="solid"/>
                    </a:lnL>
                    <a:lnR w="12700">
                      <a:solidFill>
                        <a:srgbClr val="FFFFFF"/>
                      </a:solidFill>
                      <a:prstDash val="solid"/>
                    </a:lnR>
                    <a:lnT w="19050">
                      <a:solidFill>
                        <a:srgbClr val="FFFFFF"/>
                      </a:solidFill>
                      <a:prstDash val="solid"/>
                    </a:lnT>
                    <a:lnB w="19050">
                      <a:solidFill>
                        <a:srgbClr val="FFFFFF"/>
                      </a:solidFill>
                      <a:prstDash val="solid"/>
                    </a:lnB>
                    <a:solidFill>
                      <a:srgbClr val="F1F1F1"/>
                    </a:solidFill>
                  </a:tcPr>
                </a:tc>
                <a:tc>
                  <a:txBody>
                    <a:bodyPr/>
                    <a:lstStyle/>
                    <a:p>
                      <a:pPr>
                        <a:lnSpc>
                          <a:spcPct val="100000"/>
                        </a:lnSpc>
                      </a:pPr>
                      <a:endParaRPr sz="1300">
                        <a:latin typeface="Times New Roman"/>
                        <a:cs typeface="Times New Roman"/>
                      </a:endParaRPr>
                    </a:p>
                  </a:txBody>
                  <a:tcPr marL="0" marR="0" marT="0" marB="0">
                    <a:lnL w="12700">
                      <a:solidFill>
                        <a:srgbClr val="FFFFFF"/>
                      </a:solidFill>
                      <a:prstDash val="solid"/>
                    </a:lnL>
                    <a:lnR w="12700">
                      <a:solidFill>
                        <a:srgbClr val="FFFFFF"/>
                      </a:solidFill>
                      <a:prstDash val="solid"/>
                    </a:lnR>
                    <a:lnT w="19050">
                      <a:solidFill>
                        <a:srgbClr val="FFFFFF"/>
                      </a:solidFill>
                      <a:prstDash val="solid"/>
                    </a:lnT>
                    <a:lnB w="19050">
                      <a:solidFill>
                        <a:srgbClr val="FFFFFF"/>
                      </a:solidFill>
                      <a:prstDash val="solid"/>
                    </a:lnB>
                    <a:solidFill>
                      <a:srgbClr val="F1F1F1"/>
                    </a:solidFill>
                  </a:tcPr>
                </a:tc>
                <a:tc>
                  <a:txBody>
                    <a:bodyPr/>
                    <a:lstStyle/>
                    <a:p>
                      <a:pPr>
                        <a:lnSpc>
                          <a:spcPct val="100000"/>
                        </a:lnSpc>
                      </a:pPr>
                      <a:endParaRPr sz="1300">
                        <a:latin typeface="Times New Roman"/>
                        <a:cs typeface="Times New Roman"/>
                      </a:endParaRPr>
                    </a:p>
                  </a:txBody>
                  <a:tcPr marL="0" marR="0" marT="0" marB="0">
                    <a:lnL w="12700">
                      <a:solidFill>
                        <a:srgbClr val="FFFFFF"/>
                      </a:solidFill>
                      <a:prstDash val="solid"/>
                    </a:lnL>
                    <a:lnR w="12700">
                      <a:solidFill>
                        <a:srgbClr val="FFFFFF"/>
                      </a:solidFill>
                      <a:prstDash val="solid"/>
                    </a:lnR>
                    <a:lnT w="19050">
                      <a:solidFill>
                        <a:srgbClr val="FFFFFF"/>
                      </a:solidFill>
                      <a:prstDash val="solid"/>
                    </a:lnT>
                    <a:lnB w="19050">
                      <a:solidFill>
                        <a:srgbClr val="FFFFFF"/>
                      </a:solidFill>
                      <a:prstDash val="solid"/>
                    </a:lnB>
                    <a:solidFill>
                      <a:srgbClr val="F1F1F1"/>
                    </a:solidFill>
                  </a:tcPr>
                </a:tc>
                <a:tc>
                  <a:txBody>
                    <a:bodyPr/>
                    <a:lstStyle/>
                    <a:p>
                      <a:pPr>
                        <a:lnSpc>
                          <a:spcPct val="100000"/>
                        </a:lnSpc>
                      </a:pPr>
                      <a:endParaRPr sz="1300">
                        <a:latin typeface="Times New Roman"/>
                        <a:cs typeface="Times New Roman"/>
                      </a:endParaRPr>
                    </a:p>
                  </a:txBody>
                  <a:tcPr marL="0" marR="0" marT="0" marB="0">
                    <a:lnL w="12700">
                      <a:solidFill>
                        <a:srgbClr val="FFFFFF"/>
                      </a:solidFill>
                      <a:prstDash val="solid"/>
                    </a:lnL>
                    <a:lnR w="12700">
                      <a:solidFill>
                        <a:srgbClr val="FFFFFF"/>
                      </a:solidFill>
                      <a:prstDash val="solid"/>
                    </a:lnR>
                    <a:lnT w="19050">
                      <a:solidFill>
                        <a:srgbClr val="FFFFFF"/>
                      </a:solidFill>
                      <a:prstDash val="solid"/>
                    </a:lnT>
                    <a:lnB w="19050">
                      <a:solidFill>
                        <a:srgbClr val="FFFFFF"/>
                      </a:solidFill>
                      <a:prstDash val="solid"/>
                    </a:lnB>
                    <a:solidFill>
                      <a:srgbClr val="F1F1F1"/>
                    </a:solidFill>
                  </a:tcPr>
                </a:tc>
              </a:tr>
              <a:tr h="215900">
                <a:tc>
                  <a:txBody>
                    <a:bodyPr/>
                    <a:lstStyle/>
                    <a:p>
                      <a:pPr marL="67310" marR="186055">
                        <a:lnSpc>
                          <a:spcPts val="1365"/>
                        </a:lnSpc>
                        <a:spcBef>
                          <a:spcPts val="234"/>
                        </a:spcBef>
                      </a:pPr>
                      <a:r>
                        <a:rPr sz="1200" dirty="0">
                          <a:latin typeface="微軟正黑體"/>
                          <a:cs typeface="微軟正黑體"/>
                        </a:rPr>
                        <a:t>報名及資格審</a:t>
                      </a:r>
                      <a:endParaRPr sz="1200">
                        <a:latin typeface="微軟正黑體"/>
                        <a:cs typeface="微軟正黑體"/>
                      </a:endParaRPr>
                    </a:p>
                  </a:txBody>
                  <a:tcPr marL="0" marR="0" marT="29844" marB="0">
                    <a:lnL w="19050">
                      <a:solidFill>
                        <a:srgbClr val="FFFFFF"/>
                      </a:solidFill>
                      <a:prstDash val="solid"/>
                    </a:lnL>
                    <a:lnR w="19050">
                      <a:solidFill>
                        <a:srgbClr val="FFFFFF"/>
                      </a:solidFill>
                      <a:prstDash val="solid"/>
                    </a:lnR>
                    <a:lnT w="19050">
                      <a:solidFill>
                        <a:srgbClr val="FFFFFF"/>
                      </a:solidFill>
                      <a:prstDash val="solid"/>
                    </a:lnT>
                    <a:solidFill>
                      <a:srgbClr val="E6E6E6"/>
                    </a:solidFill>
                  </a:tcPr>
                </a:tc>
                <a:tc>
                  <a:txBody>
                    <a:bodyPr/>
                    <a:lstStyle/>
                    <a:p>
                      <a:pPr marL="67310" marR="433070">
                        <a:lnSpc>
                          <a:spcPts val="1365"/>
                        </a:lnSpc>
                        <a:spcBef>
                          <a:spcPts val="234"/>
                        </a:spcBef>
                      </a:pPr>
                      <a:r>
                        <a:rPr sz="1200" dirty="0">
                          <a:latin typeface="微軟正黑體"/>
                          <a:cs typeface="微軟正黑體"/>
                        </a:rPr>
                        <a:t>正備取生登記</a:t>
                      </a:r>
                      <a:endParaRPr sz="1200">
                        <a:latin typeface="微軟正黑體"/>
                        <a:cs typeface="微軟正黑體"/>
                      </a:endParaRPr>
                    </a:p>
                  </a:txBody>
                  <a:tcPr marL="0" marR="0" marT="29844" marB="0">
                    <a:lnL w="19050">
                      <a:solidFill>
                        <a:srgbClr val="FFFFFF"/>
                      </a:solidFill>
                      <a:prstDash val="solid"/>
                    </a:lnL>
                    <a:lnR w="19050">
                      <a:solidFill>
                        <a:srgbClr val="FFFFFF"/>
                      </a:solidFill>
                      <a:prstDash val="solid"/>
                    </a:lnR>
                    <a:lnT w="19050">
                      <a:solidFill>
                        <a:srgbClr val="FFFFFF"/>
                      </a:solidFill>
                      <a:prstDash val="solid"/>
                    </a:lnT>
                    <a:solidFill>
                      <a:srgbClr val="E6E6E6"/>
                    </a:solidFill>
                  </a:tcPr>
                </a:tc>
                <a:tc rowSpan="5">
                  <a:txBody>
                    <a:bodyPr/>
                    <a:lstStyle/>
                    <a:p>
                      <a:pPr marR="240665">
                        <a:lnSpc>
                          <a:spcPct val="100000"/>
                        </a:lnSpc>
                      </a:pPr>
                      <a:endParaRPr sz="1300">
                        <a:latin typeface="Times New Roman"/>
                        <a:cs typeface="Times New Roman"/>
                      </a:endParaRPr>
                    </a:p>
                  </a:txBody>
                  <a:tcPr marL="0" marR="0" marT="0" marB="0">
                    <a:lnL w="19050">
                      <a:solidFill>
                        <a:srgbClr val="FFFFFF"/>
                      </a:solidFill>
                      <a:prstDash val="solid"/>
                    </a:lnL>
                    <a:lnR w="12700">
                      <a:solidFill>
                        <a:srgbClr val="FFFFFF"/>
                      </a:solidFill>
                      <a:prstDash val="solid"/>
                    </a:lnR>
                    <a:lnT w="19050">
                      <a:solidFill>
                        <a:srgbClr val="FFFFFF"/>
                      </a:solidFill>
                      <a:prstDash val="solid"/>
                    </a:lnT>
                    <a:lnB w="19050">
                      <a:solidFill>
                        <a:srgbClr val="FFFFFF"/>
                      </a:solidFill>
                      <a:prstDash val="solid"/>
                    </a:lnB>
                    <a:solidFill>
                      <a:srgbClr val="E6E6E6"/>
                    </a:solidFill>
                  </a:tcPr>
                </a:tc>
                <a:tc rowSpan="2">
                  <a:txBody>
                    <a:bodyPr/>
                    <a:lstStyle/>
                    <a:p>
                      <a:pPr marL="90805" marR="158750">
                        <a:lnSpc>
                          <a:spcPts val="1300"/>
                        </a:lnSpc>
                        <a:spcBef>
                          <a:spcPts val="320"/>
                        </a:spcBef>
                      </a:pPr>
                      <a:r>
                        <a:rPr sz="1200" dirty="0">
                          <a:latin typeface="微軟正黑體"/>
                          <a:cs typeface="微軟正黑體"/>
                        </a:rPr>
                        <a:t>資格審查</a:t>
                      </a:r>
                      <a:endParaRPr sz="1200">
                        <a:latin typeface="微軟正黑體"/>
                        <a:cs typeface="微軟正黑體"/>
                      </a:endParaRPr>
                    </a:p>
                  </a:txBody>
                  <a:tcPr marL="0" marR="0" marT="40640" marB="0">
                    <a:lnL w="12700">
                      <a:solidFill>
                        <a:srgbClr val="FFFFFF"/>
                      </a:solidFill>
                      <a:prstDash val="solid"/>
                    </a:lnL>
                    <a:lnR w="12700">
                      <a:solidFill>
                        <a:srgbClr val="FFFFFF"/>
                      </a:solidFill>
                      <a:prstDash val="solid"/>
                    </a:lnR>
                    <a:lnT w="19050">
                      <a:solidFill>
                        <a:srgbClr val="FFFFFF"/>
                      </a:solidFill>
                      <a:prstDash val="solid"/>
                    </a:lnT>
                    <a:solidFill>
                      <a:srgbClr val="E6E6E6"/>
                    </a:solidFill>
                  </a:tcPr>
                </a:tc>
                <a:tc rowSpan="2">
                  <a:txBody>
                    <a:bodyPr/>
                    <a:lstStyle/>
                    <a:p>
                      <a:pPr marL="90805">
                        <a:lnSpc>
                          <a:spcPts val="1300"/>
                        </a:lnSpc>
                        <a:spcBef>
                          <a:spcPts val="320"/>
                        </a:spcBef>
                      </a:pPr>
                      <a:r>
                        <a:rPr sz="1200" dirty="0">
                          <a:latin typeface="微軟正黑體"/>
                          <a:cs typeface="微軟正黑體"/>
                        </a:rPr>
                        <a:t>一階報名</a:t>
                      </a:r>
                      <a:endParaRPr sz="1200">
                        <a:latin typeface="微軟正黑體"/>
                        <a:cs typeface="微軟正黑體"/>
                      </a:endParaRPr>
                    </a:p>
                  </a:txBody>
                  <a:tcPr marL="0" marR="0" marT="40640" marB="0">
                    <a:lnL w="12700">
                      <a:solidFill>
                        <a:srgbClr val="FFFFFF"/>
                      </a:solidFill>
                      <a:prstDash val="solid"/>
                    </a:lnL>
                    <a:lnR w="12700">
                      <a:solidFill>
                        <a:srgbClr val="FFFFFF"/>
                      </a:solidFill>
                      <a:prstDash val="solid"/>
                    </a:lnR>
                    <a:lnT w="19050">
                      <a:solidFill>
                        <a:srgbClr val="FFFFFF"/>
                      </a:solidFill>
                      <a:prstDash val="solid"/>
                    </a:lnT>
                    <a:solidFill>
                      <a:srgbClr val="E6E6E6"/>
                    </a:solidFill>
                  </a:tcPr>
                </a:tc>
                <a:tc rowSpan="5">
                  <a:txBody>
                    <a:bodyPr/>
                    <a:lstStyle/>
                    <a:p>
                      <a:pPr marL="90805" marR="88265">
                        <a:lnSpc>
                          <a:spcPct val="99300"/>
                        </a:lnSpc>
                        <a:spcBef>
                          <a:spcPts val="334"/>
                        </a:spcBef>
                      </a:pPr>
                      <a:r>
                        <a:rPr sz="1200" dirty="0">
                          <a:latin typeface="微軟正黑體"/>
                          <a:cs typeface="微軟正黑體"/>
                        </a:rPr>
                        <a:t>二階報名勾選 </a:t>
                      </a:r>
                      <a:r>
                        <a:rPr sz="1200" spc="-5" dirty="0">
                          <a:latin typeface="微軟正黑體"/>
                          <a:cs typeface="微軟正黑體"/>
                        </a:rPr>
                        <a:t>上</a:t>
                      </a:r>
                      <a:r>
                        <a:rPr sz="1200" dirty="0">
                          <a:latin typeface="微軟正黑體"/>
                          <a:cs typeface="微軟正黑體"/>
                        </a:rPr>
                        <a:t>傳</a:t>
                      </a:r>
                      <a:r>
                        <a:rPr sz="1200" spc="300" dirty="0">
                          <a:latin typeface="微軟正黑體"/>
                          <a:cs typeface="微軟正黑體"/>
                        </a:rPr>
                        <a:t> </a:t>
                      </a:r>
                      <a:r>
                        <a:rPr sz="1200" spc="-5" dirty="0">
                          <a:latin typeface="微軟正黑體"/>
                          <a:cs typeface="微軟正黑體"/>
                        </a:rPr>
                        <a:t>6/2-9 </a:t>
                      </a:r>
                      <a:r>
                        <a:rPr sz="1200" dirty="0">
                          <a:latin typeface="微軟正黑體"/>
                          <a:cs typeface="微軟正黑體"/>
                        </a:rPr>
                        <a:t> 二階甄審 </a:t>
                      </a:r>
                      <a:r>
                        <a:rPr sz="1200" spc="-5" dirty="0">
                          <a:latin typeface="微軟正黑體"/>
                          <a:cs typeface="微軟正黑體"/>
                        </a:rPr>
                        <a:t>6/17-7/3</a:t>
                      </a:r>
                      <a:endParaRPr sz="1200">
                        <a:latin typeface="微軟正黑體"/>
                        <a:cs typeface="微軟正黑體"/>
                      </a:endParaRPr>
                    </a:p>
                  </a:txBody>
                  <a:tcPr marL="0" marR="0" marT="42544" marB="0">
                    <a:lnL w="12700">
                      <a:solidFill>
                        <a:srgbClr val="FFFFFF"/>
                      </a:solidFill>
                      <a:prstDash val="solid"/>
                    </a:lnL>
                    <a:lnR w="12700">
                      <a:solidFill>
                        <a:srgbClr val="FFFFFF"/>
                      </a:solidFill>
                      <a:prstDash val="solid"/>
                    </a:lnR>
                    <a:lnT w="19050">
                      <a:solidFill>
                        <a:srgbClr val="FFFFFF"/>
                      </a:solidFill>
                      <a:prstDash val="solid"/>
                    </a:lnT>
                    <a:lnB w="19050">
                      <a:solidFill>
                        <a:srgbClr val="FFFFFF"/>
                      </a:solidFill>
                      <a:prstDash val="solid"/>
                    </a:lnB>
                    <a:solidFill>
                      <a:srgbClr val="E6E6E6"/>
                    </a:solidFill>
                  </a:tcPr>
                </a:tc>
                <a:tc rowSpan="2">
                  <a:txBody>
                    <a:bodyPr/>
                    <a:lstStyle/>
                    <a:p>
                      <a:pPr marL="90170">
                        <a:lnSpc>
                          <a:spcPts val="1305"/>
                        </a:lnSpc>
                        <a:spcBef>
                          <a:spcPts val="320"/>
                        </a:spcBef>
                      </a:pPr>
                      <a:r>
                        <a:rPr sz="1200" dirty="0">
                          <a:latin typeface="微軟正黑體"/>
                          <a:cs typeface="微軟正黑體"/>
                        </a:rPr>
                        <a:t>正備取生登記</a:t>
                      </a:r>
                      <a:endParaRPr sz="1200">
                        <a:latin typeface="微軟正黑體"/>
                        <a:cs typeface="微軟正黑體"/>
                      </a:endParaRPr>
                    </a:p>
                  </a:txBody>
                  <a:tcPr marL="0" marR="0" marT="40640" marB="0">
                    <a:lnL w="12700">
                      <a:solidFill>
                        <a:srgbClr val="FFFFFF"/>
                      </a:solidFill>
                      <a:prstDash val="solid"/>
                    </a:lnL>
                    <a:lnR w="12700">
                      <a:solidFill>
                        <a:srgbClr val="FFFFFF"/>
                      </a:solidFill>
                      <a:prstDash val="solid"/>
                    </a:lnR>
                    <a:lnT w="19050">
                      <a:solidFill>
                        <a:srgbClr val="FFFFFF"/>
                      </a:solidFill>
                      <a:prstDash val="solid"/>
                    </a:lnT>
                    <a:solidFill>
                      <a:srgbClr val="E6E6E6"/>
                    </a:solidFill>
                  </a:tcPr>
                </a:tc>
                <a:tc rowSpan="5">
                  <a:txBody>
                    <a:bodyPr/>
                    <a:lstStyle/>
                    <a:p>
                      <a:pPr>
                        <a:lnSpc>
                          <a:spcPct val="100000"/>
                        </a:lnSpc>
                      </a:pPr>
                      <a:endParaRPr sz="1300">
                        <a:latin typeface="Times New Roman"/>
                        <a:cs typeface="Times New Roman"/>
                      </a:endParaRPr>
                    </a:p>
                  </a:txBody>
                  <a:tcPr marL="0" marR="0" marT="0" marB="0">
                    <a:lnL w="12700">
                      <a:solidFill>
                        <a:srgbClr val="FFFFFF"/>
                      </a:solidFill>
                      <a:prstDash val="solid"/>
                    </a:lnL>
                    <a:lnR w="12700">
                      <a:solidFill>
                        <a:srgbClr val="FFFFFF"/>
                      </a:solidFill>
                      <a:prstDash val="solid"/>
                    </a:lnR>
                    <a:lnT w="19050">
                      <a:solidFill>
                        <a:srgbClr val="FFFFFF"/>
                      </a:solidFill>
                      <a:prstDash val="solid"/>
                    </a:lnT>
                    <a:lnB w="19050">
                      <a:solidFill>
                        <a:srgbClr val="FFFFFF"/>
                      </a:solidFill>
                      <a:prstDash val="solid"/>
                    </a:lnB>
                    <a:solidFill>
                      <a:srgbClr val="E6E6E6"/>
                    </a:solidFill>
                  </a:tcPr>
                </a:tc>
              </a:tr>
              <a:tr h="0">
                <a:tc rowSpan="2">
                  <a:txBody>
                    <a:bodyPr/>
                    <a:lstStyle/>
                    <a:p>
                      <a:pPr marL="67310" marR="186055">
                        <a:lnSpc>
                          <a:spcPts val="1415"/>
                        </a:lnSpc>
                      </a:pPr>
                      <a:r>
                        <a:rPr sz="1200" spc="-5" dirty="0">
                          <a:latin typeface="微軟正黑體"/>
                          <a:cs typeface="微軟正黑體"/>
                        </a:rPr>
                        <a:t>查12/20-24</a:t>
                      </a:r>
                      <a:endParaRPr sz="1200">
                        <a:latin typeface="微軟正黑體"/>
                        <a:cs typeface="微軟正黑體"/>
                      </a:endParaRPr>
                    </a:p>
                    <a:p>
                      <a:pPr marL="67310" marR="186055">
                        <a:lnSpc>
                          <a:spcPts val="1360"/>
                        </a:lnSpc>
                      </a:pPr>
                      <a:r>
                        <a:rPr sz="1200" dirty="0">
                          <a:latin typeface="微軟正黑體"/>
                          <a:cs typeface="微軟正黑體"/>
                        </a:rPr>
                        <a:t>指定項目甄審</a:t>
                      </a:r>
                      <a:endParaRPr sz="1200">
                        <a:latin typeface="微軟正黑體"/>
                        <a:cs typeface="微軟正黑體"/>
                      </a:endParaRPr>
                    </a:p>
                  </a:txBody>
                  <a:tcPr marL="0" marR="0" marT="0" marB="0">
                    <a:lnL w="19050">
                      <a:solidFill>
                        <a:srgbClr val="FFFFFF"/>
                      </a:solidFill>
                      <a:prstDash val="solid"/>
                    </a:lnL>
                    <a:lnR w="19050">
                      <a:solidFill>
                        <a:srgbClr val="FFFFFF"/>
                      </a:solidFill>
                      <a:prstDash val="solid"/>
                    </a:lnR>
                    <a:solidFill>
                      <a:srgbClr val="E6E6E6"/>
                    </a:solidFill>
                  </a:tcPr>
                </a:tc>
                <a:tc rowSpan="2">
                  <a:txBody>
                    <a:bodyPr/>
                    <a:lstStyle/>
                    <a:p>
                      <a:pPr marL="67310" marR="702945">
                        <a:lnSpc>
                          <a:spcPts val="1440"/>
                        </a:lnSpc>
                      </a:pPr>
                      <a:r>
                        <a:rPr sz="1200" dirty="0">
                          <a:latin typeface="微軟正黑體"/>
                          <a:cs typeface="微軟正黑體"/>
                        </a:rPr>
                        <a:t>就讀志願序  2/9-11</a:t>
                      </a:r>
                      <a:endParaRPr sz="1200">
                        <a:latin typeface="微軟正黑體"/>
                        <a:cs typeface="微軟正黑體"/>
                      </a:endParaRPr>
                    </a:p>
                  </a:txBody>
                  <a:tcPr marL="0" marR="0" marT="0" marB="0">
                    <a:lnL w="19050">
                      <a:solidFill>
                        <a:srgbClr val="FFFFFF"/>
                      </a:solidFill>
                      <a:prstDash val="solid"/>
                    </a:lnL>
                    <a:lnR w="19050">
                      <a:solidFill>
                        <a:srgbClr val="FFFFFF"/>
                      </a:solidFill>
                      <a:prstDash val="solid"/>
                    </a:lnR>
                    <a:solidFill>
                      <a:srgbClr val="E6E6E6"/>
                    </a:solidFill>
                  </a:tcPr>
                </a:tc>
                <a:tc vMerge="1">
                  <a:txBody>
                    <a:bodyPr/>
                    <a:lstStyle/>
                    <a:p>
                      <a:endParaRPr/>
                    </a:p>
                  </a:txBody>
                  <a:tcPr marL="0" marR="0" marT="0" marB="0">
                    <a:lnL w="19050">
                      <a:solidFill>
                        <a:srgbClr val="FFFFFF"/>
                      </a:solidFill>
                      <a:prstDash val="solid"/>
                    </a:lnL>
                    <a:lnR w="12700">
                      <a:solidFill>
                        <a:srgbClr val="FFFFFF"/>
                      </a:solidFill>
                      <a:prstDash val="solid"/>
                    </a:lnR>
                    <a:lnT w="19050">
                      <a:solidFill>
                        <a:srgbClr val="FFFFFF"/>
                      </a:solidFill>
                      <a:prstDash val="solid"/>
                    </a:lnT>
                    <a:lnB w="19050">
                      <a:solidFill>
                        <a:srgbClr val="FFFFFF"/>
                      </a:solidFill>
                      <a:prstDash val="solid"/>
                    </a:lnB>
                    <a:solidFill>
                      <a:srgbClr val="E6E6E6"/>
                    </a:solidFill>
                  </a:tcPr>
                </a:tc>
                <a:tc vMerge="1">
                  <a:txBody>
                    <a:bodyPr/>
                    <a:lstStyle/>
                    <a:p>
                      <a:endParaRPr/>
                    </a:p>
                  </a:txBody>
                  <a:tcPr marL="0" marR="0" marT="40640" marB="0">
                    <a:lnL w="12700">
                      <a:solidFill>
                        <a:srgbClr val="FFFFFF"/>
                      </a:solidFill>
                      <a:prstDash val="solid"/>
                    </a:lnL>
                    <a:lnR w="12700">
                      <a:solidFill>
                        <a:srgbClr val="FFFFFF"/>
                      </a:solidFill>
                      <a:prstDash val="solid"/>
                    </a:lnR>
                    <a:lnT w="19050">
                      <a:solidFill>
                        <a:srgbClr val="FFFFFF"/>
                      </a:solidFill>
                      <a:prstDash val="solid"/>
                    </a:lnT>
                    <a:solidFill>
                      <a:srgbClr val="E6E6E6"/>
                    </a:solidFill>
                  </a:tcPr>
                </a:tc>
                <a:tc vMerge="1">
                  <a:txBody>
                    <a:bodyPr/>
                    <a:lstStyle/>
                    <a:p>
                      <a:endParaRPr/>
                    </a:p>
                  </a:txBody>
                  <a:tcPr marL="0" marR="0" marT="40640" marB="0">
                    <a:lnL w="12700">
                      <a:solidFill>
                        <a:srgbClr val="FFFFFF"/>
                      </a:solidFill>
                      <a:prstDash val="solid"/>
                    </a:lnL>
                    <a:lnR w="12700">
                      <a:solidFill>
                        <a:srgbClr val="FFFFFF"/>
                      </a:solidFill>
                      <a:prstDash val="solid"/>
                    </a:lnR>
                    <a:lnT w="19050">
                      <a:solidFill>
                        <a:srgbClr val="FFFFFF"/>
                      </a:solidFill>
                      <a:prstDash val="solid"/>
                    </a:lnT>
                    <a:solidFill>
                      <a:srgbClr val="E6E6E6"/>
                    </a:solidFill>
                  </a:tcPr>
                </a:tc>
                <a:tc vMerge="1">
                  <a:txBody>
                    <a:bodyPr/>
                    <a:lstStyle/>
                    <a:p>
                      <a:endParaRPr/>
                    </a:p>
                  </a:txBody>
                  <a:tcPr marL="0" marR="0" marT="42544" marB="0">
                    <a:lnL w="12700">
                      <a:solidFill>
                        <a:srgbClr val="FFFFFF"/>
                      </a:solidFill>
                      <a:prstDash val="solid"/>
                    </a:lnL>
                    <a:lnR w="12700">
                      <a:solidFill>
                        <a:srgbClr val="FFFFFF"/>
                      </a:solidFill>
                      <a:prstDash val="solid"/>
                    </a:lnR>
                    <a:lnT w="19050">
                      <a:solidFill>
                        <a:srgbClr val="FFFFFF"/>
                      </a:solidFill>
                      <a:prstDash val="solid"/>
                    </a:lnT>
                    <a:lnB w="19050">
                      <a:solidFill>
                        <a:srgbClr val="FFFFFF"/>
                      </a:solidFill>
                      <a:prstDash val="solid"/>
                    </a:lnB>
                    <a:solidFill>
                      <a:srgbClr val="E6E6E6"/>
                    </a:solidFill>
                  </a:tcPr>
                </a:tc>
                <a:tc vMerge="1">
                  <a:txBody>
                    <a:bodyPr/>
                    <a:lstStyle/>
                    <a:p>
                      <a:endParaRPr/>
                    </a:p>
                  </a:txBody>
                  <a:tcPr marL="0" marR="0" marT="40640" marB="0">
                    <a:lnL w="12700">
                      <a:solidFill>
                        <a:srgbClr val="FFFFFF"/>
                      </a:solidFill>
                      <a:prstDash val="solid"/>
                    </a:lnL>
                    <a:lnR w="12700">
                      <a:solidFill>
                        <a:srgbClr val="FFFFFF"/>
                      </a:solidFill>
                      <a:prstDash val="solid"/>
                    </a:lnR>
                    <a:lnT w="19050">
                      <a:solidFill>
                        <a:srgbClr val="FFFFFF"/>
                      </a:solidFill>
                      <a:prstDash val="solid"/>
                    </a:lnT>
                    <a:solidFill>
                      <a:srgbClr val="E6E6E6"/>
                    </a:solidFill>
                  </a:tcPr>
                </a:tc>
                <a:tc vMerge="1">
                  <a:txBody>
                    <a:bodyPr/>
                    <a:lstStyle/>
                    <a:p>
                      <a:endParaRPr/>
                    </a:p>
                  </a:txBody>
                  <a:tcPr marL="0" marR="0" marT="0" marB="0">
                    <a:lnL w="12700">
                      <a:solidFill>
                        <a:srgbClr val="FFFFFF"/>
                      </a:solidFill>
                      <a:prstDash val="solid"/>
                    </a:lnL>
                    <a:lnR w="12700">
                      <a:solidFill>
                        <a:srgbClr val="FFFFFF"/>
                      </a:solidFill>
                      <a:prstDash val="solid"/>
                    </a:lnR>
                    <a:lnT w="19050">
                      <a:solidFill>
                        <a:srgbClr val="FFFFFF"/>
                      </a:solidFill>
                      <a:prstDash val="solid"/>
                    </a:lnT>
                    <a:lnB w="19050">
                      <a:solidFill>
                        <a:srgbClr val="FFFFFF"/>
                      </a:solidFill>
                      <a:prstDash val="solid"/>
                    </a:lnB>
                    <a:solidFill>
                      <a:srgbClr val="E6E6E6"/>
                    </a:solidFill>
                  </a:tcPr>
                </a:tc>
              </a:tr>
              <a:tr h="361950">
                <a:tc vMerge="1">
                  <a:txBody>
                    <a:bodyPr/>
                    <a:lstStyle/>
                    <a:p>
                      <a:endParaRPr/>
                    </a:p>
                  </a:txBody>
                  <a:tcPr marL="0" marR="0" marT="0" marB="0">
                    <a:lnL w="19050">
                      <a:solidFill>
                        <a:srgbClr val="FFFFFF"/>
                      </a:solidFill>
                      <a:prstDash val="solid"/>
                    </a:lnL>
                    <a:lnR w="19050">
                      <a:solidFill>
                        <a:srgbClr val="FFFFFF"/>
                      </a:solidFill>
                      <a:prstDash val="solid"/>
                    </a:lnR>
                    <a:solidFill>
                      <a:srgbClr val="E6E6E6"/>
                    </a:solidFill>
                  </a:tcPr>
                </a:tc>
                <a:tc vMerge="1">
                  <a:txBody>
                    <a:bodyPr/>
                    <a:lstStyle/>
                    <a:p>
                      <a:endParaRPr/>
                    </a:p>
                  </a:txBody>
                  <a:tcPr marL="0" marR="0" marT="0" marB="0">
                    <a:lnL w="19050">
                      <a:solidFill>
                        <a:srgbClr val="FFFFFF"/>
                      </a:solidFill>
                      <a:prstDash val="solid"/>
                    </a:lnL>
                    <a:lnR w="19050">
                      <a:solidFill>
                        <a:srgbClr val="FFFFFF"/>
                      </a:solidFill>
                      <a:prstDash val="solid"/>
                    </a:lnR>
                    <a:solidFill>
                      <a:srgbClr val="E6E6E6"/>
                    </a:solidFill>
                  </a:tcPr>
                </a:tc>
                <a:tc vMerge="1">
                  <a:txBody>
                    <a:bodyPr/>
                    <a:lstStyle/>
                    <a:p>
                      <a:endParaRPr/>
                    </a:p>
                  </a:txBody>
                  <a:tcPr marL="0" marR="0" marT="0" marB="0">
                    <a:lnL w="19050">
                      <a:solidFill>
                        <a:srgbClr val="FFFFFF"/>
                      </a:solidFill>
                      <a:prstDash val="solid"/>
                    </a:lnL>
                    <a:lnR w="12700">
                      <a:solidFill>
                        <a:srgbClr val="FFFFFF"/>
                      </a:solidFill>
                      <a:prstDash val="solid"/>
                    </a:lnR>
                    <a:lnT w="19050">
                      <a:solidFill>
                        <a:srgbClr val="FFFFFF"/>
                      </a:solidFill>
                      <a:prstDash val="solid"/>
                    </a:lnT>
                    <a:lnB w="19050">
                      <a:solidFill>
                        <a:srgbClr val="FFFFFF"/>
                      </a:solidFill>
                      <a:prstDash val="solid"/>
                    </a:lnB>
                    <a:solidFill>
                      <a:srgbClr val="E6E6E6"/>
                    </a:solidFill>
                  </a:tcPr>
                </a:tc>
                <a:tc>
                  <a:txBody>
                    <a:bodyPr/>
                    <a:lstStyle/>
                    <a:p>
                      <a:pPr marL="90805" marR="158750">
                        <a:lnSpc>
                          <a:spcPct val="100000"/>
                        </a:lnSpc>
                        <a:spcBef>
                          <a:spcPts val="40"/>
                        </a:spcBef>
                      </a:pPr>
                      <a:r>
                        <a:rPr sz="1200" spc="-5" dirty="0">
                          <a:latin typeface="微軟正黑體"/>
                          <a:cs typeface="微軟正黑體"/>
                        </a:rPr>
                        <a:t>4/20-5/4</a:t>
                      </a:r>
                      <a:endParaRPr sz="1200">
                        <a:latin typeface="微軟正黑體"/>
                        <a:cs typeface="微軟正黑體"/>
                      </a:endParaRPr>
                    </a:p>
                  </a:txBody>
                  <a:tcPr marL="0" marR="0" marT="5080" marB="0">
                    <a:lnL w="12700">
                      <a:solidFill>
                        <a:srgbClr val="FFFFFF"/>
                      </a:solidFill>
                      <a:prstDash val="solid"/>
                    </a:lnL>
                    <a:lnR w="12700">
                      <a:solidFill>
                        <a:srgbClr val="FFFFFF"/>
                      </a:solidFill>
                      <a:prstDash val="solid"/>
                    </a:lnR>
                    <a:solidFill>
                      <a:srgbClr val="E6E6E6"/>
                    </a:solidFill>
                  </a:tcPr>
                </a:tc>
                <a:tc rowSpan="2">
                  <a:txBody>
                    <a:bodyPr/>
                    <a:lstStyle/>
                    <a:p>
                      <a:pPr marL="90805">
                        <a:lnSpc>
                          <a:spcPct val="100000"/>
                        </a:lnSpc>
                        <a:spcBef>
                          <a:spcPts val="35"/>
                        </a:spcBef>
                      </a:pPr>
                      <a:r>
                        <a:rPr sz="1200" dirty="0">
                          <a:latin typeface="微軟正黑體"/>
                          <a:cs typeface="微軟正黑體"/>
                        </a:rPr>
                        <a:t>5/20-27</a:t>
                      </a:r>
                      <a:endParaRPr sz="1200">
                        <a:latin typeface="微軟正黑體"/>
                        <a:cs typeface="微軟正黑體"/>
                      </a:endParaRPr>
                    </a:p>
                    <a:p>
                      <a:pPr marL="90805">
                        <a:lnSpc>
                          <a:spcPts val="1295"/>
                        </a:lnSpc>
                      </a:pPr>
                      <a:r>
                        <a:rPr sz="1200" dirty="0">
                          <a:latin typeface="微軟正黑體"/>
                          <a:cs typeface="微軟正黑體"/>
                        </a:rPr>
                        <a:t>學生練習版</a:t>
                      </a:r>
                      <a:endParaRPr sz="1200">
                        <a:latin typeface="微軟正黑體"/>
                        <a:cs typeface="微軟正黑體"/>
                      </a:endParaRPr>
                    </a:p>
                  </a:txBody>
                  <a:tcPr marL="0" marR="0" marT="4445" marB="0">
                    <a:lnL w="12700">
                      <a:solidFill>
                        <a:srgbClr val="FFFFFF"/>
                      </a:solidFill>
                      <a:prstDash val="solid"/>
                    </a:lnL>
                    <a:lnR w="12700">
                      <a:solidFill>
                        <a:srgbClr val="FFFFFF"/>
                      </a:solidFill>
                      <a:prstDash val="solid"/>
                    </a:lnR>
                    <a:solidFill>
                      <a:srgbClr val="E6E6E6"/>
                    </a:solidFill>
                  </a:tcPr>
                </a:tc>
                <a:tc vMerge="1">
                  <a:txBody>
                    <a:bodyPr/>
                    <a:lstStyle/>
                    <a:p>
                      <a:endParaRPr/>
                    </a:p>
                  </a:txBody>
                  <a:tcPr marL="0" marR="0" marT="42544" marB="0">
                    <a:lnL w="12700">
                      <a:solidFill>
                        <a:srgbClr val="FFFFFF"/>
                      </a:solidFill>
                      <a:prstDash val="solid"/>
                    </a:lnL>
                    <a:lnR w="12700">
                      <a:solidFill>
                        <a:srgbClr val="FFFFFF"/>
                      </a:solidFill>
                      <a:prstDash val="solid"/>
                    </a:lnR>
                    <a:lnT w="19050">
                      <a:solidFill>
                        <a:srgbClr val="FFFFFF"/>
                      </a:solidFill>
                      <a:prstDash val="solid"/>
                    </a:lnT>
                    <a:lnB w="19050">
                      <a:solidFill>
                        <a:srgbClr val="FFFFFF"/>
                      </a:solidFill>
                      <a:prstDash val="solid"/>
                    </a:lnB>
                    <a:solidFill>
                      <a:srgbClr val="E6E6E6"/>
                    </a:solidFill>
                  </a:tcPr>
                </a:tc>
                <a:tc rowSpan="2">
                  <a:txBody>
                    <a:bodyPr/>
                    <a:lstStyle/>
                    <a:p>
                      <a:pPr marL="90170" marR="240665">
                        <a:lnSpc>
                          <a:spcPct val="100000"/>
                        </a:lnSpc>
                      </a:pPr>
                      <a:r>
                        <a:rPr sz="1200" dirty="0">
                          <a:latin typeface="微軟正黑體"/>
                          <a:cs typeface="微軟正黑體"/>
                        </a:rPr>
                        <a:t>就讀志願序  </a:t>
                      </a:r>
                      <a:r>
                        <a:rPr sz="1200" spc="-5" dirty="0">
                          <a:latin typeface="微軟正黑體"/>
                          <a:cs typeface="微軟正黑體"/>
                        </a:rPr>
                        <a:t>7/6-9</a:t>
                      </a:r>
                      <a:endParaRPr sz="1200">
                        <a:latin typeface="微軟正黑體"/>
                        <a:cs typeface="微軟正黑體"/>
                      </a:endParaRPr>
                    </a:p>
                  </a:txBody>
                  <a:tcPr marL="0" marR="0" marT="0" marB="0">
                    <a:lnL w="12700">
                      <a:solidFill>
                        <a:srgbClr val="FFFFFF"/>
                      </a:solidFill>
                      <a:prstDash val="solid"/>
                    </a:lnL>
                    <a:lnR w="12700">
                      <a:solidFill>
                        <a:srgbClr val="FFFFFF"/>
                      </a:solidFill>
                      <a:prstDash val="solid"/>
                    </a:lnR>
                    <a:solidFill>
                      <a:srgbClr val="E6E6E6"/>
                    </a:solidFill>
                  </a:tcPr>
                </a:tc>
                <a:tc vMerge="1">
                  <a:txBody>
                    <a:bodyPr/>
                    <a:lstStyle/>
                    <a:p>
                      <a:endParaRPr/>
                    </a:p>
                  </a:txBody>
                  <a:tcPr marL="0" marR="0" marT="0" marB="0">
                    <a:lnL w="12700">
                      <a:solidFill>
                        <a:srgbClr val="FFFFFF"/>
                      </a:solidFill>
                      <a:prstDash val="solid"/>
                    </a:lnL>
                    <a:lnR w="12700">
                      <a:solidFill>
                        <a:srgbClr val="FFFFFF"/>
                      </a:solidFill>
                      <a:prstDash val="solid"/>
                    </a:lnR>
                    <a:lnT w="19050">
                      <a:solidFill>
                        <a:srgbClr val="FFFFFF"/>
                      </a:solidFill>
                      <a:prstDash val="solid"/>
                    </a:lnT>
                    <a:lnB w="19050">
                      <a:solidFill>
                        <a:srgbClr val="FFFFFF"/>
                      </a:solidFill>
                      <a:prstDash val="solid"/>
                    </a:lnB>
                    <a:solidFill>
                      <a:srgbClr val="E6E6E6"/>
                    </a:solidFill>
                  </a:tcPr>
                </a:tc>
              </a:tr>
              <a:tr h="0">
                <a:tc rowSpan="2">
                  <a:txBody>
                    <a:bodyPr/>
                    <a:lstStyle/>
                    <a:p>
                      <a:pPr marL="67310" marR="186055">
                        <a:lnSpc>
                          <a:spcPts val="1420"/>
                        </a:lnSpc>
                      </a:pPr>
                      <a:r>
                        <a:rPr sz="1200" dirty="0">
                          <a:latin typeface="微軟正黑體"/>
                          <a:cs typeface="微軟正黑體"/>
                        </a:rPr>
                        <a:t>1/17-25</a:t>
                      </a:r>
                      <a:endParaRPr sz="1200">
                        <a:latin typeface="微軟正黑體"/>
                        <a:cs typeface="微軟正黑體"/>
                      </a:endParaRPr>
                    </a:p>
                  </a:txBody>
                  <a:tcPr marL="0" marR="0" marT="0" marB="0">
                    <a:lnL w="19050">
                      <a:solidFill>
                        <a:srgbClr val="FFFFFF"/>
                      </a:solidFill>
                      <a:prstDash val="solid"/>
                    </a:lnL>
                    <a:lnR w="19050">
                      <a:solidFill>
                        <a:srgbClr val="FFFFFF"/>
                      </a:solidFill>
                      <a:prstDash val="solid"/>
                    </a:lnR>
                    <a:lnB w="19050">
                      <a:solidFill>
                        <a:srgbClr val="FFFFFF"/>
                      </a:solidFill>
                      <a:prstDash val="solid"/>
                    </a:lnB>
                    <a:solidFill>
                      <a:srgbClr val="E6E6E6"/>
                    </a:solidFill>
                  </a:tcPr>
                </a:tc>
                <a:tc rowSpan="2">
                  <a:txBody>
                    <a:bodyPr/>
                    <a:lstStyle/>
                    <a:p>
                      <a:pPr marL="67310" marR="433070">
                        <a:lnSpc>
                          <a:spcPts val="1420"/>
                        </a:lnSpc>
                      </a:pPr>
                      <a:r>
                        <a:rPr sz="1200" spc="-5" dirty="0">
                          <a:latin typeface="微軟正黑體"/>
                          <a:cs typeface="微軟正黑體"/>
                        </a:rPr>
                        <a:t>放榜2/15</a:t>
                      </a:r>
                      <a:endParaRPr sz="1200">
                        <a:latin typeface="微軟正黑體"/>
                        <a:cs typeface="微軟正黑體"/>
                      </a:endParaRPr>
                    </a:p>
                  </a:txBody>
                  <a:tcPr marL="0" marR="0" marT="0" marB="0">
                    <a:lnL w="19050">
                      <a:solidFill>
                        <a:srgbClr val="FFFFFF"/>
                      </a:solidFill>
                      <a:prstDash val="solid"/>
                    </a:lnL>
                    <a:lnR w="19050">
                      <a:solidFill>
                        <a:srgbClr val="FFFFFF"/>
                      </a:solidFill>
                      <a:prstDash val="solid"/>
                    </a:lnR>
                    <a:lnB w="19050">
                      <a:solidFill>
                        <a:srgbClr val="FFFFFF"/>
                      </a:solidFill>
                      <a:prstDash val="solid"/>
                    </a:lnB>
                    <a:solidFill>
                      <a:srgbClr val="E6E6E6"/>
                    </a:solidFill>
                  </a:tcPr>
                </a:tc>
                <a:tc vMerge="1">
                  <a:txBody>
                    <a:bodyPr/>
                    <a:lstStyle/>
                    <a:p>
                      <a:endParaRPr/>
                    </a:p>
                  </a:txBody>
                  <a:tcPr marL="0" marR="0" marT="0" marB="0">
                    <a:lnL w="19050">
                      <a:solidFill>
                        <a:srgbClr val="FFFFFF"/>
                      </a:solidFill>
                      <a:prstDash val="solid"/>
                    </a:lnL>
                    <a:lnR w="12700">
                      <a:solidFill>
                        <a:srgbClr val="FFFFFF"/>
                      </a:solidFill>
                      <a:prstDash val="solid"/>
                    </a:lnR>
                    <a:lnT w="19050">
                      <a:solidFill>
                        <a:srgbClr val="FFFFFF"/>
                      </a:solidFill>
                      <a:prstDash val="solid"/>
                    </a:lnT>
                    <a:lnB w="19050">
                      <a:solidFill>
                        <a:srgbClr val="FFFFFF"/>
                      </a:solidFill>
                      <a:prstDash val="solid"/>
                    </a:lnB>
                    <a:solidFill>
                      <a:srgbClr val="E6E6E6"/>
                    </a:solidFill>
                  </a:tcPr>
                </a:tc>
                <a:tc rowSpan="2">
                  <a:txBody>
                    <a:bodyPr/>
                    <a:lstStyle/>
                    <a:p>
                      <a:pPr marR="158750">
                        <a:lnSpc>
                          <a:spcPct val="100000"/>
                        </a:lnSpc>
                      </a:pPr>
                      <a:endParaRPr sz="1300">
                        <a:latin typeface="Times New Roman"/>
                        <a:cs typeface="Times New Roman"/>
                      </a:endParaRPr>
                    </a:p>
                  </a:txBody>
                  <a:tcPr marL="0" marR="0" marT="0" marB="0">
                    <a:lnL w="12700">
                      <a:solidFill>
                        <a:srgbClr val="FFFFFF"/>
                      </a:solidFill>
                      <a:prstDash val="solid"/>
                    </a:lnL>
                    <a:lnR w="12700">
                      <a:solidFill>
                        <a:srgbClr val="FFFFFF"/>
                      </a:solidFill>
                      <a:prstDash val="solid"/>
                    </a:lnR>
                    <a:lnB w="19050">
                      <a:solidFill>
                        <a:srgbClr val="FFFFFF"/>
                      </a:solidFill>
                      <a:prstDash val="solid"/>
                    </a:lnB>
                    <a:solidFill>
                      <a:srgbClr val="E6E6E6"/>
                    </a:solidFill>
                  </a:tcPr>
                </a:tc>
                <a:tc vMerge="1">
                  <a:txBody>
                    <a:bodyPr/>
                    <a:lstStyle/>
                    <a:p>
                      <a:endParaRPr/>
                    </a:p>
                  </a:txBody>
                  <a:tcPr marL="0" marR="0" marT="4445" marB="0">
                    <a:lnL w="12700">
                      <a:solidFill>
                        <a:srgbClr val="FFFFFF"/>
                      </a:solidFill>
                      <a:prstDash val="solid"/>
                    </a:lnL>
                    <a:lnR w="12700">
                      <a:solidFill>
                        <a:srgbClr val="FFFFFF"/>
                      </a:solidFill>
                      <a:prstDash val="solid"/>
                    </a:lnR>
                    <a:solidFill>
                      <a:srgbClr val="E6E6E6"/>
                    </a:solidFill>
                  </a:tcPr>
                </a:tc>
                <a:tc vMerge="1">
                  <a:txBody>
                    <a:bodyPr/>
                    <a:lstStyle/>
                    <a:p>
                      <a:endParaRPr/>
                    </a:p>
                  </a:txBody>
                  <a:tcPr marL="0" marR="0" marT="42544" marB="0">
                    <a:lnL w="12700">
                      <a:solidFill>
                        <a:srgbClr val="FFFFFF"/>
                      </a:solidFill>
                      <a:prstDash val="solid"/>
                    </a:lnL>
                    <a:lnR w="12700">
                      <a:solidFill>
                        <a:srgbClr val="FFFFFF"/>
                      </a:solidFill>
                      <a:prstDash val="solid"/>
                    </a:lnR>
                    <a:lnT w="19050">
                      <a:solidFill>
                        <a:srgbClr val="FFFFFF"/>
                      </a:solidFill>
                      <a:prstDash val="solid"/>
                    </a:lnT>
                    <a:lnB w="19050">
                      <a:solidFill>
                        <a:srgbClr val="FFFFFF"/>
                      </a:solidFill>
                      <a:prstDash val="solid"/>
                    </a:lnB>
                    <a:solidFill>
                      <a:srgbClr val="E6E6E6"/>
                    </a:solidFill>
                  </a:tcPr>
                </a:tc>
                <a:tc vMerge="1">
                  <a:txBody>
                    <a:bodyPr/>
                    <a:lstStyle/>
                    <a:p>
                      <a:endParaRPr/>
                    </a:p>
                  </a:txBody>
                  <a:tcPr marL="0" marR="0" marT="0" marB="0">
                    <a:lnL w="12700">
                      <a:solidFill>
                        <a:srgbClr val="FFFFFF"/>
                      </a:solidFill>
                      <a:prstDash val="solid"/>
                    </a:lnL>
                    <a:lnR w="12700">
                      <a:solidFill>
                        <a:srgbClr val="FFFFFF"/>
                      </a:solidFill>
                      <a:prstDash val="solid"/>
                    </a:lnR>
                    <a:solidFill>
                      <a:srgbClr val="E6E6E6"/>
                    </a:solidFill>
                  </a:tcPr>
                </a:tc>
                <a:tc vMerge="1">
                  <a:txBody>
                    <a:bodyPr/>
                    <a:lstStyle/>
                    <a:p>
                      <a:endParaRPr/>
                    </a:p>
                  </a:txBody>
                  <a:tcPr marL="0" marR="0" marT="0" marB="0">
                    <a:lnL w="12700">
                      <a:solidFill>
                        <a:srgbClr val="FFFFFF"/>
                      </a:solidFill>
                      <a:prstDash val="solid"/>
                    </a:lnL>
                    <a:lnR w="12700">
                      <a:solidFill>
                        <a:srgbClr val="FFFFFF"/>
                      </a:solidFill>
                      <a:prstDash val="solid"/>
                    </a:lnR>
                    <a:lnT w="19050">
                      <a:solidFill>
                        <a:srgbClr val="FFFFFF"/>
                      </a:solidFill>
                      <a:prstDash val="solid"/>
                    </a:lnT>
                    <a:lnB w="19050">
                      <a:solidFill>
                        <a:srgbClr val="FFFFFF"/>
                      </a:solidFill>
                      <a:prstDash val="solid"/>
                    </a:lnB>
                    <a:solidFill>
                      <a:srgbClr val="E6E6E6"/>
                    </a:solidFill>
                  </a:tcPr>
                </a:tc>
              </a:tr>
              <a:tr h="238760">
                <a:tc vMerge="1">
                  <a:txBody>
                    <a:bodyPr/>
                    <a:lstStyle/>
                    <a:p>
                      <a:endParaRPr/>
                    </a:p>
                  </a:txBody>
                  <a:tcPr marL="0" marR="0" marT="0" marB="0">
                    <a:lnL w="19050">
                      <a:solidFill>
                        <a:srgbClr val="FFFFFF"/>
                      </a:solidFill>
                      <a:prstDash val="solid"/>
                    </a:lnL>
                    <a:lnR w="19050">
                      <a:solidFill>
                        <a:srgbClr val="FFFFFF"/>
                      </a:solidFill>
                      <a:prstDash val="solid"/>
                    </a:lnR>
                    <a:lnB w="19050">
                      <a:solidFill>
                        <a:srgbClr val="FFFFFF"/>
                      </a:solidFill>
                      <a:prstDash val="solid"/>
                    </a:lnB>
                    <a:solidFill>
                      <a:srgbClr val="E6E6E6"/>
                    </a:solidFill>
                  </a:tcPr>
                </a:tc>
                <a:tc vMerge="1">
                  <a:txBody>
                    <a:bodyPr/>
                    <a:lstStyle/>
                    <a:p>
                      <a:endParaRPr/>
                    </a:p>
                  </a:txBody>
                  <a:tcPr marL="0" marR="0" marT="0" marB="0">
                    <a:lnL w="19050">
                      <a:solidFill>
                        <a:srgbClr val="FFFFFF"/>
                      </a:solidFill>
                      <a:prstDash val="solid"/>
                    </a:lnL>
                    <a:lnR w="19050">
                      <a:solidFill>
                        <a:srgbClr val="FFFFFF"/>
                      </a:solidFill>
                      <a:prstDash val="solid"/>
                    </a:lnR>
                    <a:lnB w="19050">
                      <a:solidFill>
                        <a:srgbClr val="FFFFFF"/>
                      </a:solidFill>
                      <a:prstDash val="solid"/>
                    </a:lnB>
                    <a:solidFill>
                      <a:srgbClr val="E6E6E6"/>
                    </a:solidFill>
                  </a:tcPr>
                </a:tc>
                <a:tc vMerge="1">
                  <a:txBody>
                    <a:bodyPr/>
                    <a:lstStyle/>
                    <a:p>
                      <a:endParaRPr/>
                    </a:p>
                  </a:txBody>
                  <a:tcPr marL="0" marR="0" marT="0" marB="0">
                    <a:lnL w="19050">
                      <a:solidFill>
                        <a:srgbClr val="FFFFFF"/>
                      </a:solidFill>
                      <a:prstDash val="solid"/>
                    </a:lnL>
                    <a:lnR w="12700">
                      <a:solidFill>
                        <a:srgbClr val="FFFFFF"/>
                      </a:solidFill>
                      <a:prstDash val="solid"/>
                    </a:lnR>
                    <a:lnT w="19050">
                      <a:solidFill>
                        <a:srgbClr val="FFFFFF"/>
                      </a:solidFill>
                      <a:prstDash val="solid"/>
                    </a:lnT>
                    <a:lnB w="19050">
                      <a:solidFill>
                        <a:srgbClr val="FFFFFF"/>
                      </a:solidFill>
                      <a:prstDash val="solid"/>
                    </a:lnB>
                    <a:solidFill>
                      <a:srgbClr val="E6E6E6"/>
                    </a:solidFill>
                  </a:tcPr>
                </a:tc>
                <a:tc vMerge="1">
                  <a:txBody>
                    <a:bodyPr/>
                    <a:lstStyle/>
                    <a:p>
                      <a:endParaRPr/>
                    </a:p>
                  </a:txBody>
                  <a:tcPr marL="0" marR="0" marT="0" marB="0">
                    <a:lnL w="12700">
                      <a:solidFill>
                        <a:srgbClr val="FFFFFF"/>
                      </a:solidFill>
                      <a:prstDash val="solid"/>
                    </a:lnL>
                    <a:lnR w="12700">
                      <a:solidFill>
                        <a:srgbClr val="FFFFFF"/>
                      </a:solidFill>
                      <a:prstDash val="solid"/>
                    </a:lnR>
                    <a:lnB w="19050">
                      <a:solidFill>
                        <a:srgbClr val="FFFFFF"/>
                      </a:solidFill>
                      <a:prstDash val="solid"/>
                    </a:lnB>
                    <a:solidFill>
                      <a:srgbClr val="E6E6E6"/>
                    </a:solidFill>
                  </a:tcPr>
                </a:tc>
                <a:tc>
                  <a:txBody>
                    <a:bodyPr/>
                    <a:lstStyle/>
                    <a:p>
                      <a:pPr marL="90805">
                        <a:lnSpc>
                          <a:spcPct val="100000"/>
                        </a:lnSpc>
                        <a:spcBef>
                          <a:spcPts val="45"/>
                        </a:spcBef>
                      </a:pPr>
                      <a:r>
                        <a:rPr sz="1200" dirty="0">
                          <a:latin typeface="微軟正黑體"/>
                          <a:cs typeface="微軟正黑體"/>
                        </a:rPr>
                        <a:t>5/20-27</a:t>
                      </a:r>
                      <a:endParaRPr sz="1200">
                        <a:latin typeface="微軟正黑體"/>
                        <a:cs typeface="微軟正黑體"/>
                      </a:endParaRPr>
                    </a:p>
                  </a:txBody>
                  <a:tcPr marL="0" marR="0" marT="5715" marB="0">
                    <a:lnL w="12700">
                      <a:solidFill>
                        <a:srgbClr val="FFFFFF"/>
                      </a:solidFill>
                      <a:prstDash val="solid"/>
                    </a:lnL>
                    <a:lnR w="12700">
                      <a:solidFill>
                        <a:srgbClr val="FFFFFF"/>
                      </a:solidFill>
                      <a:prstDash val="solid"/>
                    </a:lnR>
                    <a:lnB w="19050">
                      <a:solidFill>
                        <a:srgbClr val="FFFFFF"/>
                      </a:solidFill>
                      <a:prstDash val="solid"/>
                    </a:lnB>
                    <a:solidFill>
                      <a:srgbClr val="E6E6E6"/>
                    </a:solidFill>
                  </a:tcPr>
                </a:tc>
                <a:tc vMerge="1">
                  <a:txBody>
                    <a:bodyPr/>
                    <a:lstStyle/>
                    <a:p>
                      <a:endParaRPr/>
                    </a:p>
                  </a:txBody>
                  <a:tcPr marL="0" marR="0" marT="42544" marB="0">
                    <a:lnL w="12700">
                      <a:solidFill>
                        <a:srgbClr val="FFFFFF"/>
                      </a:solidFill>
                      <a:prstDash val="solid"/>
                    </a:lnL>
                    <a:lnR w="12700">
                      <a:solidFill>
                        <a:srgbClr val="FFFFFF"/>
                      </a:solidFill>
                      <a:prstDash val="solid"/>
                    </a:lnR>
                    <a:lnT w="19050">
                      <a:solidFill>
                        <a:srgbClr val="FFFFFF"/>
                      </a:solidFill>
                      <a:prstDash val="solid"/>
                    </a:lnT>
                    <a:lnB w="19050">
                      <a:solidFill>
                        <a:srgbClr val="FFFFFF"/>
                      </a:solidFill>
                      <a:prstDash val="solid"/>
                    </a:lnB>
                    <a:solidFill>
                      <a:srgbClr val="E6E6E6"/>
                    </a:solidFill>
                  </a:tcPr>
                </a:tc>
                <a:tc>
                  <a:txBody>
                    <a:bodyPr/>
                    <a:lstStyle/>
                    <a:p>
                      <a:pPr marL="90170">
                        <a:lnSpc>
                          <a:spcPct val="100000"/>
                        </a:lnSpc>
                        <a:spcBef>
                          <a:spcPts val="40"/>
                        </a:spcBef>
                      </a:pPr>
                      <a:r>
                        <a:rPr sz="1200" spc="-5" dirty="0">
                          <a:latin typeface="微軟正黑體"/>
                          <a:cs typeface="微軟正黑體"/>
                        </a:rPr>
                        <a:t>放</a:t>
                      </a:r>
                      <a:r>
                        <a:rPr sz="1200" dirty="0">
                          <a:latin typeface="微軟正黑體"/>
                          <a:cs typeface="微軟正黑體"/>
                        </a:rPr>
                        <a:t>榜</a:t>
                      </a:r>
                      <a:r>
                        <a:rPr sz="1200" spc="-45" dirty="0">
                          <a:latin typeface="微軟正黑體"/>
                          <a:cs typeface="微軟正黑體"/>
                        </a:rPr>
                        <a:t> </a:t>
                      </a:r>
                      <a:r>
                        <a:rPr sz="1200" dirty="0">
                          <a:latin typeface="微軟正黑體"/>
                          <a:cs typeface="微軟正黑體"/>
                        </a:rPr>
                        <a:t>7/13</a:t>
                      </a:r>
                      <a:endParaRPr sz="1200">
                        <a:latin typeface="微軟正黑體"/>
                        <a:cs typeface="微軟正黑體"/>
                      </a:endParaRPr>
                    </a:p>
                  </a:txBody>
                  <a:tcPr marL="0" marR="0" marT="5080" marB="0">
                    <a:lnL w="12700">
                      <a:solidFill>
                        <a:srgbClr val="FFFFFF"/>
                      </a:solidFill>
                      <a:prstDash val="solid"/>
                    </a:lnL>
                    <a:lnR w="12700">
                      <a:solidFill>
                        <a:srgbClr val="FFFFFF"/>
                      </a:solidFill>
                      <a:prstDash val="solid"/>
                    </a:lnR>
                    <a:lnB w="19050">
                      <a:solidFill>
                        <a:srgbClr val="FFFFFF"/>
                      </a:solidFill>
                      <a:prstDash val="solid"/>
                    </a:lnB>
                    <a:solidFill>
                      <a:srgbClr val="E6E6E6"/>
                    </a:solidFill>
                  </a:tcPr>
                </a:tc>
                <a:tc vMerge="1">
                  <a:txBody>
                    <a:bodyPr/>
                    <a:lstStyle/>
                    <a:p>
                      <a:endParaRPr/>
                    </a:p>
                  </a:txBody>
                  <a:tcPr marL="0" marR="0" marT="0" marB="0">
                    <a:lnL w="12700">
                      <a:solidFill>
                        <a:srgbClr val="FFFFFF"/>
                      </a:solidFill>
                      <a:prstDash val="solid"/>
                    </a:lnL>
                    <a:lnR w="12700">
                      <a:solidFill>
                        <a:srgbClr val="FFFFFF"/>
                      </a:solidFill>
                      <a:prstDash val="solid"/>
                    </a:lnR>
                    <a:lnT w="19050">
                      <a:solidFill>
                        <a:srgbClr val="FFFFFF"/>
                      </a:solidFill>
                      <a:prstDash val="solid"/>
                    </a:lnT>
                    <a:lnB w="19050">
                      <a:solidFill>
                        <a:srgbClr val="FFFFFF"/>
                      </a:solidFill>
                      <a:prstDash val="solid"/>
                    </a:lnB>
                    <a:solidFill>
                      <a:srgbClr val="E6E6E6"/>
                    </a:solidFill>
                  </a:tcPr>
                </a:tc>
              </a:tr>
              <a:tr h="344805">
                <a:tc>
                  <a:txBody>
                    <a:bodyPr/>
                    <a:lstStyle/>
                    <a:p>
                      <a:pPr marR="186055">
                        <a:lnSpc>
                          <a:spcPct val="100000"/>
                        </a:lnSpc>
                      </a:pPr>
                      <a:endParaRPr sz="1300">
                        <a:latin typeface="Times New Roman"/>
                        <a:cs typeface="Times New Roman"/>
                      </a:endParaRPr>
                    </a:p>
                  </a:txBody>
                  <a:tcPr marL="0" marR="0" marT="0" marB="0">
                    <a:lnL w="19050">
                      <a:solidFill>
                        <a:srgbClr val="FFFFFF"/>
                      </a:solidFill>
                      <a:prstDash val="solid"/>
                    </a:lnL>
                    <a:lnR w="19050">
                      <a:solidFill>
                        <a:srgbClr val="FFFFFF"/>
                      </a:solidFill>
                      <a:prstDash val="solid"/>
                    </a:lnR>
                    <a:lnT w="19050">
                      <a:solidFill>
                        <a:srgbClr val="FFFFFF"/>
                      </a:solidFill>
                      <a:prstDash val="solid"/>
                    </a:lnT>
                    <a:lnB w="19050">
                      <a:solidFill>
                        <a:srgbClr val="FFFFFF"/>
                      </a:solidFill>
                      <a:prstDash val="solid"/>
                    </a:lnB>
                    <a:solidFill>
                      <a:srgbClr val="F1F1F1"/>
                    </a:solidFill>
                  </a:tcPr>
                </a:tc>
                <a:tc>
                  <a:txBody>
                    <a:bodyPr/>
                    <a:lstStyle/>
                    <a:p>
                      <a:pPr marR="433070">
                        <a:lnSpc>
                          <a:spcPct val="100000"/>
                        </a:lnSpc>
                      </a:pPr>
                      <a:endParaRPr sz="1300">
                        <a:latin typeface="Times New Roman"/>
                        <a:cs typeface="Times New Roman"/>
                      </a:endParaRPr>
                    </a:p>
                  </a:txBody>
                  <a:tcPr marL="0" marR="0" marT="0" marB="0">
                    <a:lnL w="19050">
                      <a:solidFill>
                        <a:srgbClr val="FFFFFF"/>
                      </a:solidFill>
                      <a:prstDash val="solid"/>
                    </a:lnL>
                    <a:lnR w="19050">
                      <a:solidFill>
                        <a:srgbClr val="FFFFFF"/>
                      </a:solidFill>
                      <a:prstDash val="solid"/>
                    </a:lnR>
                    <a:lnT w="19050">
                      <a:solidFill>
                        <a:srgbClr val="FFFFFF"/>
                      </a:solidFill>
                      <a:prstDash val="solid"/>
                    </a:lnT>
                    <a:lnB w="19050">
                      <a:solidFill>
                        <a:srgbClr val="FFFFFF"/>
                      </a:solidFill>
                      <a:prstDash val="solid"/>
                    </a:lnB>
                    <a:solidFill>
                      <a:srgbClr val="F1F1F1"/>
                    </a:solidFill>
                  </a:tcPr>
                </a:tc>
                <a:tc>
                  <a:txBody>
                    <a:bodyPr/>
                    <a:lstStyle/>
                    <a:p>
                      <a:pPr marR="240665">
                        <a:lnSpc>
                          <a:spcPct val="100000"/>
                        </a:lnSpc>
                      </a:pPr>
                      <a:endParaRPr sz="1300">
                        <a:latin typeface="Times New Roman"/>
                        <a:cs typeface="Times New Roman"/>
                      </a:endParaRPr>
                    </a:p>
                  </a:txBody>
                  <a:tcPr marL="0" marR="0" marT="0" marB="0">
                    <a:lnL w="19050">
                      <a:solidFill>
                        <a:srgbClr val="FFFFFF"/>
                      </a:solidFill>
                      <a:prstDash val="solid"/>
                    </a:lnL>
                    <a:lnR w="12700">
                      <a:solidFill>
                        <a:srgbClr val="FFFFFF"/>
                      </a:solidFill>
                      <a:prstDash val="solid"/>
                    </a:lnR>
                    <a:lnT w="19050">
                      <a:solidFill>
                        <a:srgbClr val="FFFFFF"/>
                      </a:solidFill>
                      <a:prstDash val="solid"/>
                    </a:lnT>
                    <a:lnB w="19050">
                      <a:solidFill>
                        <a:srgbClr val="FFFFFF"/>
                      </a:solidFill>
                      <a:prstDash val="solid"/>
                    </a:lnB>
                    <a:solidFill>
                      <a:srgbClr val="F1F1F1"/>
                    </a:solidFill>
                  </a:tcPr>
                </a:tc>
                <a:tc>
                  <a:txBody>
                    <a:bodyPr/>
                    <a:lstStyle/>
                    <a:p>
                      <a:pPr marL="0" marR="0" indent="0" defTabSz="914400" eaLnBrk="1" fontAlgn="auto" latinLnBrk="0" hangingPunct="1">
                        <a:lnSpc>
                          <a:spcPct val="100000"/>
                        </a:lnSpc>
                        <a:spcBef>
                          <a:spcPts val="95"/>
                        </a:spcBef>
                        <a:spcAft>
                          <a:spcPts val="0"/>
                        </a:spcAft>
                        <a:buClrTx/>
                        <a:buSzTx/>
                        <a:buFontTx/>
                        <a:buNone/>
                        <a:tabLst/>
                        <a:defRPr/>
                      </a:pPr>
                      <a:r>
                        <a:rPr sz="1500" b="1" spc="-25" dirty="0" err="1" smtClean="0">
                          <a:solidFill>
                            <a:srgbClr val="001F5F"/>
                          </a:solidFill>
                          <a:latin typeface="微軟正黑體"/>
                          <a:cs typeface="微軟正黑體"/>
                        </a:rPr>
                        <a:t>聯合登記</a:t>
                      </a:r>
                      <a:r>
                        <a:rPr sz="1500" b="1" spc="-25" dirty="0" err="1" smtClean="0">
                          <a:solidFill>
                            <a:srgbClr val="001F5F"/>
                          </a:solidFill>
                          <a:latin typeface="微軟正黑體" pitchFamily="34" charset="-120"/>
                          <a:ea typeface="微軟正黑體" pitchFamily="34" charset="-120"/>
                          <a:cs typeface="微軟正黑體"/>
                        </a:rPr>
                        <a:t>分</a:t>
                      </a:r>
                      <a:r>
                        <a:rPr lang="zh-TW" altLang="en-US" sz="1500" b="1" spc="-25" dirty="0" smtClean="0">
                          <a:solidFill>
                            <a:srgbClr val="001F5F"/>
                          </a:solidFill>
                          <a:latin typeface="微軟正黑體" pitchFamily="34" charset="-120"/>
                          <a:ea typeface="微軟正黑體" pitchFamily="34" charset="-120"/>
                          <a:cs typeface="微軟正黑體"/>
                        </a:rPr>
                        <a:t>發</a:t>
                      </a:r>
                      <a:endParaRPr lang="zh-TW" altLang="en-US" sz="1500" dirty="0" smtClean="0">
                        <a:latin typeface="微軟正黑體" pitchFamily="34" charset="-120"/>
                        <a:ea typeface="微軟正黑體" pitchFamily="34" charset="-120"/>
                        <a:cs typeface="微軟正黑體"/>
                      </a:endParaRPr>
                    </a:p>
                  </a:txBody>
                  <a:tcPr marL="0" marR="0" marT="12065" marB="0">
                    <a:lnL w="12700">
                      <a:solidFill>
                        <a:srgbClr val="FFFFFF"/>
                      </a:solidFill>
                      <a:prstDash val="solid"/>
                    </a:lnL>
                    <a:lnR w="12700">
                      <a:solidFill>
                        <a:srgbClr val="FFFFFF"/>
                      </a:solidFill>
                      <a:prstDash val="solid"/>
                    </a:lnR>
                    <a:lnT w="19050">
                      <a:solidFill>
                        <a:srgbClr val="FFFFFF"/>
                      </a:solidFill>
                      <a:prstDash val="solid"/>
                    </a:lnT>
                    <a:lnB w="19050">
                      <a:solidFill>
                        <a:srgbClr val="FFFFFF"/>
                      </a:solidFill>
                      <a:prstDash val="solid"/>
                    </a:lnB>
                    <a:solidFill>
                      <a:srgbClr val="F1F1F1"/>
                    </a:solidFill>
                  </a:tcPr>
                </a:tc>
                <a:tc>
                  <a:txBody>
                    <a:bodyPr/>
                    <a:lstStyle/>
                    <a:p>
                      <a:pPr marL="156845">
                        <a:lnSpc>
                          <a:spcPct val="100000"/>
                        </a:lnSpc>
                        <a:spcBef>
                          <a:spcPts val="95"/>
                        </a:spcBef>
                      </a:pPr>
                      <a:endParaRPr sz="1500" dirty="0">
                        <a:latin typeface="微軟正黑體"/>
                        <a:cs typeface="微軟正黑體"/>
                      </a:endParaRPr>
                    </a:p>
                  </a:txBody>
                  <a:tcPr marL="0" marR="0" marT="12065" marB="0">
                    <a:lnL w="12700">
                      <a:solidFill>
                        <a:srgbClr val="FFFFFF"/>
                      </a:solidFill>
                      <a:prstDash val="solid"/>
                    </a:lnL>
                    <a:lnR w="12700">
                      <a:solidFill>
                        <a:srgbClr val="FFFFFF"/>
                      </a:solidFill>
                      <a:prstDash val="solid"/>
                    </a:lnR>
                    <a:lnT w="19050">
                      <a:solidFill>
                        <a:srgbClr val="FFFFFF"/>
                      </a:solidFill>
                      <a:prstDash val="solid"/>
                    </a:lnT>
                    <a:lnB w="19050">
                      <a:solidFill>
                        <a:srgbClr val="FFFFFF"/>
                      </a:solidFill>
                      <a:prstDash val="solid"/>
                    </a:lnB>
                    <a:solidFill>
                      <a:srgbClr val="F1F1F1"/>
                    </a:solidFill>
                  </a:tcPr>
                </a:tc>
                <a:tc>
                  <a:txBody>
                    <a:bodyPr/>
                    <a:lstStyle/>
                    <a:p>
                      <a:pPr>
                        <a:lnSpc>
                          <a:spcPct val="100000"/>
                        </a:lnSpc>
                      </a:pPr>
                      <a:endParaRPr sz="1300">
                        <a:latin typeface="Times New Roman"/>
                        <a:cs typeface="Times New Roman"/>
                      </a:endParaRPr>
                    </a:p>
                  </a:txBody>
                  <a:tcPr marL="0" marR="0" marT="0" marB="0">
                    <a:lnL w="12700">
                      <a:solidFill>
                        <a:srgbClr val="FFFFFF"/>
                      </a:solidFill>
                      <a:prstDash val="solid"/>
                    </a:lnL>
                    <a:lnR w="12700">
                      <a:solidFill>
                        <a:srgbClr val="FFFFFF"/>
                      </a:solidFill>
                      <a:prstDash val="solid"/>
                    </a:lnR>
                    <a:lnT w="19050">
                      <a:solidFill>
                        <a:srgbClr val="FFFFFF"/>
                      </a:solidFill>
                      <a:prstDash val="solid"/>
                    </a:lnT>
                    <a:lnB w="19050">
                      <a:solidFill>
                        <a:srgbClr val="FFFFFF"/>
                      </a:solidFill>
                      <a:prstDash val="solid"/>
                    </a:lnB>
                    <a:solidFill>
                      <a:srgbClr val="F1F1F1"/>
                    </a:solidFill>
                  </a:tcPr>
                </a:tc>
                <a:tc gridSpan="2">
                  <a:txBody>
                    <a:bodyPr/>
                    <a:lstStyle/>
                    <a:p>
                      <a:pPr>
                        <a:lnSpc>
                          <a:spcPct val="100000"/>
                        </a:lnSpc>
                      </a:pPr>
                      <a:endParaRPr sz="1300">
                        <a:latin typeface="Times New Roman"/>
                        <a:cs typeface="Times New Roman"/>
                      </a:endParaRPr>
                    </a:p>
                  </a:txBody>
                  <a:tcPr marL="0" marR="0" marT="0" marB="0">
                    <a:lnL w="12700">
                      <a:solidFill>
                        <a:srgbClr val="FFFFFF"/>
                      </a:solidFill>
                      <a:prstDash val="solid"/>
                    </a:lnL>
                    <a:lnR w="12700">
                      <a:solidFill>
                        <a:srgbClr val="FFFFFF"/>
                      </a:solidFill>
                      <a:prstDash val="solid"/>
                    </a:lnR>
                    <a:lnT w="19050">
                      <a:solidFill>
                        <a:srgbClr val="FFFFFF"/>
                      </a:solidFill>
                      <a:prstDash val="solid"/>
                    </a:lnT>
                    <a:lnB w="19050">
                      <a:solidFill>
                        <a:srgbClr val="FFFFFF"/>
                      </a:solidFill>
                      <a:prstDash val="solid"/>
                    </a:lnB>
                    <a:solidFill>
                      <a:srgbClr val="F1F1F1"/>
                    </a:solidFill>
                  </a:tcPr>
                </a:tc>
                <a:tc hMerge="1">
                  <a:txBody>
                    <a:bodyPr/>
                    <a:lstStyle/>
                    <a:p>
                      <a:endParaRPr/>
                    </a:p>
                  </a:txBody>
                  <a:tcPr marL="0" marR="0" marT="0" marB="0"/>
                </a:tc>
              </a:tr>
              <a:tr h="701040">
                <a:tc>
                  <a:txBody>
                    <a:bodyPr/>
                    <a:lstStyle/>
                    <a:p>
                      <a:pPr marR="20955" algn="r">
                        <a:lnSpc>
                          <a:spcPct val="100000"/>
                        </a:lnSpc>
                        <a:spcBef>
                          <a:spcPts val="1350"/>
                        </a:spcBef>
                      </a:pPr>
                      <a:endParaRPr sz="1800" dirty="0">
                        <a:latin typeface="微軟正黑體"/>
                        <a:cs typeface="微軟正黑體"/>
                      </a:endParaRPr>
                    </a:p>
                  </a:txBody>
                  <a:tcPr marL="0" marR="0" marT="171450" marB="0">
                    <a:lnL w="19050">
                      <a:solidFill>
                        <a:srgbClr val="FFFFFF"/>
                      </a:solidFill>
                      <a:prstDash val="solid"/>
                    </a:lnL>
                    <a:lnR w="19050">
                      <a:solidFill>
                        <a:srgbClr val="FFFFFF"/>
                      </a:solidFill>
                      <a:prstDash val="solid"/>
                    </a:lnR>
                    <a:lnT w="19050">
                      <a:solidFill>
                        <a:srgbClr val="FFFFFF"/>
                      </a:solidFill>
                      <a:prstDash val="solid"/>
                    </a:lnT>
                    <a:lnB w="19050">
                      <a:solidFill>
                        <a:srgbClr val="FFFFFF"/>
                      </a:solidFill>
                      <a:prstDash val="solid"/>
                    </a:lnB>
                    <a:solidFill>
                      <a:srgbClr val="E6E6E6"/>
                    </a:solidFill>
                  </a:tcPr>
                </a:tc>
                <a:tc>
                  <a:txBody>
                    <a:bodyPr/>
                    <a:lstStyle/>
                    <a:p>
                      <a:pPr marL="162560" algn="l">
                        <a:lnSpc>
                          <a:spcPct val="100000"/>
                        </a:lnSpc>
                        <a:spcBef>
                          <a:spcPts val="1350"/>
                        </a:spcBef>
                      </a:pPr>
                      <a:endParaRPr sz="1800" dirty="0">
                        <a:latin typeface="微軟正黑體"/>
                        <a:cs typeface="微軟正黑體"/>
                      </a:endParaRPr>
                    </a:p>
                  </a:txBody>
                  <a:tcPr marL="0" marR="0" marT="171450" marB="0">
                    <a:lnL w="19050">
                      <a:solidFill>
                        <a:srgbClr val="FFFFFF"/>
                      </a:solidFill>
                      <a:prstDash val="solid"/>
                    </a:lnL>
                    <a:lnR w="19050">
                      <a:solidFill>
                        <a:srgbClr val="FFFFFF"/>
                      </a:solidFill>
                      <a:prstDash val="solid"/>
                    </a:lnR>
                    <a:lnT w="19050">
                      <a:solidFill>
                        <a:srgbClr val="FFFFFF"/>
                      </a:solidFill>
                      <a:prstDash val="solid"/>
                    </a:lnT>
                    <a:lnB w="19050">
                      <a:solidFill>
                        <a:srgbClr val="FFFFFF"/>
                      </a:solidFill>
                      <a:prstDash val="solid"/>
                    </a:lnB>
                    <a:solidFill>
                      <a:srgbClr val="E6E6E6"/>
                    </a:solidFill>
                  </a:tcPr>
                </a:tc>
                <a:tc>
                  <a:txBody>
                    <a:bodyPr/>
                    <a:lstStyle/>
                    <a:p>
                      <a:pPr algn="l">
                        <a:lnSpc>
                          <a:spcPct val="100000"/>
                        </a:lnSpc>
                        <a:spcBef>
                          <a:spcPts val="1350"/>
                        </a:spcBef>
                      </a:pPr>
                      <a:endParaRPr sz="1800" dirty="0">
                        <a:latin typeface="微軟正黑體"/>
                        <a:cs typeface="微軟正黑體"/>
                      </a:endParaRPr>
                    </a:p>
                  </a:txBody>
                  <a:tcPr marL="0" marR="0" marT="171450" marB="0">
                    <a:lnL w="19050">
                      <a:solidFill>
                        <a:srgbClr val="FFFFFF"/>
                      </a:solidFill>
                      <a:prstDash val="solid"/>
                    </a:lnL>
                    <a:lnR w="12700">
                      <a:solidFill>
                        <a:srgbClr val="FFFFFF"/>
                      </a:solidFill>
                      <a:prstDash val="solid"/>
                    </a:lnR>
                    <a:lnT w="19050">
                      <a:solidFill>
                        <a:srgbClr val="FFFFFF"/>
                      </a:solidFill>
                      <a:prstDash val="solid"/>
                    </a:lnT>
                    <a:lnB w="19050">
                      <a:solidFill>
                        <a:srgbClr val="FFFFFF"/>
                      </a:solidFill>
                      <a:prstDash val="solid"/>
                    </a:lnB>
                    <a:solidFill>
                      <a:srgbClr val="E6E6E6"/>
                    </a:solidFill>
                  </a:tcPr>
                </a:tc>
                <a:tc>
                  <a:txBody>
                    <a:bodyPr/>
                    <a:lstStyle/>
                    <a:p>
                      <a:pPr marL="246379" marR="158750">
                        <a:lnSpc>
                          <a:spcPct val="100000"/>
                        </a:lnSpc>
                        <a:spcBef>
                          <a:spcPts val="1350"/>
                        </a:spcBef>
                      </a:pPr>
                      <a:endParaRPr sz="1800" dirty="0">
                        <a:latin typeface="微軟正黑體"/>
                        <a:cs typeface="微軟正黑體"/>
                      </a:endParaRPr>
                    </a:p>
                  </a:txBody>
                  <a:tcPr marL="0" marR="0" marT="171450" marB="0">
                    <a:lnL w="12700">
                      <a:solidFill>
                        <a:srgbClr val="FFFFFF"/>
                      </a:solidFill>
                      <a:prstDash val="solid"/>
                    </a:lnL>
                    <a:lnR w="12700">
                      <a:solidFill>
                        <a:srgbClr val="FFFFFF"/>
                      </a:solidFill>
                      <a:prstDash val="solid"/>
                    </a:lnR>
                    <a:lnT w="19050">
                      <a:solidFill>
                        <a:srgbClr val="FFFFFF"/>
                      </a:solidFill>
                      <a:prstDash val="solid"/>
                    </a:lnT>
                    <a:lnB w="19050">
                      <a:solidFill>
                        <a:srgbClr val="FFFFFF"/>
                      </a:solidFill>
                      <a:prstDash val="solid"/>
                    </a:lnB>
                    <a:solidFill>
                      <a:srgbClr val="E6E6E6"/>
                    </a:solidFill>
                  </a:tcPr>
                </a:tc>
                <a:tc gridSpan="2">
                  <a:txBody>
                    <a:bodyPr/>
                    <a:lstStyle/>
                    <a:p>
                      <a:pPr marL="90805">
                        <a:lnSpc>
                          <a:spcPct val="100000"/>
                        </a:lnSpc>
                        <a:spcBef>
                          <a:spcPts val="360"/>
                        </a:spcBef>
                      </a:pPr>
                      <a:r>
                        <a:rPr sz="1200" spc="-5" dirty="0">
                          <a:latin typeface="微軟正黑體"/>
                          <a:cs typeface="微軟正黑體"/>
                        </a:rPr>
                        <a:t>資格審查5/9-13</a:t>
                      </a:r>
                      <a:endParaRPr sz="1200">
                        <a:latin typeface="微軟正黑體"/>
                        <a:cs typeface="微軟正黑體"/>
                      </a:endParaRPr>
                    </a:p>
                    <a:p>
                      <a:pPr marL="90805">
                        <a:lnSpc>
                          <a:spcPct val="100000"/>
                        </a:lnSpc>
                        <a:spcBef>
                          <a:spcPts val="160"/>
                        </a:spcBef>
                      </a:pPr>
                      <a:r>
                        <a:rPr sz="1200" spc="-5" dirty="0">
                          <a:latin typeface="微軟正黑體"/>
                          <a:cs typeface="微軟正黑體"/>
                        </a:rPr>
                        <a:t>繳費身分審查5/19-6/8</a:t>
                      </a:r>
                      <a:endParaRPr sz="1200">
                        <a:latin typeface="微軟正黑體"/>
                        <a:cs typeface="微軟正黑體"/>
                      </a:endParaRPr>
                    </a:p>
                  </a:txBody>
                  <a:tcPr marL="0" marR="0" marB="0">
                    <a:lnL w="12700">
                      <a:solidFill>
                        <a:srgbClr val="FFFFFF"/>
                      </a:solidFill>
                      <a:prstDash val="solid"/>
                    </a:lnL>
                    <a:lnR w="12700">
                      <a:solidFill>
                        <a:srgbClr val="FFFFFF"/>
                      </a:solidFill>
                      <a:prstDash val="solid"/>
                    </a:lnR>
                    <a:lnT w="19050">
                      <a:solidFill>
                        <a:srgbClr val="FFFFFF"/>
                      </a:solidFill>
                      <a:prstDash val="solid"/>
                    </a:lnT>
                    <a:lnB w="19050">
                      <a:solidFill>
                        <a:srgbClr val="FFFFFF"/>
                      </a:solidFill>
                      <a:prstDash val="solid"/>
                    </a:lnB>
                    <a:solidFill>
                      <a:srgbClr val="E6E6E6"/>
                    </a:solidFill>
                  </a:tcPr>
                </a:tc>
                <a:tc hMerge="1">
                  <a:txBody>
                    <a:bodyPr/>
                    <a:lstStyle/>
                    <a:p>
                      <a:endParaRPr/>
                    </a:p>
                  </a:txBody>
                  <a:tcPr marL="0" marR="0" marT="0" marB="0"/>
                </a:tc>
                <a:tc>
                  <a:txBody>
                    <a:bodyPr/>
                    <a:lstStyle/>
                    <a:p>
                      <a:pPr marL="90170" marR="127000">
                        <a:lnSpc>
                          <a:spcPct val="111000"/>
                        </a:lnSpc>
                        <a:spcBef>
                          <a:spcPts val="200"/>
                        </a:spcBef>
                      </a:pPr>
                      <a:r>
                        <a:rPr sz="1200" spc="-5" dirty="0">
                          <a:latin typeface="微軟正黑體"/>
                          <a:cs typeface="微軟正黑體"/>
                        </a:rPr>
                        <a:t>報名7/14-25 </a:t>
                      </a:r>
                      <a:r>
                        <a:rPr sz="1200" dirty="0">
                          <a:latin typeface="微軟正黑體"/>
                          <a:cs typeface="微軟正黑體"/>
                        </a:rPr>
                        <a:t>選填志願 </a:t>
                      </a:r>
                      <a:r>
                        <a:rPr sz="1200" spc="-5" dirty="0">
                          <a:latin typeface="微軟正黑體"/>
                          <a:cs typeface="微軟正黑體"/>
                        </a:rPr>
                        <a:t>7/28-8/2</a:t>
                      </a:r>
                      <a:endParaRPr sz="1200">
                        <a:latin typeface="微軟正黑體"/>
                        <a:cs typeface="微軟正黑體"/>
                      </a:endParaRPr>
                    </a:p>
                  </a:txBody>
                  <a:tcPr marL="0" marR="0" marT="25400" marB="0">
                    <a:lnL w="12700">
                      <a:solidFill>
                        <a:srgbClr val="FFFFFF"/>
                      </a:solidFill>
                      <a:prstDash val="solid"/>
                    </a:lnL>
                    <a:lnR w="12700">
                      <a:solidFill>
                        <a:srgbClr val="FFFFFF"/>
                      </a:solidFill>
                      <a:prstDash val="solid"/>
                    </a:lnR>
                    <a:lnT w="19050">
                      <a:solidFill>
                        <a:srgbClr val="FFFFFF"/>
                      </a:solidFill>
                      <a:prstDash val="solid"/>
                    </a:lnT>
                    <a:lnB w="19050">
                      <a:solidFill>
                        <a:srgbClr val="FFFFFF"/>
                      </a:solidFill>
                      <a:prstDash val="solid"/>
                    </a:lnB>
                    <a:solidFill>
                      <a:srgbClr val="E6E6E6"/>
                    </a:solidFill>
                  </a:tcPr>
                </a:tc>
                <a:tc>
                  <a:txBody>
                    <a:bodyPr/>
                    <a:lstStyle/>
                    <a:p>
                      <a:pPr marR="457834" algn="r">
                        <a:lnSpc>
                          <a:spcPct val="100000"/>
                        </a:lnSpc>
                        <a:spcBef>
                          <a:spcPts val="360"/>
                        </a:spcBef>
                      </a:pPr>
                      <a:r>
                        <a:rPr sz="1200" spc="-5" dirty="0">
                          <a:latin typeface="微軟正黑體"/>
                          <a:cs typeface="微軟正黑體"/>
                        </a:rPr>
                        <a:t>放榜8/9</a:t>
                      </a:r>
                      <a:endParaRPr sz="1200">
                        <a:latin typeface="微軟正黑體"/>
                        <a:cs typeface="微軟正黑體"/>
                      </a:endParaRPr>
                    </a:p>
                  </a:txBody>
                  <a:tcPr marL="0" marR="0" marB="0">
                    <a:lnL w="12700">
                      <a:solidFill>
                        <a:srgbClr val="FFFFFF"/>
                      </a:solidFill>
                      <a:prstDash val="solid"/>
                    </a:lnL>
                    <a:lnR w="12700">
                      <a:solidFill>
                        <a:srgbClr val="FFFFFF"/>
                      </a:solidFill>
                      <a:prstDash val="solid"/>
                    </a:lnR>
                    <a:lnT w="19050">
                      <a:solidFill>
                        <a:srgbClr val="FFFFFF"/>
                      </a:solidFill>
                      <a:prstDash val="solid"/>
                    </a:lnT>
                    <a:lnB w="19050">
                      <a:solidFill>
                        <a:srgbClr val="FFFFFF"/>
                      </a:solidFill>
                      <a:prstDash val="solid"/>
                    </a:lnB>
                    <a:solidFill>
                      <a:srgbClr val="E6E6E6"/>
                    </a:solidFill>
                  </a:tcPr>
                </a:tc>
              </a:tr>
            </a:tbl>
          </a:graphicData>
        </a:graphic>
      </p:graphicFrame>
      <p:sp>
        <p:nvSpPr>
          <p:cNvPr id="5" name="object 5"/>
          <p:cNvSpPr/>
          <p:nvPr/>
        </p:nvSpPr>
        <p:spPr>
          <a:xfrm>
            <a:off x="2548013" y="1347977"/>
            <a:ext cx="1422400" cy="108585"/>
          </a:xfrm>
          <a:custGeom>
            <a:avLst/>
            <a:gdLst/>
            <a:ahLst/>
            <a:cxnLst/>
            <a:rect l="l" t="t" r="r" b="b"/>
            <a:pathLst>
              <a:path w="1422400" h="108584">
                <a:moveTo>
                  <a:pt x="1421892" y="54101"/>
                </a:moveTo>
                <a:lnTo>
                  <a:pt x="1392174" y="0"/>
                </a:lnTo>
                <a:lnTo>
                  <a:pt x="0" y="0"/>
                </a:lnTo>
                <a:lnTo>
                  <a:pt x="30479" y="54101"/>
                </a:lnTo>
                <a:lnTo>
                  <a:pt x="0" y="108203"/>
                </a:lnTo>
                <a:lnTo>
                  <a:pt x="1392174" y="108203"/>
                </a:lnTo>
                <a:lnTo>
                  <a:pt x="1421892" y="54101"/>
                </a:lnTo>
                <a:close/>
              </a:path>
            </a:pathLst>
          </a:custGeom>
          <a:solidFill>
            <a:srgbClr val="91CF4F"/>
          </a:solidFill>
        </p:spPr>
        <p:txBody>
          <a:bodyPr wrap="square" lIns="0" tIns="0" rIns="0" bIns="0" rtlCol="0"/>
          <a:lstStyle/>
          <a:p>
            <a:endParaRPr/>
          </a:p>
        </p:txBody>
      </p:sp>
      <p:sp>
        <p:nvSpPr>
          <p:cNvPr id="6" name="object 6"/>
          <p:cNvSpPr/>
          <p:nvPr/>
        </p:nvSpPr>
        <p:spPr>
          <a:xfrm>
            <a:off x="6489700" y="1347977"/>
            <a:ext cx="3044190" cy="108585"/>
          </a:xfrm>
          <a:custGeom>
            <a:avLst/>
            <a:gdLst/>
            <a:ahLst/>
            <a:cxnLst/>
            <a:rect l="l" t="t" r="r" b="b"/>
            <a:pathLst>
              <a:path w="3044190" h="108584">
                <a:moveTo>
                  <a:pt x="3044190" y="54102"/>
                </a:moveTo>
                <a:lnTo>
                  <a:pt x="3013710" y="0"/>
                </a:lnTo>
                <a:lnTo>
                  <a:pt x="0" y="0"/>
                </a:lnTo>
                <a:lnTo>
                  <a:pt x="30479" y="54102"/>
                </a:lnTo>
                <a:lnTo>
                  <a:pt x="0" y="108204"/>
                </a:lnTo>
                <a:lnTo>
                  <a:pt x="3013710" y="108204"/>
                </a:lnTo>
                <a:lnTo>
                  <a:pt x="3044190" y="54102"/>
                </a:lnTo>
                <a:close/>
              </a:path>
            </a:pathLst>
          </a:custGeom>
          <a:solidFill>
            <a:srgbClr val="6F2F9F"/>
          </a:solidFill>
        </p:spPr>
        <p:txBody>
          <a:bodyPr wrap="square" lIns="0" tIns="0" rIns="0" bIns="0" rtlCol="0"/>
          <a:lstStyle/>
          <a:p>
            <a:endParaRPr/>
          </a:p>
        </p:txBody>
      </p:sp>
      <p:sp>
        <p:nvSpPr>
          <p:cNvPr id="7" name="object 7"/>
          <p:cNvSpPr/>
          <p:nvPr/>
        </p:nvSpPr>
        <p:spPr>
          <a:xfrm>
            <a:off x="5732323" y="4731258"/>
            <a:ext cx="3525520" cy="104139"/>
          </a:xfrm>
          <a:custGeom>
            <a:avLst/>
            <a:gdLst/>
            <a:ahLst/>
            <a:cxnLst/>
            <a:rect l="l" t="t" r="r" b="b"/>
            <a:pathLst>
              <a:path w="3525520" h="104139">
                <a:moveTo>
                  <a:pt x="3525012" y="51816"/>
                </a:moveTo>
                <a:lnTo>
                  <a:pt x="3496055" y="0"/>
                </a:lnTo>
                <a:lnTo>
                  <a:pt x="0" y="0"/>
                </a:lnTo>
                <a:lnTo>
                  <a:pt x="28955" y="51816"/>
                </a:lnTo>
                <a:lnTo>
                  <a:pt x="0" y="103632"/>
                </a:lnTo>
                <a:lnTo>
                  <a:pt x="3496055" y="103632"/>
                </a:lnTo>
                <a:lnTo>
                  <a:pt x="3525012" y="51816"/>
                </a:lnTo>
                <a:close/>
              </a:path>
            </a:pathLst>
          </a:custGeom>
          <a:solidFill>
            <a:srgbClr val="006FBF"/>
          </a:solidFill>
        </p:spPr>
        <p:txBody>
          <a:bodyPr wrap="square" lIns="0" tIns="0" rIns="0" bIns="0" rtlCol="0"/>
          <a:lstStyle/>
          <a:p>
            <a:endParaRPr/>
          </a:p>
        </p:txBody>
      </p:sp>
      <p:sp>
        <p:nvSpPr>
          <p:cNvPr id="8" name="object 8"/>
          <p:cNvSpPr/>
          <p:nvPr/>
        </p:nvSpPr>
        <p:spPr>
          <a:xfrm>
            <a:off x="6958723" y="5902003"/>
            <a:ext cx="3507740" cy="128905"/>
          </a:xfrm>
          <a:custGeom>
            <a:avLst/>
            <a:gdLst/>
            <a:ahLst/>
            <a:cxnLst/>
            <a:rect l="l" t="t" r="r" b="b"/>
            <a:pathLst>
              <a:path w="3507740" h="128904">
                <a:moveTo>
                  <a:pt x="3507486" y="64008"/>
                </a:moveTo>
                <a:lnTo>
                  <a:pt x="3471672" y="0"/>
                </a:lnTo>
                <a:lnTo>
                  <a:pt x="0" y="0"/>
                </a:lnTo>
                <a:lnTo>
                  <a:pt x="35813" y="64008"/>
                </a:lnTo>
                <a:lnTo>
                  <a:pt x="0" y="128778"/>
                </a:lnTo>
                <a:lnTo>
                  <a:pt x="3471672" y="128778"/>
                </a:lnTo>
                <a:lnTo>
                  <a:pt x="3507486" y="64008"/>
                </a:lnTo>
                <a:close/>
              </a:path>
            </a:pathLst>
          </a:custGeom>
          <a:solidFill>
            <a:srgbClr val="001F5F"/>
          </a:solidFill>
        </p:spPr>
        <p:txBody>
          <a:bodyPr wrap="square" lIns="0" tIns="0" rIns="0" bIns="0" rtlCol="0"/>
          <a:lstStyle/>
          <a:p>
            <a:endParaRPr/>
          </a:p>
        </p:txBody>
      </p:sp>
      <p:sp>
        <p:nvSpPr>
          <p:cNvPr id="9" name="object 9"/>
          <p:cNvSpPr/>
          <p:nvPr/>
        </p:nvSpPr>
        <p:spPr>
          <a:xfrm>
            <a:off x="3970413" y="2734073"/>
            <a:ext cx="2988310" cy="108585"/>
          </a:xfrm>
          <a:custGeom>
            <a:avLst/>
            <a:gdLst/>
            <a:ahLst/>
            <a:cxnLst/>
            <a:rect l="l" t="t" r="r" b="b"/>
            <a:pathLst>
              <a:path w="2988310" h="108585">
                <a:moveTo>
                  <a:pt x="2987802" y="54101"/>
                </a:moveTo>
                <a:lnTo>
                  <a:pt x="2958084" y="0"/>
                </a:lnTo>
                <a:lnTo>
                  <a:pt x="0" y="0"/>
                </a:lnTo>
                <a:lnTo>
                  <a:pt x="29718" y="54102"/>
                </a:lnTo>
                <a:lnTo>
                  <a:pt x="0" y="108204"/>
                </a:lnTo>
                <a:lnTo>
                  <a:pt x="2958084" y="108203"/>
                </a:lnTo>
                <a:lnTo>
                  <a:pt x="2987802" y="54101"/>
                </a:lnTo>
                <a:close/>
              </a:path>
            </a:pathLst>
          </a:custGeom>
          <a:solidFill>
            <a:srgbClr val="BF0000"/>
          </a:solidFill>
        </p:spPr>
        <p:txBody>
          <a:bodyPr wrap="square" lIns="0" tIns="0" rIns="0" bIns="0" rtlCol="0"/>
          <a:lstStyle/>
          <a:p>
            <a:endParaRPr/>
          </a:p>
        </p:txBody>
      </p:sp>
      <p:sp>
        <p:nvSpPr>
          <p:cNvPr id="10" name="object 10"/>
          <p:cNvSpPr/>
          <p:nvPr/>
        </p:nvSpPr>
        <p:spPr>
          <a:xfrm>
            <a:off x="3970413" y="3598608"/>
            <a:ext cx="4271887" cy="113664"/>
          </a:xfrm>
          <a:custGeom>
            <a:avLst/>
            <a:gdLst/>
            <a:ahLst/>
            <a:cxnLst/>
            <a:rect l="l" t="t" r="r" b="b"/>
            <a:pathLst>
              <a:path w="3409315" h="113664">
                <a:moveTo>
                  <a:pt x="3409188" y="57149"/>
                </a:moveTo>
                <a:lnTo>
                  <a:pt x="3377946" y="0"/>
                </a:lnTo>
                <a:lnTo>
                  <a:pt x="0" y="0"/>
                </a:lnTo>
                <a:lnTo>
                  <a:pt x="32004" y="57150"/>
                </a:lnTo>
                <a:lnTo>
                  <a:pt x="0" y="113538"/>
                </a:lnTo>
                <a:lnTo>
                  <a:pt x="3377946" y="113537"/>
                </a:lnTo>
                <a:lnTo>
                  <a:pt x="3409188" y="57149"/>
                </a:lnTo>
                <a:close/>
              </a:path>
            </a:pathLst>
          </a:custGeom>
          <a:solidFill>
            <a:srgbClr val="6FAC46"/>
          </a:solidFill>
        </p:spPr>
        <p:txBody>
          <a:bodyPr wrap="square" lIns="0" tIns="0" rIns="0" bIns="0" rtlCol="0"/>
          <a:lstStyle/>
          <a:p>
            <a:endParaRPr/>
          </a:p>
        </p:txBody>
      </p:sp>
      <p:grpSp>
        <p:nvGrpSpPr>
          <p:cNvPr id="11" name="object 11"/>
          <p:cNvGrpSpPr/>
          <p:nvPr/>
        </p:nvGrpSpPr>
        <p:grpSpPr>
          <a:xfrm>
            <a:off x="914285" y="401574"/>
            <a:ext cx="8815705" cy="521970"/>
            <a:chOff x="914285" y="401574"/>
            <a:chExt cx="8815705" cy="521970"/>
          </a:xfrm>
        </p:grpSpPr>
        <p:sp>
          <p:nvSpPr>
            <p:cNvPr id="12" name="object 12"/>
            <p:cNvSpPr/>
            <p:nvPr/>
          </p:nvSpPr>
          <p:spPr>
            <a:xfrm>
              <a:off x="921143" y="407670"/>
              <a:ext cx="8802370" cy="509905"/>
            </a:xfrm>
            <a:custGeom>
              <a:avLst/>
              <a:gdLst/>
              <a:ahLst/>
              <a:cxnLst/>
              <a:rect l="l" t="t" r="r" b="b"/>
              <a:pathLst>
                <a:path w="8802370" h="509905">
                  <a:moveTo>
                    <a:pt x="8801862" y="454151"/>
                  </a:moveTo>
                  <a:lnTo>
                    <a:pt x="8801862" y="55625"/>
                  </a:lnTo>
                  <a:lnTo>
                    <a:pt x="8797575" y="33754"/>
                  </a:lnTo>
                  <a:lnTo>
                    <a:pt x="8785860" y="16097"/>
                  </a:lnTo>
                  <a:lnTo>
                    <a:pt x="8768429" y="4298"/>
                  </a:lnTo>
                  <a:lnTo>
                    <a:pt x="8746998" y="0"/>
                  </a:lnTo>
                  <a:lnTo>
                    <a:pt x="55626" y="0"/>
                  </a:lnTo>
                  <a:lnTo>
                    <a:pt x="33754" y="4298"/>
                  </a:lnTo>
                  <a:lnTo>
                    <a:pt x="16097" y="16097"/>
                  </a:lnTo>
                  <a:lnTo>
                    <a:pt x="4298" y="33754"/>
                  </a:lnTo>
                  <a:lnTo>
                    <a:pt x="0" y="55625"/>
                  </a:lnTo>
                  <a:lnTo>
                    <a:pt x="0" y="454151"/>
                  </a:lnTo>
                  <a:lnTo>
                    <a:pt x="4298" y="475702"/>
                  </a:lnTo>
                  <a:lnTo>
                    <a:pt x="16097" y="493394"/>
                  </a:lnTo>
                  <a:lnTo>
                    <a:pt x="33754" y="505372"/>
                  </a:lnTo>
                  <a:lnTo>
                    <a:pt x="55626" y="509777"/>
                  </a:lnTo>
                  <a:lnTo>
                    <a:pt x="8746998" y="509777"/>
                  </a:lnTo>
                  <a:lnTo>
                    <a:pt x="8768429" y="505372"/>
                  </a:lnTo>
                  <a:lnTo>
                    <a:pt x="8785860" y="493394"/>
                  </a:lnTo>
                  <a:lnTo>
                    <a:pt x="8797575" y="475702"/>
                  </a:lnTo>
                  <a:lnTo>
                    <a:pt x="8801862" y="454151"/>
                  </a:lnTo>
                  <a:close/>
                </a:path>
              </a:pathLst>
            </a:custGeom>
            <a:solidFill>
              <a:srgbClr val="F7CAAC"/>
            </a:solidFill>
          </p:spPr>
          <p:txBody>
            <a:bodyPr wrap="square" lIns="0" tIns="0" rIns="0" bIns="0" rtlCol="0"/>
            <a:lstStyle/>
            <a:p>
              <a:endParaRPr/>
            </a:p>
          </p:txBody>
        </p:sp>
        <p:sp>
          <p:nvSpPr>
            <p:cNvPr id="13" name="object 13"/>
            <p:cNvSpPr/>
            <p:nvPr/>
          </p:nvSpPr>
          <p:spPr>
            <a:xfrm>
              <a:off x="914285" y="401574"/>
              <a:ext cx="8815705" cy="521970"/>
            </a:xfrm>
            <a:custGeom>
              <a:avLst/>
              <a:gdLst/>
              <a:ahLst/>
              <a:cxnLst/>
              <a:rect l="l" t="t" r="r" b="b"/>
              <a:pathLst>
                <a:path w="8815705" h="521969">
                  <a:moveTo>
                    <a:pt x="8815578" y="460247"/>
                  </a:moveTo>
                  <a:lnTo>
                    <a:pt x="8815578" y="61721"/>
                  </a:lnTo>
                  <a:lnTo>
                    <a:pt x="8814816" y="54863"/>
                  </a:lnTo>
                  <a:lnTo>
                    <a:pt x="8794932" y="15497"/>
                  </a:lnTo>
                  <a:lnTo>
                    <a:pt x="8759952" y="0"/>
                  </a:lnTo>
                  <a:lnTo>
                    <a:pt x="61722" y="0"/>
                  </a:lnTo>
                  <a:lnTo>
                    <a:pt x="25112" y="11768"/>
                  </a:lnTo>
                  <a:lnTo>
                    <a:pt x="3047" y="43434"/>
                  </a:lnTo>
                  <a:lnTo>
                    <a:pt x="0" y="61722"/>
                  </a:lnTo>
                  <a:lnTo>
                    <a:pt x="0" y="460248"/>
                  </a:lnTo>
                  <a:lnTo>
                    <a:pt x="12496" y="496871"/>
                  </a:lnTo>
                  <a:lnTo>
                    <a:pt x="12954" y="497406"/>
                  </a:lnTo>
                  <a:lnTo>
                    <a:pt x="12954" y="57150"/>
                  </a:lnTo>
                  <a:lnTo>
                    <a:pt x="13716" y="54102"/>
                  </a:lnTo>
                  <a:lnTo>
                    <a:pt x="13716" y="51816"/>
                  </a:lnTo>
                  <a:lnTo>
                    <a:pt x="15240" y="46482"/>
                  </a:lnTo>
                  <a:lnTo>
                    <a:pt x="15240" y="47244"/>
                  </a:lnTo>
                  <a:lnTo>
                    <a:pt x="16764" y="41910"/>
                  </a:lnTo>
                  <a:lnTo>
                    <a:pt x="16764" y="42672"/>
                  </a:lnTo>
                  <a:lnTo>
                    <a:pt x="21336" y="33528"/>
                  </a:lnTo>
                  <a:lnTo>
                    <a:pt x="21336" y="34290"/>
                  </a:lnTo>
                  <a:lnTo>
                    <a:pt x="24383" y="29718"/>
                  </a:lnTo>
                  <a:lnTo>
                    <a:pt x="24383" y="30480"/>
                  </a:lnTo>
                  <a:lnTo>
                    <a:pt x="27432" y="26670"/>
                  </a:lnTo>
                  <a:lnTo>
                    <a:pt x="30479" y="24231"/>
                  </a:lnTo>
                  <a:lnTo>
                    <a:pt x="30479" y="23622"/>
                  </a:lnTo>
                  <a:lnTo>
                    <a:pt x="34290" y="21082"/>
                  </a:lnTo>
                  <a:lnTo>
                    <a:pt x="34290" y="20574"/>
                  </a:lnTo>
                  <a:lnTo>
                    <a:pt x="42672" y="16383"/>
                  </a:lnTo>
                  <a:lnTo>
                    <a:pt x="42672" y="16002"/>
                  </a:lnTo>
                  <a:lnTo>
                    <a:pt x="47243" y="14695"/>
                  </a:lnTo>
                  <a:lnTo>
                    <a:pt x="47243" y="14478"/>
                  </a:lnTo>
                  <a:lnTo>
                    <a:pt x="52577" y="12954"/>
                  </a:lnTo>
                  <a:lnTo>
                    <a:pt x="52577" y="13498"/>
                  </a:lnTo>
                  <a:lnTo>
                    <a:pt x="57150" y="12192"/>
                  </a:lnTo>
                  <a:lnTo>
                    <a:pt x="57150" y="12954"/>
                  </a:lnTo>
                  <a:lnTo>
                    <a:pt x="61722" y="12300"/>
                  </a:lnTo>
                  <a:lnTo>
                    <a:pt x="8753856" y="12287"/>
                  </a:lnTo>
                  <a:lnTo>
                    <a:pt x="8758428" y="12858"/>
                  </a:lnTo>
                  <a:lnTo>
                    <a:pt x="8758428" y="12191"/>
                  </a:lnTo>
                  <a:lnTo>
                    <a:pt x="8763000" y="13498"/>
                  </a:lnTo>
                  <a:lnTo>
                    <a:pt x="8763000" y="12953"/>
                  </a:lnTo>
                  <a:lnTo>
                    <a:pt x="8768334" y="14477"/>
                  </a:lnTo>
                  <a:lnTo>
                    <a:pt x="8768334" y="14695"/>
                  </a:lnTo>
                  <a:lnTo>
                    <a:pt x="8772906" y="16001"/>
                  </a:lnTo>
                  <a:lnTo>
                    <a:pt x="8772906" y="16328"/>
                  </a:lnTo>
                  <a:lnTo>
                    <a:pt x="8777478" y="18287"/>
                  </a:lnTo>
                  <a:lnTo>
                    <a:pt x="8777478" y="18668"/>
                  </a:lnTo>
                  <a:lnTo>
                    <a:pt x="8781288" y="20573"/>
                  </a:lnTo>
                  <a:lnTo>
                    <a:pt x="8781288" y="21082"/>
                  </a:lnTo>
                  <a:lnTo>
                    <a:pt x="8785097" y="23621"/>
                  </a:lnTo>
                  <a:lnTo>
                    <a:pt x="8785097" y="24231"/>
                  </a:lnTo>
                  <a:lnTo>
                    <a:pt x="8788146" y="26669"/>
                  </a:lnTo>
                  <a:lnTo>
                    <a:pt x="8791956" y="30479"/>
                  </a:lnTo>
                  <a:lnTo>
                    <a:pt x="8791956" y="30860"/>
                  </a:lnTo>
                  <a:lnTo>
                    <a:pt x="8794242" y="34289"/>
                  </a:lnTo>
                  <a:lnTo>
                    <a:pt x="8794242" y="33527"/>
                  </a:lnTo>
                  <a:lnTo>
                    <a:pt x="8798814" y="42671"/>
                  </a:lnTo>
                  <a:lnTo>
                    <a:pt x="8798814" y="41909"/>
                  </a:lnTo>
                  <a:lnTo>
                    <a:pt x="8800338" y="47243"/>
                  </a:lnTo>
                  <a:lnTo>
                    <a:pt x="8800338" y="46481"/>
                  </a:lnTo>
                  <a:lnTo>
                    <a:pt x="8801862" y="51815"/>
                  </a:lnTo>
                  <a:lnTo>
                    <a:pt x="8801862" y="51053"/>
                  </a:lnTo>
                  <a:lnTo>
                    <a:pt x="8802624" y="57149"/>
                  </a:lnTo>
                  <a:lnTo>
                    <a:pt x="8802624" y="496418"/>
                  </a:lnTo>
                  <a:lnTo>
                    <a:pt x="8810012" y="485136"/>
                  </a:lnTo>
                  <a:lnTo>
                    <a:pt x="8814816" y="466343"/>
                  </a:lnTo>
                  <a:lnTo>
                    <a:pt x="8815578" y="460247"/>
                  </a:lnTo>
                  <a:close/>
                </a:path>
                <a:path w="8815705" h="521969">
                  <a:moveTo>
                    <a:pt x="14478" y="470154"/>
                  </a:moveTo>
                  <a:lnTo>
                    <a:pt x="12954" y="464820"/>
                  </a:lnTo>
                  <a:lnTo>
                    <a:pt x="12954" y="497406"/>
                  </a:lnTo>
                  <a:lnTo>
                    <a:pt x="13716" y="498298"/>
                  </a:lnTo>
                  <a:lnTo>
                    <a:pt x="13716" y="469392"/>
                  </a:lnTo>
                  <a:lnTo>
                    <a:pt x="14478" y="470154"/>
                  </a:lnTo>
                  <a:close/>
                </a:path>
                <a:path w="8815705" h="521969">
                  <a:moveTo>
                    <a:pt x="14478" y="51054"/>
                  </a:moveTo>
                  <a:lnTo>
                    <a:pt x="13716" y="51816"/>
                  </a:lnTo>
                  <a:lnTo>
                    <a:pt x="13716" y="54102"/>
                  </a:lnTo>
                  <a:lnTo>
                    <a:pt x="14478" y="51054"/>
                  </a:lnTo>
                  <a:close/>
                </a:path>
                <a:path w="8815705" h="521969">
                  <a:moveTo>
                    <a:pt x="31242" y="513479"/>
                  </a:moveTo>
                  <a:lnTo>
                    <a:pt x="31242" y="498348"/>
                  </a:lnTo>
                  <a:lnTo>
                    <a:pt x="27432" y="494538"/>
                  </a:lnTo>
                  <a:lnTo>
                    <a:pt x="27432" y="495300"/>
                  </a:lnTo>
                  <a:lnTo>
                    <a:pt x="21336" y="487680"/>
                  </a:lnTo>
                  <a:lnTo>
                    <a:pt x="19050" y="483108"/>
                  </a:lnTo>
                  <a:lnTo>
                    <a:pt x="19050" y="483870"/>
                  </a:lnTo>
                  <a:lnTo>
                    <a:pt x="16764" y="479298"/>
                  </a:lnTo>
                  <a:lnTo>
                    <a:pt x="15240" y="474726"/>
                  </a:lnTo>
                  <a:lnTo>
                    <a:pt x="13716" y="469392"/>
                  </a:lnTo>
                  <a:lnTo>
                    <a:pt x="13716" y="498298"/>
                  </a:lnTo>
                  <a:lnTo>
                    <a:pt x="17660" y="502915"/>
                  </a:lnTo>
                  <a:lnTo>
                    <a:pt x="22860" y="507492"/>
                  </a:lnTo>
                  <a:lnTo>
                    <a:pt x="27432" y="511302"/>
                  </a:lnTo>
                  <a:lnTo>
                    <a:pt x="31242" y="513479"/>
                  </a:lnTo>
                  <a:close/>
                </a:path>
                <a:path w="8815705" h="521969">
                  <a:moveTo>
                    <a:pt x="31242" y="23622"/>
                  </a:moveTo>
                  <a:lnTo>
                    <a:pt x="30479" y="23622"/>
                  </a:lnTo>
                  <a:lnTo>
                    <a:pt x="30479" y="24231"/>
                  </a:lnTo>
                  <a:lnTo>
                    <a:pt x="31242" y="23622"/>
                  </a:lnTo>
                  <a:close/>
                </a:path>
                <a:path w="8815705" h="521969">
                  <a:moveTo>
                    <a:pt x="35052" y="515656"/>
                  </a:moveTo>
                  <a:lnTo>
                    <a:pt x="35052" y="501396"/>
                  </a:lnTo>
                  <a:lnTo>
                    <a:pt x="30479" y="497586"/>
                  </a:lnTo>
                  <a:lnTo>
                    <a:pt x="31242" y="498348"/>
                  </a:lnTo>
                  <a:lnTo>
                    <a:pt x="31242" y="513479"/>
                  </a:lnTo>
                  <a:lnTo>
                    <a:pt x="35052" y="515656"/>
                  </a:lnTo>
                  <a:close/>
                </a:path>
                <a:path w="8815705" h="521969">
                  <a:moveTo>
                    <a:pt x="35052" y="20574"/>
                  </a:moveTo>
                  <a:lnTo>
                    <a:pt x="34290" y="20574"/>
                  </a:lnTo>
                  <a:lnTo>
                    <a:pt x="34290" y="21082"/>
                  </a:lnTo>
                  <a:lnTo>
                    <a:pt x="35052" y="20574"/>
                  </a:lnTo>
                  <a:close/>
                </a:path>
                <a:path w="8815705" h="521969">
                  <a:moveTo>
                    <a:pt x="43434" y="505206"/>
                  </a:moveTo>
                  <a:lnTo>
                    <a:pt x="38862" y="502920"/>
                  </a:lnTo>
                  <a:lnTo>
                    <a:pt x="38862" y="503682"/>
                  </a:lnTo>
                  <a:lnTo>
                    <a:pt x="34290" y="500634"/>
                  </a:lnTo>
                  <a:lnTo>
                    <a:pt x="35052" y="501396"/>
                  </a:lnTo>
                  <a:lnTo>
                    <a:pt x="35052" y="515656"/>
                  </a:lnTo>
                  <a:lnTo>
                    <a:pt x="38100" y="517398"/>
                  </a:lnTo>
                  <a:lnTo>
                    <a:pt x="42672" y="518704"/>
                  </a:lnTo>
                  <a:lnTo>
                    <a:pt x="42672" y="505206"/>
                  </a:lnTo>
                  <a:lnTo>
                    <a:pt x="43434" y="505206"/>
                  </a:lnTo>
                  <a:close/>
                </a:path>
                <a:path w="8815705" h="521969">
                  <a:moveTo>
                    <a:pt x="43434" y="16002"/>
                  </a:moveTo>
                  <a:lnTo>
                    <a:pt x="42672" y="16002"/>
                  </a:lnTo>
                  <a:lnTo>
                    <a:pt x="42672" y="16383"/>
                  </a:lnTo>
                  <a:lnTo>
                    <a:pt x="43434" y="16002"/>
                  </a:lnTo>
                  <a:close/>
                </a:path>
                <a:path w="8815705" h="521969">
                  <a:moveTo>
                    <a:pt x="48006" y="520065"/>
                  </a:moveTo>
                  <a:lnTo>
                    <a:pt x="48006" y="507492"/>
                  </a:lnTo>
                  <a:lnTo>
                    <a:pt x="42672" y="505206"/>
                  </a:lnTo>
                  <a:lnTo>
                    <a:pt x="42672" y="518704"/>
                  </a:lnTo>
                  <a:lnTo>
                    <a:pt x="43434" y="518922"/>
                  </a:lnTo>
                  <a:lnTo>
                    <a:pt x="48006" y="520065"/>
                  </a:lnTo>
                  <a:close/>
                </a:path>
                <a:path w="8815705" h="521969">
                  <a:moveTo>
                    <a:pt x="48006" y="14478"/>
                  </a:moveTo>
                  <a:lnTo>
                    <a:pt x="47243" y="14478"/>
                  </a:lnTo>
                  <a:lnTo>
                    <a:pt x="47243" y="14695"/>
                  </a:lnTo>
                  <a:lnTo>
                    <a:pt x="48006" y="14478"/>
                  </a:lnTo>
                  <a:close/>
                </a:path>
                <a:path w="8815705" h="521969">
                  <a:moveTo>
                    <a:pt x="52578" y="508254"/>
                  </a:moveTo>
                  <a:lnTo>
                    <a:pt x="47244" y="506730"/>
                  </a:lnTo>
                  <a:lnTo>
                    <a:pt x="48006" y="507492"/>
                  </a:lnTo>
                  <a:lnTo>
                    <a:pt x="48006" y="520065"/>
                  </a:lnTo>
                  <a:lnTo>
                    <a:pt x="51816" y="521017"/>
                  </a:lnTo>
                  <a:lnTo>
                    <a:pt x="51816" y="508254"/>
                  </a:lnTo>
                  <a:lnTo>
                    <a:pt x="52578" y="508254"/>
                  </a:lnTo>
                  <a:close/>
                </a:path>
                <a:path w="8815705" h="521969">
                  <a:moveTo>
                    <a:pt x="52577" y="13498"/>
                  </a:moveTo>
                  <a:lnTo>
                    <a:pt x="52577" y="12954"/>
                  </a:lnTo>
                  <a:lnTo>
                    <a:pt x="51816" y="13716"/>
                  </a:lnTo>
                  <a:lnTo>
                    <a:pt x="52577" y="13498"/>
                  </a:lnTo>
                  <a:close/>
                </a:path>
                <a:path w="8815705" h="521969">
                  <a:moveTo>
                    <a:pt x="8759190" y="521969"/>
                  </a:moveTo>
                  <a:lnTo>
                    <a:pt x="8759190" y="509015"/>
                  </a:lnTo>
                  <a:lnTo>
                    <a:pt x="57150" y="509016"/>
                  </a:lnTo>
                  <a:lnTo>
                    <a:pt x="51816" y="508254"/>
                  </a:lnTo>
                  <a:lnTo>
                    <a:pt x="51816" y="521017"/>
                  </a:lnTo>
                  <a:lnTo>
                    <a:pt x="55626" y="521970"/>
                  </a:lnTo>
                  <a:lnTo>
                    <a:pt x="8759190" y="521969"/>
                  </a:lnTo>
                  <a:close/>
                </a:path>
                <a:path w="8815705" h="521969">
                  <a:moveTo>
                    <a:pt x="8753856" y="12287"/>
                  </a:moveTo>
                  <a:lnTo>
                    <a:pt x="8753094" y="12191"/>
                  </a:lnTo>
                  <a:lnTo>
                    <a:pt x="8753856" y="12287"/>
                  </a:lnTo>
                  <a:close/>
                </a:path>
                <a:path w="8815705" h="521969">
                  <a:moveTo>
                    <a:pt x="8759190" y="12953"/>
                  </a:moveTo>
                  <a:lnTo>
                    <a:pt x="8758428" y="12191"/>
                  </a:lnTo>
                  <a:lnTo>
                    <a:pt x="8758428" y="12858"/>
                  </a:lnTo>
                  <a:lnTo>
                    <a:pt x="8759190" y="12953"/>
                  </a:lnTo>
                  <a:close/>
                </a:path>
                <a:path w="8815705" h="521969">
                  <a:moveTo>
                    <a:pt x="8763762" y="521017"/>
                  </a:moveTo>
                  <a:lnTo>
                    <a:pt x="8763762" y="508253"/>
                  </a:lnTo>
                  <a:lnTo>
                    <a:pt x="8758428" y="509015"/>
                  </a:lnTo>
                  <a:lnTo>
                    <a:pt x="8759190" y="509015"/>
                  </a:lnTo>
                  <a:lnTo>
                    <a:pt x="8759190" y="521969"/>
                  </a:lnTo>
                  <a:lnTo>
                    <a:pt x="8759952" y="521969"/>
                  </a:lnTo>
                  <a:lnTo>
                    <a:pt x="8763762" y="521017"/>
                  </a:lnTo>
                  <a:close/>
                </a:path>
                <a:path w="8815705" h="521969">
                  <a:moveTo>
                    <a:pt x="8763762" y="13715"/>
                  </a:moveTo>
                  <a:lnTo>
                    <a:pt x="8763000" y="12953"/>
                  </a:lnTo>
                  <a:lnTo>
                    <a:pt x="8763000" y="13498"/>
                  </a:lnTo>
                  <a:lnTo>
                    <a:pt x="8763762" y="13715"/>
                  </a:lnTo>
                  <a:close/>
                </a:path>
                <a:path w="8815705" h="521969">
                  <a:moveTo>
                    <a:pt x="8768334" y="506729"/>
                  </a:moveTo>
                  <a:lnTo>
                    <a:pt x="8763000" y="508253"/>
                  </a:lnTo>
                  <a:lnTo>
                    <a:pt x="8763762" y="508253"/>
                  </a:lnTo>
                  <a:lnTo>
                    <a:pt x="8763762" y="521017"/>
                  </a:lnTo>
                  <a:lnTo>
                    <a:pt x="8766048" y="520445"/>
                  </a:lnTo>
                  <a:lnTo>
                    <a:pt x="8767572" y="519880"/>
                  </a:lnTo>
                  <a:lnTo>
                    <a:pt x="8767572" y="507491"/>
                  </a:lnTo>
                  <a:lnTo>
                    <a:pt x="8768334" y="506729"/>
                  </a:lnTo>
                  <a:close/>
                </a:path>
                <a:path w="8815705" h="521969">
                  <a:moveTo>
                    <a:pt x="8768334" y="14695"/>
                  </a:moveTo>
                  <a:lnTo>
                    <a:pt x="8768334" y="14477"/>
                  </a:lnTo>
                  <a:lnTo>
                    <a:pt x="8767572" y="14477"/>
                  </a:lnTo>
                  <a:lnTo>
                    <a:pt x="8768334" y="14695"/>
                  </a:lnTo>
                  <a:close/>
                </a:path>
                <a:path w="8815705" h="521969">
                  <a:moveTo>
                    <a:pt x="8772906" y="517901"/>
                  </a:moveTo>
                  <a:lnTo>
                    <a:pt x="8772906" y="505205"/>
                  </a:lnTo>
                  <a:lnTo>
                    <a:pt x="8767572" y="507491"/>
                  </a:lnTo>
                  <a:lnTo>
                    <a:pt x="8767572" y="519880"/>
                  </a:lnTo>
                  <a:lnTo>
                    <a:pt x="8772906" y="517901"/>
                  </a:lnTo>
                  <a:close/>
                </a:path>
                <a:path w="8815705" h="521969">
                  <a:moveTo>
                    <a:pt x="8772906" y="16328"/>
                  </a:moveTo>
                  <a:lnTo>
                    <a:pt x="8772906" y="16001"/>
                  </a:lnTo>
                  <a:lnTo>
                    <a:pt x="8772144" y="16001"/>
                  </a:lnTo>
                  <a:lnTo>
                    <a:pt x="8772906" y="16328"/>
                  </a:lnTo>
                  <a:close/>
                </a:path>
                <a:path w="8815705" h="521969">
                  <a:moveTo>
                    <a:pt x="8777478" y="502919"/>
                  </a:moveTo>
                  <a:lnTo>
                    <a:pt x="8772144" y="505205"/>
                  </a:lnTo>
                  <a:lnTo>
                    <a:pt x="8772906" y="505205"/>
                  </a:lnTo>
                  <a:lnTo>
                    <a:pt x="8772906" y="517901"/>
                  </a:lnTo>
                  <a:lnTo>
                    <a:pt x="8776716" y="516488"/>
                  </a:lnTo>
                  <a:lnTo>
                    <a:pt x="8776716" y="503681"/>
                  </a:lnTo>
                  <a:lnTo>
                    <a:pt x="8777478" y="502919"/>
                  </a:lnTo>
                  <a:close/>
                </a:path>
                <a:path w="8815705" h="521969">
                  <a:moveTo>
                    <a:pt x="8777478" y="18668"/>
                  </a:moveTo>
                  <a:lnTo>
                    <a:pt x="8777478" y="18287"/>
                  </a:lnTo>
                  <a:lnTo>
                    <a:pt x="8776716" y="18287"/>
                  </a:lnTo>
                  <a:lnTo>
                    <a:pt x="8777478" y="18668"/>
                  </a:lnTo>
                  <a:close/>
                </a:path>
                <a:path w="8815705" h="521969">
                  <a:moveTo>
                    <a:pt x="8781288" y="500633"/>
                  </a:moveTo>
                  <a:lnTo>
                    <a:pt x="8776716" y="503681"/>
                  </a:lnTo>
                  <a:lnTo>
                    <a:pt x="8776716" y="516488"/>
                  </a:lnTo>
                  <a:lnTo>
                    <a:pt x="8780526" y="515074"/>
                  </a:lnTo>
                  <a:lnTo>
                    <a:pt x="8780526" y="501395"/>
                  </a:lnTo>
                  <a:lnTo>
                    <a:pt x="8781288" y="500633"/>
                  </a:lnTo>
                  <a:close/>
                </a:path>
                <a:path w="8815705" h="521969">
                  <a:moveTo>
                    <a:pt x="8781288" y="21082"/>
                  </a:moveTo>
                  <a:lnTo>
                    <a:pt x="8781288" y="20573"/>
                  </a:lnTo>
                  <a:lnTo>
                    <a:pt x="8780526" y="20573"/>
                  </a:lnTo>
                  <a:lnTo>
                    <a:pt x="8781288" y="21082"/>
                  </a:lnTo>
                  <a:close/>
                </a:path>
                <a:path w="8815705" h="521969">
                  <a:moveTo>
                    <a:pt x="8791956" y="507424"/>
                  </a:moveTo>
                  <a:lnTo>
                    <a:pt x="8791956" y="491489"/>
                  </a:lnTo>
                  <a:lnTo>
                    <a:pt x="8788146" y="495299"/>
                  </a:lnTo>
                  <a:lnTo>
                    <a:pt x="8788146" y="494537"/>
                  </a:lnTo>
                  <a:lnTo>
                    <a:pt x="8784336" y="498347"/>
                  </a:lnTo>
                  <a:lnTo>
                    <a:pt x="8780526" y="501395"/>
                  </a:lnTo>
                  <a:lnTo>
                    <a:pt x="8780526" y="515074"/>
                  </a:lnTo>
                  <a:lnTo>
                    <a:pt x="8784217" y="513705"/>
                  </a:lnTo>
                  <a:lnTo>
                    <a:pt x="8791956" y="507424"/>
                  </a:lnTo>
                  <a:close/>
                </a:path>
                <a:path w="8815705" h="521969">
                  <a:moveTo>
                    <a:pt x="8785097" y="24231"/>
                  </a:moveTo>
                  <a:lnTo>
                    <a:pt x="8785097" y="23621"/>
                  </a:lnTo>
                  <a:lnTo>
                    <a:pt x="8784336" y="23621"/>
                  </a:lnTo>
                  <a:lnTo>
                    <a:pt x="8785097" y="24231"/>
                  </a:lnTo>
                  <a:close/>
                </a:path>
                <a:path w="8815705" h="521969">
                  <a:moveTo>
                    <a:pt x="8785097" y="497586"/>
                  </a:moveTo>
                  <a:lnTo>
                    <a:pt x="8784336" y="498221"/>
                  </a:lnTo>
                  <a:lnTo>
                    <a:pt x="8785097" y="497586"/>
                  </a:lnTo>
                  <a:close/>
                </a:path>
                <a:path w="8815705" h="521969">
                  <a:moveTo>
                    <a:pt x="8791956" y="30860"/>
                  </a:moveTo>
                  <a:lnTo>
                    <a:pt x="8791956" y="30479"/>
                  </a:lnTo>
                  <a:lnTo>
                    <a:pt x="8791194" y="29717"/>
                  </a:lnTo>
                  <a:lnTo>
                    <a:pt x="8791956" y="30860"/>
                  </a:lnTo>
                  <a:close/>
                </a:path>
                <a:path w="8815705" h="521969">
                  <a:moveTo>
                    <a:pt x="8802624" y="496418"/>
                  </a:moveTo>
                  <a:lnTo>
                    <a:pt x="8802624" y="464819"/>
                  </a:lnTo>
                  <a:lnTo>
                    <a:pt x="8801862" y="470153"/>
                  </a:lnTo>
                  <a:lnTo>
                    <a:pt x="8801862" y="469391"/>
                  </a:lnTo>
                  <a:lnTo>
                    <a:pt x="8800338" y="474725"/>
                  </a:lnTo>
                  <a:lnTo>
                    <a:pt x="8798814" y="479297"/>
                  </a:lnTo>
                  <a:lnTo>
                    <a:pt x="8796528" y="483869"/>
                  </a:lnTo>
                  <a:lnTo>
                    <a:pt x="8796528" y="483107"/>
                  </a:lnTo>
                  <a:lnTo>
                    <a:pt x="8794242" y="487679"/>
                  </a:lnTo>
                  <a:lnTo>
                    <a:pt x="8791194" y="491489"/>
                  </a:lnTo>
                  <a:lnTo>
                    <a:pt x="8791956" y="491489"/>
                  </a:lnTo>
                  <a:lnTo>
                    <a:pt x="8791956" y="507424"/>
                  </a:lnTo>
                  <a:lnTo>
                    <a:pt x="8799342" y="501429"/>
                  </a:lnTo>
                  <a:lnTo>
                    <a:pt x="8802624" y="496418"/>
                  </a:lnTo>
                  <a:close/>
                </a:path>
              </a:pathLst>
            </a:custGeom>
            <a:solidFill>
              <a:srgbClr val="BEBEBE"/>
            </a:solidFill>
          </p:spPr>
          <p:txBody>
            <a:bodyPr wrap="square" lIns="0" tIns="0" rIns="0" bIns="0" rtlCol="0"/>
            <a:lstStyle/>
            <a:p>
              <a:endParaRPr/>
            </a:p>
          </p:txBody>
        </p:sp>
      </p:grpSp>
      <p:sp>
        <p:nvSpPr>
          <p:cNvPr id="14" name="object 14"/>
          <p:cNvSpPr txBox="1">
            <a:spLocks noGrp="1"/>
          </p:cNvSpPr>
          <p:nvPr>
            <p:ph type="title"/>
          </p:nvPr>
        </p:nvSpPr>
        <p:spPr>
          <a:xfrm>
            <a:off x="1015879" y="449072"/>
            <a:ext cx="7650480" cy="407034"/>
          </a:xfrm>
          <a:prstGeom prst="rect">
            <a:avLst/>
          </a:prstGeom>
        </p:spPr>
        <p:txBody>
          <a:bodyPr vert="horz" wrap="square" lIns="0" tIns="12700" rIns="0" bIns="0" rtlCol="0">
            <a:spAutoFit/>
          </a:bodyPr>
          <a:lstStyle/>
          <a:p>
            <a:pPr marL="12700">
              <a:lnSpc>
                <a:spcPct val="100000"/>
              </a:lnSpc>
              <a:spcBef>
                <a:spcPts val="100"/>
              </a:spcBef>
            </a:pPr>
            <a:r>
              <a:rPr spc="-5" dirty="0">
                <a:solidFill>
                  <a:srgbClr val="3F3F3F"/>
                </a:solidFill>
              </a:rPr>
              <a:t>貳、111學年度考招制度調整</a:t>
            </a:r>
            <a:r>
              <a:rPr dirty="0">
                <a:solidFill>
                  <a:srgbClr val="3F3F3F"/>
                </a:solidFill>
              </a:rPr>
              <a:t>-</a:t>
            </a:r>
            <a:r>
              <a:rPr spc="-5" dirty="0"/>
              <a:t>111學年度考招日程調整</a:t>
            </a:r>
          </a:p>
        </p:txBody>
      </p:sp>
      <p:sp>
        <p:nvSpPr>
          <p:cNvPr id="15" name="object 15"/>
          <p:cNvSpPr txBox="1">
            <a:spLocks noGrp="1"/>
          </p:cNvSpPr>
          <p:nvPr>
            <p:ph type="sldNum" sz="quarter" idx="7"/>
          </p:nvPr>
        </p:nvSpPr>
        <p:spPr>
          <a:xfrm>
            <a:off x="9560586" y="6859015"/>
            <a:ext cx="320675" cy="254000"/>
          </a:xfrm>
          <a:prstGeom prst="rect">
            <a:avLst/>
          </a:prstGeom>
        </p:spPr>
        <p:txBody>
          <a:bodyPr vert="horz" wrap="square" lIns="0" tIns="0" rIns="0" bIns="0" rtlCol="0">
            <a:spAutoFit/>
          </a:bodyPr>
          <a:lstStyle/>
          <a:p>
            <a:pPr marL="38100">
              <a:lnSpc>
                <a:spcPts val="1810"/>
              </a:lnSpc>
            </a:pPr>
            <a:fld id="{81D60167-4931-47E6-BA6A-407CBD079E47}" type="slidenum">
              <a:rPr dirty="0"/>
              <a:t>18</a:t>
            </a:fld>
            <a:endParaRPr dirty="0"/>
          </a:p>
        </p:txBody>
      </p:sp>
      <p:sp>
        <p:nvSpPr>
          <p:cNvPr id="16" name="文字方塊 15"/>
          <p:cNvSpPr txBox="1"/>
          <p:nvPr/>
        </p:nvSpPr>
        <p:spPr>
          <a:xfrm>
            <a:off x="1071257" y="6339684"/>
            <a:ext cx="4090237" cy="369332"/>
          </a:xfrm>
          <a:prstGeom prst="rect">
            <a:avLst/>
          </a:prstGeom>
          <a:noFill/>
        </p:spPr>
        <p:txBody>
          <a:bodyPr wrap="square" rtlCol="0">
            <a:spAutoFit/>
          </a:bodyPr>
          <a:lstStyle/>
          <a:p>
            <a:r>
              <a:rPr lang="zh-TW" altLang="en-US" b="1" dirty="0">
                <a:solidFill>
                  <a:srgbClr val="FF0000"/>
                </a:solidFill>
                <a:latin typeface="微軟正黑體" pitchFamily="34" charset="-120"/>
                <a:ea typeface="微軟正黑體" pitchFamily="34" charset="-120"/>
                <a:cs typeface="微軟正黑體"/>
              </a:rPr>
              <a:t>註：各</a:t>
            </a:r>
            <a:r>
              <a:rPr lang="zh-TW" altLang="en-US" b="1" dirty="0" smtClean="0">
                <a:solidFill>
                  <a:srgbClr val="FF0000"/>
                </a:solidFill>
                <a:latin typeface="微軟正黑體" pitchFamily="34" charset="-120"/>
                <a:ea typeface="微軟正黑體" pitchFamily="34" charset="-120"/>
                <a:cs typeface="微軟正黑體"/>
              </a:rPr>
              <a:t>招生</a:t>
            </a:r>
            <a:r>
              <a:rPr lang="zh-TW" altLang="en-US" b="1" dirty="0">
                <a:solidFill>
                  <a:srgbClr val="FF0000"/>
                </a:solidFill>
                <a:latin typeface="微軟正黑體" pitchFamily="34" charset="-120"/>
                <a:ea typeface="微軟正黑體" pitchFamily="34" charset="-120"/>
                <a:cs typeface="微軟正黑體"/>
              </a:rPr>
              <a:t>管道日</a:t>
            </a:r>
            <a:r>
              <a:rPr lang="zh-TW" altLang="en-US" b="1" dirty="0" smtClean="0">
                <a:solidFill>
                  <a:srgbClr val="FF0000"/>
                </a:solidFill>
                <a:latin typeface="微軟正黑體" pitchFamily="34" charset="-120"/>
                <a:ea typeface="微軟正黑體" pitchFamily="34" charset="-120"/>
                <a:cs typeface="微軟正黑體"/>
              </a:rPr>
              <a:t>程以正</a:t>
            </a:r>
            <a:r>
              <a:rPr lang="zh-TW" altLang="en-US" b="1" dirty="0">
                <a:solidFill>
                  <a:srgbClr val="FF0000"/>
                </a:solidFill>
                <a:latin typeface="微軟正黑體" pitchFamily="34" charset="-120"/>
                <a:ea typeface="微軟正黑體" pitchFamily="34" charset="-120"/>
                <a:cs typeface="微軟正黑體"/>
              </a:rPr>
              <a:t>式簡章</a:t>
            </a:r>
            <a:r>
              <a:rPr lang="zh-TW" altLang="en-US" b="1" dirty="0" smtClean="0">
                <a:solidFill>
                  <a:srgbClr val="FF0000"/>
                </a:solidFill>
                <a:latin typeface="微軟正黑體" pitchFamily="34" charset="-120"/>
                <a:ea typeface="微軟正黑體" pitchFamily="34" charset="-120"/>
                <a:cs typeface="微軟正黑體"/>
              </a:rPr>
              <a:t>為</a:t>
            </a:r>
            <a:r>
              <a:rPr lang="zh-TW" altLang="en-US" b="1" dirty="0">
                <a:solidFill>
                  <a:srgbClr val="FF0000"/>
                </a:solidFill>
                <a:latin typeface="微軟正黑體" pitchFamily="34" charset="-120"/>
                <a:ea typeface="微軟正黑體" pitchFamily="34" charset="-120"/>
                <a:cs typeface="微軟正黑體"/>
              </a:rPr>
              <a:t>準</a:t>
            </a:r>
            <a:r>
              <a:rPr lang="zh-TW" altLang="en-US" b="1" dirty="0" smtClean="0">
                <a:solidFill>
                  <a:srgbClr val="FF0000"/>
                </a:solidFill>
                <a:latin typeface="微軟正黑體" pitchFamily="34" charset="-120"/>
                <a:ea typeface="微軟正黑體" pitchFamily="34" charset="-120"/>
                <a:cs typeface="微軟正黑體"/>
              </a:rPr>
              <a:t>。</a:t>
            </a:r>
            <a:endParaRPr lang="zh-TW" altLang="en-US" dirty="0">
              <a:solidFill>
                <a:srgbClr val="FF0000"/>
              </a:solidFill>
              <a:latin typeface="微軟正黑體" pitchFamily="34" charset="-120"/>
              <a:ea typeface="微軟正黑體" pitchFamily="34" charset="-120"/>
              <a:cs typeface="微軟正黑體"/>
            </a:endParaRPr>
          </a:p>
        </p:txBody>
      </p:sp>
      <p:sp>
        <p:nvSpPr>
          <p:cNvPr id="17" name="object 5"/>
          <p:cNvSpPr/>
          <p:nvPr/>
        </p:nvSpPr>
        <p:spPr>
          <a:xfrm>
            <a:off x="1023378" y="4678403"/>
            <a:ext cx="2494522" cy="156994"/>
          </a:xfrm>
          <a:custGeom>
            <a:avLst/>
            <a:gdLst/>
            <a:ahLst/>
            <a:cxnLst/>
            <a:rect l="l" t="t" r="r" b="b"/>
            <a:pathLst>
              <a:path w="1422400" h="108584">
                <a:moveTo>
                  <a:pt x="1421892" y="54101"/>
                </a:moveTo>
                <a:lnTo>
                  <a:pt x="1392174" y="0"/>
                </a:lnTo>
                <a:lnTo>
                  <a:pt x="0" y="0"/>
                </a:lnTo>
                <a:lnTo>
                  <a:pt x="30479" y="54101"/>
                </a:lnTo>
                <a:lnTo>
                  <a:pt x="0" y="108203"/>
                </a:lnTo>
                <a:lnTo>
                  <a:pt x="1392174" y="108203"/>
                </a:lnTo>
                <a:lnTo>
                  <a:pt x="1421892" y="54101"/>
                </a:lnTo>
                <a:close/>
              </a:path>
            </a:pathLst>
          </a:custGeom>
          <a:solidFill>
            <a:schemeClr val="accent4">
              <a:lumMod val="75000"/>
            </a:schemeClr>
          </a:solidFill>
        </p:spPr>
        <p:txBody>
          <a:bodyPr wrap="square" lIns="0" tIns="0" rIns="0" bIns="0" rtlCol="0"/>
          <a:lstStyle/>
          <a:p>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5040763" y="3399535"/>
            <a:ext cx="2768600" cy="574040"/>
          </a:xfrm>
          <a:prstGeom prst="rect">
            <a:avLst/>
          </a:prstGeom>
        </p:spPr>
        <p:txBody>
          <a:bodyPr vert="horz" wrap="square" lIns="0" tIns="12700" rIns="0" bIns="0" rtlCol="0">
            <a:spAutoFit/>
          </a:bodyPr>
          <a:lstStyle/>
          <a:p>
            <a:pPr marL="12700">
              <a:lnSpc>
                <a:spcPct val="100000"/>
              </a:lnSpc>
              <a:spcBef>
                <a:spcPts val="100"/>
              </a:spcBef>
            </a:pPr>
            <a:r>
              <a:rPr sz="3600" dirty="0">
                <a:solidFill>
                  <a:srgbClr val="920048"/>
                </a:solidFill>
              </a:rPr>
              <a:t>相關宣導措施</a:t>
            </a:r>
            <a:endParaRPr sz="3600"/>
          </a:p>
        </p:txBody>
      </p:sp>
      <p:grpSp>
        <p:nvGrpSpPr>
          <p:cNvPr id="3" name="object 3"/>
          <p:cNvGrpSpPr/>
          <p:nvPr/>
        </p:nvGrpSpPr>
        <p:grpSpPr>
          <a:xfrm>
            <a:off x="774839" y="348995"/>
            <a:ext cx="9144000" cy="6858000"/>
            <a:chOff x="774839" y="348995"/>
            <a:chExt cx="9144000" cy="6858000"/>
          </a:xfrm>
        </p:grpSpPr>
        <p:pic>
          <p:nvPicPr>
            <p:cNvPr id="4" name="object 4"/>
            <p:cNvPicPr/>
            <p:nvPr/>
          </p:nvPicPr>
          <p:blipFill>
            <a:blip r:embed="rId2" cstate="print"/>
            <a:stretch>
              <a:fillRect/>
            </a:stretch>
          </p:blipFill>
          <p:spPr>
            <a:xfrm>
              <a:off x="4661039" y="6094475"/>
              <a:ext cx="1774698" cy="371856"/>
            </a:xfrm>
            <a:prstGeom prst="rect">
              <a:avLst/>
            </a:prstGeom>
          </p:spPr>
        </p:pic>
        <p:pic>
          <p:nvPicPr>
            <p:cNvPr id="5" name="object 5"/>
            <p:cNvPicPr/>
            <p:nvPr/>
          </p:nvPicPr>
          <p:blipFill>
            <a:blip r:embed="rId3" cstate="print"/>
            <a:stretch>
              <a:fillRect/>
            </a:stretch>
          </p:blipFill>
          <p:spPr>
            <a:xfrm>
              <a:off x="5004701" y="6361175"/>
              <a:ext cx="3553205" cy="138684"/>
            </a:xfrm>
            <a:prstGeom prst="rect">
              <a:avLst/>
            </a:prstGeom>
          </p:spPr>
        </p:pic>
        <p:pic>
          <p:nvPicPr>
            <p:cNvPr id="6" name="object 6"/>
            <p:cNvPicPr/>
            <p:nvPr/>
          </p:nvPicPr>
          <p:blipFill>
            <a:blip r:embed="rId4" cstate="print"/>
            <a:stretch>
              <a:fillRect/>
            </a:stretch>
          </p:blipFill>
          <p:spPr>
            <a:xfrm>
              <a:off x="774839" y="6813804"/>
              <a:ext cx="9143999" cy="393191"/>
            </a:xfrm>
            <a:prstGeom prst="rect">
              <a:avLst/>
            </a:prstGeom>
          </p:spPr>
        </p:pic>
        <p:pic>
          <p:nvPicPr>
            <p:cNvPr id="7" name="object 7"/>
            <p:cNvPicPr/>
            <p:nvPr/>
          </p:nvPicPr>
          <p:blipFill>
            <a:blip r:embed="rId5" cstate="print"/>
            <a:stretch>
              <a:fillRect/>
            </a:stretch>
          </p:blipFill>
          <p:spPr>
            <a:xfrm>
              <a:off x="778649" y="348995"/>
              <a:ext cx="9140190" cy="406908"/>
            </a:xfrm>
            <a:prstGeom prst="rect">
              <a:avLst/>
            </a:prstGeom>
          </p:spPr>
        </p:pic>
        <p:pic>
          <p:nvPicPr>
            <p:cNvPr id="8" name="object 8"/>
            <p:cNvPicPr/>
            <p:nvPr/>
          </p:nvPicPr>
          <p:blipFill>
            <a:blip r:embed="rId6" cstate="print"/>
            <a:stretch>
              <a:fillRect/>
            </a:stretch>
          </p:blipFill>
          <p:spPr>
            <a:xfrm>
              <a:off x="1549031" y="3445001"/>
              <a:ext cx="1701546" cy="595122"/>
            </a:xfrm>
            <a:prstGeom prst="rect">
              <a:avLst/>
            </a:prstGeom>
          </p:spPr>
        </p:pic>
      </p:grpSp>
      <p:sp>
        <p:nvSpPr>
          <p:cNvPr id="9" name="object 9"/>
          <p:cNvSpPr txBox="1"/>
          <p:nvPr/>
        </p:nvSpPr>
        <p:spPr>
          <a:xfrm>
            <a:off x="1533029" y="3483102"/>
            <a:ext cx="2227580" cy="1123950"/>
          </a:xfrm>
          <a:prstGeom prst="rect">
            <a:avLst/>
          </a:prstGeom>
        </p:spPr>
        <p:txBody>
          <a:bodyPr vert="horz" wrap="square" lIns="0" tIns="0" rIns="0" bIns="0" rtlCol="0">
            <a:spAutoFit/>
          </a:bodyPr>
          <a:lstStyle/>
          <a:p>
            <a:pPr marL="629920">
              <a:lnSpc>
                <a:spcPts val="4079"/>
              </a:lnSpc>
            </a:pPr>
            <a:r>
              <a:rPr sz="3600" dirty="0">
                <a:solidFill>
                  <a:srgbClr val="FFFFFF"/>
                </a:solidFill>
                <a:latin typeface="微軟正黑體"/>
                <a:cs typeface="微軟正黑體"/>
              </a:rPr>
              <a:t>參</a:t>
            </a:r>
            <a:endParaRPr sz="3600">
              <a:latin typeface="微軟正黑體"/>
              <a:cs typeface="微軟正黑體"/>
            </a:endParaRPr>
          </a:p>
        </p:txBody>
      </p:sp>
      <p:sp>
        <p:nvSpPr>
          <p:cNvPr id="10" name="object 10"/>
          <p:cNvSpPr txBox="1"/>
          <p:nvPr/>
        </p:nvSpPr>
        <p:spPr>
          <a:xfrm>
            <a:off x="9543167" y="6595362"/>
            <a:ext cx="320675" cy="254000"/>
          </a:xfrm>
          <a:prstGeom prst="rect">
            <a:avLst/>
          </a:prstGeom>
        </p:spPr>
        <p:txBody>
          <a:bodyPr vert="horz" wrap="square" lIns="0" tIns="0" rIns="0" bIns="0" rtlCol="0">
            <a:spAutoFit/>
          </a:bodyPr>
          <a:lstStyle/>
          <a:p>
            <a:pPr marL="38100">
              <a:lnSpc>
                <a:spcPts val="1810"/>
              </a:lnSpc>
            </a:pPr>
            <a:fld id="{81D60167-4931-47E6-BA6A-407CBD079E47}" type="slidenum">
              <a:rPr sz="1800" b="1" dirty="0">
                <a:solidFill>
                  <a:srgbClr val="001F5F"/>
                </a:solidFill>
                <a:latin typeface="Calibri"/>
                <a:cs typeface="Calibri"/>
              </a:rPr>
              <a:t>19</a:t>
            </a:fld>
            <a:endParaRPr sz="1800">
              <a:latin typeface="Calibri"/>
              <a:cs typeface="Calibri"/>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866279" y="6781038"/>
            <a:ext cx="409956" cy="409955"/>
          </a:xfrm>
          <a:prstGeom prst="rect">
            <a:avLst/>
          </a:prstGeom>
        </p:spPr>
      </p:pic>
      <p:grpSp>
        <p:nvGrpSpPr>
          <p:cNvPr id="3" name="object 3"/>
          <p:cNvGrpSpPr/>
          <p:nvPr/>
        </p:nvGrpSpPr>
        <p:grpSpPr>
          <a:xfrm>
            <a:off x="1019441" y="394715"/>
            <a:ext cx="8752840" cy="770890"/>
            <a:chOff x="1019441" y="394715"/>
            <a:chExt cx="8752840" cy="770890"/>
          </a:xfrm>
        </p:grpSpPr>
        <p:sp>
          <p:nvSpPr>
            <p:cNvPr id="4" name="object 4"/>
            <p:cNvSpPr/>
            <p:nvPr/>
          </p:nvSpPr>
          <p:spPr>
            <a:xfrm>
              <a:off x="1026299" y="401573"/>
              <a:ext cx="8739505" cy="756920"/>
            </a:xfrm>
            <a:custGeom>
              <a:avLst/>
              <a:gdLst/>
              <a:ahLst/>
              <a:cxnLst/>
              <a:rect l="l" t="t" r="r" b="b"/>
              <a:pathLst>
                <a:path w="8739505" h="756919">
                  <a:moveTo>
                    <a:pt x="8739378" y="674369"/>
                  </a:moveTo>
                  <a:lnTo>
                    <a:pt x="8739378" y="82295"/>
                  </a:lnTo>
                  <a:lnTo>
                    <a:pt x="8732841" y="50149"/>
                  </a:lnTo>
                  <a:lnTo>
                    <a:pt x="8715089" y="24002"/>
                  </a:lnTo>
                  <a:lnTo>
                    <a:pt x="8688907" y="6429"/>
                  </a:lnTo>
                  <a:lnTo>
                    <a:pt x="8657082" y="0"/>
                  </a:lnTo>
                  <a:lnTo>
                    <a:pt x="82296" y="0"/>
                  </a:lnTo>
                  <a:lnTo>
                    <a:pt x="50149" y="6429"/>
                  </a:lnTo>
                  <a:lnTo>
                    <a:pt x="24003" y="24003"/>
                  </a:lnTo>
                  <a:lnTo>
                    <a:pt x="6429" y="50149"/>
                  </a:lnTo>
                  <a:lnTo>
                    <a:pt x="0" y="82296"/>
                  </a:lnTo>
                  <a:lnTo>
                    <a:pt x="0" y="674370"/>
                  </a:lnTo>
                  <a:lnTo>
                    <a:pt x="6429" y="706516"/>
                  </a:lnTo>
                  <a:lnTo>
                    <a:pt x="24003" y="732663"/>
                  </a:lnTo>
                  <a:lnTo>
                    <a:pt x="50149" y="750236"/>
                  </a:lnTo>
                  <a:lnTo>
                    <a:pt x="82296" y="756666"/>
                  </a:lnTo>
                  <a:lnTo>
                    <a:pt x="8657082" y="756665"/>
                  </a:lnTo>
                  <a:lnTo>
                    <a:pt x="8688907" y="750236"/>
                  </a:lnTo>
                  <a:lnTo>
                    <a:pt x="8715089" y="732662"/>
                  </a:lnTo>
                  <a:lnTo>
                    <a:pt x="8732841" y="706516"/>
                  </a:lnTo>
                  <a:lnTo>
                    <a:pt x="8739378" y="674369"/>
                  </a:lnTo>
                  <a:close/>
                </a:path>
              </a:pathLst>
            </a:custGeom>
            <a:solidFill>
              <a:srgbClr val="FAE4D5"/>
            </a:solidFill>
          </p:spPr>
          <p:txBody>
            <a:bodyPr wrap="square" lIns="0" tIns="0" rIns="0" bIns="0" rtlCol="0"/>
            <a:lstStyle/>
            <a:p>
              <a:endParaRPr/>
            </a:p>
          </p:txBody>
        </p:sp>
        <p:sp>
          <p:nvSpPr>
            <p:cNvPr id="5" name="object 5"/>
            <p:cNvSpPr/>
            <p:nvPr/>
          </p:nvSpPr>
          <p:spPr>
            <a:xfrm>
              <a:off x="1019441" y="394715"/>
              <a:ext cx="8752840" cy="770890"/>
            </a:xfrm>
            <a:custGeom>
              <a:avLst/>
              <a:gdLst/>
              <a:ahLst/>
              <a:cxnLst/>
              <a:rect l="l" t="t" r="r" b="b"/>
              <a:pathLst>
                <a:path w="8752840" h="770890">
                  <a:moveTo>
                    <a:pt x="8752332" y="690372"/>
                  </a:moveTo>
                  <a:lnTo>
                    <a:pt x="8752332" y="80010"/>
                  </a:lnTo>
                  <a:lnTo>
                    <a:pt x="8750808" y="70866"/>
                  </a:lnTo>
                  <a:lnTo>
                    <a:pt x="8723347" y="23107"/>
                  </a:lnTo>
                  <a:lnTo>
                    <a:pt x="8673084" y="762"/>
                  </a:lnTo>
                  <a:lnTo>
                    <a:pt x="8663940" y="0"/>
                  </a:lnTo>
                  <a:lnTo>
                    <a:pt x="89154" y="0"/>
                  </a:lnTo>
                  <a:lnTo>
                    <a:pt x="36247" y="17645"/>
                  </a:lnTo>
                  <a:lnTo>
                    <a:pt x="4571" y="62484"/>
                  </a:lnTo>
                  <a:lnTo>
                    <a:pt x="0" y="89154"/>
                  </a:lnTo>
                  <a:lnTo>
                    <a:pt x="0" y="681228"/>
                  </a:lnTo>
                  <a:lnTo>
                    <a:pt x="11454" y="725115"/>
                  </a:lnTo>
                  <a:lnTo>
                    <a:pt x="12954" y="727266"/>
                  </a:lnTo>
                  <a:lnTo>
                    <a:pt x="12954" y="81534"/>
                  </a:lnTo>
                  <a:lnTo>
                    <a:pt x="14478" y="73152"/>
                  </a:lnTo>
                  <a:lnTo>
                    <a:pt x="14478" y="73914"/>
                  </a:lnTo>
                  <a:lnTo>
                    <a:pt x="16002" y="68834"/>
                  </a:lnTo>
                  <a:lnTo>
                    <a:pt x="16002" y="66294"/>
                  </a:lnTo>
                  <a:lnTo>
                    <a:pt x="19049" y="58674"/>
                  </a:lnTo>
                  <a:lnTo>
                    <a:pt x="19049" y="59436"/>
                  </a:lnTo>
                  <a:lnTo>
                    <a:pt x="22097" y="52578"/>
                  </a:lnTo>
                  <a:lnTo>
                    <a:pt x="22097" y="53340"/>
                  </a:lnTo>
                  <a:lnTo>
                    <a:pt x="25908" y="46482"/>
                  </a:lnTo>
                  <a:lnTo>
                    <a:pt x="30479" y="40386"/>
                  </a:lnTo>
                  <a:lnTo>
                    <a:pt x="30479" y="41148"/>
                  </a:lnTo>
                  <a:lnTo>
                    <a:pt x="35051" y="35922"/>
                  </a:lnTo>
                  <a:lnTo>
                    <a:pt x="35051" y="35052"/>
                  </a:lnTo>
                  <a:lnTo>
                    <a:pt x="41148" y="29718"/>
                  </a:lnTo>
                  <a:lnTo>
                    <a:pt x="41148" y="29908"/>
                  </a:lnTo>
                  <a:lnTo>
                    <a:pt x="46481" y="25908"/>
                  </a:lnTo>
                  <a:lnTo>
                    <a:pt x="52577" y="22521"/>
                  </a:lnTo>
                  <a:lnTo>
                    <a:pt x="52577" y="22098"/>
                  </a:lnTo>
                  <a:lnTo>
                    <a:pt x="59436" y="19050"/>
                  </a:lnTo>
                  <a:lnTo>
                    <a:pt x="66294" y="16306"/>
                  </a:lnTo>
                  <a:lnTo>
                    <a:pt x="66294" y="16002"/>
                  </a:lnTo>
                  <a:lnTo>
                    <a:pt x="73152" y="14630"/>
                  </a:lnTo>
                  <a:lnTo>
                    <a:pt x="73152" y="14478"/>
                  </a:lnTo>
                  <a:lnTo>
                    <a:pt x="80772" y="13092"/>
                  </a:lnTo>
                  <a:lnTo>
                    <a:pt x="80772" y="12954"/>
                  </a:lnTo>
                  <a:lnTo>
                    <a:pt x="8671560" y="12954"/>
                  </a:lnTo>
                  <a:lnTo>
                    <a:pt x="8679180" y="14478"/>
                  </a:lnTo>
                  <a:lnTo>
                    <a:pt x="8679180" y="14616"/>
                  </a:lnTo>
                  <a:lnTo>
                    <a:pt x="8686800" y="16002"/>
                  </a:lnTo>
                  <a:lnTo>
                    <a:pt x="8686800" y="16306"/>
                  </a:lnTo>
                  <a:lnTo>
                    <a:pt x="8693658" y="19050"/>
                  </a:lnTo>
                  <a:lnTo>
                    <a:pt x="8693658" y="19354"/>
                  </a:lnTo>
                  <a:lnTo>
                    <a:pt x="8700516" y="22098"/>
                  </a:lnTo>
                  <a:lnTo>
                    <a:pt x="8700516" y="22521"/>
                  </a:lnTo>
                  <a:lnTo>
                    <a:pt x="8706612" y="25908"/>
                  </a:lnTo>
                  <a:lnTo>
                    <a:pt x="8706612" y="26416"/>
                  </a:lnTo>
                  <a:lnTo>
                    <a:pt x="8711946" y="29972"/>
                  </a:lnTo>
                  <a:lnTo>
                    <a:pt x="8711946" y="29718"/>
                  </a:lnTo>
                  <a:lnTo>
                    <a:pt x="8718042" y="35052"/>
                  </a:lnTo>
                  <a:lnTo>
                    <a:pt x="8718042" y="35922"/>
                  </a:lnTo>
                  <a:lnTo>
                    <a:pt x="8722614" y="41148"/>
                  </a:lnTo>
                  <a:lnTo>
                    <a:pt x="8722614" y="40386"/>
                  </a:lnTo>
                  <a:lnTo>
                    <a:pt x="8727186" y="46482"/>
                  </a:lnTo>
                  <a:lnTo>
                    <a:pt x="8727186" y="47624"/>
                  </a:lnTo>
                  <a:lnTo>
                    <a:pt x="8730996" y="53340"/>
                  </a:lnTo>
                  <a:lnTo>
                    <a:pt x="8730996" y="53949"/>
                  </a:lnTo>
                  <a:lnTo>
                    <a:pt x="8734044" y="59436"/>
                  </a:lnTo>
                  <a:lnTo>
                    <a:pt x="8734044" y="58674"/>
                  </a:lnTo>
                  <a:lnTo>
                    <a:pt x="8738616" y="73914"/>
                  </a:lnTo>
                  <a:lnTo>
                    <a:pt x="8738616" y="73152"/>
                  </a:lnTo>
                  <a:lnTo>
                    <a:pt x="8739378" y="81534"/>
                  </a:lnTo>
                  <a:lnTo>
                    <a:pt x="8739378" y="80772"/>
                  </a:lnTo>
                  <a:lnTo>
                    <a:pt x="8740140" y="89154"/>
                  </a:lnTo>
                  <a:lnTo>
                    <a:pt x="8740140" y="724690"/>
                  </a:lnTo>
                  <a:lnTo>
                    <a:pt x="8744797" y="717516"/>
                  </a:lnTo>
                  <a:lnTo>
                    <a:pt x="8752332" y="690372"/>
                  </a:lnTo>
                  <a:close/>
                </a:path>
                <a:path w="8752840" h="770890">
                  <a:moveTo>
                    <a:pt x="13716" y="80772"/>
                  </a:moveTo>
                  <a:lnTo>
                    <a:pt x="12954" y="81534"/>
                  </a:lnTo>
                  <a:lnTo>
                    <a:pt x="12954" y="89154"/>
                  </a:lnTo>
                  <a:lnTo>
                    <a:pt x="13716" y="80772"/>
                  </a:lnTo>
                  <a:close/>
                </a:path>
                <a:path w="8752840" h="770890">
                  <a:moveTo>
                    <a:pt x="13716" y="689610"/>
                  </a:moveTo>
                  <a:lnTo>
                    <a:pt x="12954" y="681228"/>
                  </a:lnTo>
                  <a:lnTo>
                    <a:pt x="12954" y="688848"/>
                  </a:lnTo>
                  <a:lnTo>
                    <a:pt x="13716" y="689610"/>
                  </a:lnTo>
                  <a:close/>
                </a:path>
                <a:path w="8752840" h="770890">
                  <a:moveTo>
                    <a:pt x="16764" y="704088"/>
                  </a:moveTo>
                  <a:lnTo>
                    <a:pt x="14478" y="696468"/>
                  </a:lnTo>
                  <a:lnTo>
                    <a:pt x="14478" y="697230"/>
                  </a:lnTo>
                  <a:lnTo>
                    <a:pt x="12954" y="688848"/>
                  </a:lnTo>
                  <a:lnTo>
                    <a:pt x="12954" y="727266"/>
                  </a:lnTo>
                  <a:lnTo>
                    <a:pt x="16002" y="731638"/>
                  </a:lnTo>
                  <a:lnTo>
                    <a:pt x="16002" y="703326"/>
                  </a:lnTo>
                  <a:lnTo>
                    <a:pt x="16764" y="704088"/>
                  </a:lnTo>
                  <a:close/>
                </a:path>
                <a:path w="8752840" h="770890">
                  <a:moveTo>
                    <a:pt x="16764" y="66294"/>
                  </a:moveTo>
                  <a:lnTo>
                    <a:pt x="16002" y="66294"/>
                  </a:lnTo>
                  <a:lnTo>
                    <a:pt x="16002" y="68834"/>
                  </a:lnTo>
                  <a:lnTo>
                    <a:pt x="16764" y="66294"/>
                  </a:lnTo>
                  <a:close/>
                </a:path>
                <a:path w="8752840" h="770890">
                  <a:moveTo>
                    <a:pt x="35814" y="752178"/>
                  </a:moveTo>
                  <a:lnTo>
                    <a:pt x="35814" y="735330"/>
                  </a:lnTo>
                  <a:lnTo>
                    <a:pt x="35052" y="734568"/>
                  </a:lnTo>
                  <a:lnTo>
                    <a:pt x="30480" y="729234"/>
                  </a:lnTo>
                  <a:lnTo>
                    <a:pt x="30480" y="729996"/>
                  </a:lnTo>
                  <a:lnTo>
                    <a:pt x="25908" y="723900"/>
                  </a:lnTo>
                  <a:lnTo>
                    <a:pt x="22098" y="717042"/>
                  </a:lnTo>
                  <a:lnTo>
                    <a:pt x="22098" y="717804"/>
                  </a:lnTo>
                  <a:lnTo>
                    <a:pt x="19050" y="710946"/>
                  </a:lnTo>
                  <a:lnTo>
                    <a:pt x="16002" y="703326"/>
                  </a:lnTo>
                  <a:lnTo>
                    <a:pt x="16002" y="731638"/>
                  </a:lnTo>
                  <a:lnTo>
                    <a:pt x="17978" y="734472"/>
                  </a:lnTo>
                  <a:lnTo>
                    <a:pt x="25419" y="743115"/>
                  </a:lnTo>
                  <a:lnTo>
                    <a:pt x="32766" y="749808"/>
                  </a:lnTo>
                  <a:lnTo>
                    <a:pt x="35814" y="752178"/>
                  </a:lnTo>
                  <a:close/>
                </a:path>
                <a:path w="8752840" h="770890">
                  <a:moveTo>
                    <a:pt x="35813" y="35052"/>
                  </a:moveTo>
                  <a:lnTo>
                    <a:pt x="35051" y="35052"/>
                  </a:lnTo>
                  <a:lnTo>
                    <a:pt x="35051" y="35922"/>
                  </a:lnTo>
                  <a:lnTo>
                    <a:pt x="35813" y="35052"/>
                  </a:lnTo>
                  <a:close/>
                </a:path>
                <a:path w="8752840" h="770890">
                  <a:moveTo>
                    <a:pt x="35458" y="734923"/>
                  </a:moveTo>
                  <a:lnTo>
                    <a:pt x="35052" y="734459"/>
                  </a:lnTo>
                  <a:lnTo>
                    <a:pt x="35458" y="734923"/>
                  </a:lnTo>
                  <a:close/>
                </a:path>
                <a:path w="8752840" h="770890">
                  <a:moveTo>
                    <a:pt x="35814" y="735330"/>
                  </a:moveTo>
                  <a:lnTo>
                    <a:pt x="35458" y="734923"/>
                  </a:lnTo>
                  <a:lnTo>
                    <a:pt x="35052" y="734568"/>
                  </a:lnTo>
                  <a:lnTo>
                    <a:pt x="35814" y="735330"/>
                  </a:lnTo>
                  <a:close/>
                </a:path>
                <a:path w="8752840" h="770890">
                  <a:moveTo>
                    <a:pt x="41148" y="739902"/>
                  </a:moveTo>
                  <a:lnTo>
                    <a:pt x="35458" y="734923"/>
                  </a:lnTo>
                  <a:lnTo>
                    <a:pt x="35814" y="735330"/>
                  </a:lnTo>
                  <a:lnTo>
                    <a:pt x="35814" y="752178"/>
                  </a:lnTo>
                  <a:lnTo>
                    <a:pt x="39624" y="755142"/>
                  </a:lnTo>
                  <a:lnTo>
                    <a:pt x="40386" y="755650"/>
                  </a:lnTo>
                  <a:lnTo>
                    <a:pt x="40386" y="739902"/>
                  </a:lnTo>
                  <a:lnTo>
                    <a:pt x="41148" y="739902"/>
                  </a:lnTo>
                  <a:close/>
                </a:path>
                <a:path w="8752840" h="770890">
                  <a:moveTo>
                    <a:pt x="41148" y="29908"/>
                  </a:moveTo>
                  <a:lnTo>
                    <a:pt x="41148" y="29718"/>
                  </a:lnTo>
                  <a:lnTo>
                    <a:pt x="40386" y="30480"/>
                  </a:lnTo>
                  <a:lnTo>
                    <a:pt x="41148" y="29908"/>
                  </a:lnTo>
                  <a:close/>
                </a:path>
                <a:path w="8752840" h="770890">
                  <a:moveTo>
                    <a:pt x="53340" y="748284"/>
                  </a:moveTo>
                  <a:lnTo>
                    <a:pt x="46482" y="744474"/>
                  </a:lnTo>
                  <a:lnTo>
                    <a:pt x="40386" y="739902"/>
                  </a:lnTo>
                  <a:lnTo>
                    <a:pt x="40386" y="755650"/>
                  </a:lnTo>
                  <a:lnTo>
                    <a:pt x="46482" y="759714"/>
                  </a:lnTo>
                  <a:lnTo>
                    <a:pt x="52578" y="762349"/>
                  </a:lnTo>
                  <a:lnTo>
                    <a:pt x="52578" y="748284"/>
                  </a:lnTo>
                  <a:lnTo>
                    <a:pt x="53340" y="748284"/>
                  </a:lnTo>
                  <a:close/>
                </a:path>
                <a:path w="8752840" h="770890">
                  <a:moveTo>
                    <a:pt x="53340" y="22098"/>
                  </a:moveTo>
                  <a:lnTo>
                    <a:pt x="52577" y="22098"/>
                  </a:lnTo>
                  <a:lnTo>
                    <a:pt x="52577" y="22521"/>
                  </a:lnTo>
                  <a:lnTo>
                    <a:pt x="53340" y="22098"/>
                  </a:lnTo>
                  <a:close/>
                </a:path>
                <a:path w="8752840" h="770890">
                  <a:moveTo>
                    <a:pt x="67056" y="767149"/>
                  </a:moveTo>
                  <a:lnTo>
                    <a:pt x="67056" y="754380"/>
                  </a:lnTo>
                  <a:lnTo>
                    <a:pt x="59436" y="751332"/>
                  </a:lnTo>
                  <a:lnTo>
                    <a:pt x="52578" y="748284"/>
                  </a:lnTo>
                  <a:lnTo>
                    <a:pt x="52578" y="762349"/>
                  </a:lnTo>
                  <a:lnTo>
                    <a:pt x="56201" y="763916"/>
                  </a:lnTo>
                  <a:lnTo>
                    <a:pt x="67056" y="767149"/>
                  </a:lnTo>
                  <a:close/>
                </a:path>
                <a:path w="8752840" h="770890">
                  <a:moveTo>
                    <a:pt x="67056" y="16002"/>
                  </a:moveTo>
                  <a:lnTo>
                    <a:pt x="66294" y="16002"/>
                  </a:lnTo>
                  <a:lnTo>
                    <a:pt x="66294" y="16306"/>
                  </a:lnTo>
                  <a:lnTo>
                    <a:pt x="67056" y="16002"/>
                  </a:lnTo>
                  <a:close/>
                </a:path>
                <a:path w="8752840" h="770890">
                  <a:moveTo>
                    <a:pt x="73914" y="755904"/>
                  </a:moveTo>
                  <a:lnTo>
                    <a:pt x="66294" y="753618"/>
                  </a:lnTo>
                  <a:lnTo>
                    <a:pt x="67056" y="754380"/>
                  </a:lnTo>
                  <a:lnTo>
                    <a:pt x="67056" y="767149"/>
                  </a:lnTo>
                  <a:lnTo>
                    <a:pt x="67260" y="767210"/>
                  </a:lnTo>
                  <a:lnTo>
                    <a:pt x="73152" y="768359"/>
                  </a:lnTo>
                  <a:lnTo>
                    <a:pt x="73152" y="755904"/>
                  </a:lnTo>
                  <a:lnTo>
                    <a:pt x="73914" y="755904"/>
                  </a:lnTo>
                  <a:close/>
                </a:path>
                <a:path w="8752840" h="770890">
                  <a:moveTo>
                    <a:pt x="73914" y="14478"/>
                  </a:moveTo>
                  <a:lnTo>
                    <a:pt x="73152" y="14478"/>
                  </a:lnTo>
                  <a:lnTo>
                    <a:pt x="73152" y="14630"/>
                  </a:lnTo>
                  <a:lnTo>
                    <a:pt x="73914" y="14478"/>
                  </a:lnTo>
                  <a:close/>
                </a:path>
                <a:path w="8752840" h="770890">
                  <a:moveTo>
                    <a:pt x="81533" y="769689"/>
                  </a:moveTo>
                  <a:lnTo>
                    <a:pt x="81533" y="757428"/>
                  </a:lnTo>
                  <a:lnTo>
                    <a:pt x="73152" y="755904"/>
                  </a:lnTo>
                  <a:lnTo>
                    <a:pt x="73152" y="768359"/>
                  </a:lnTo>
                  <a:lnTo>
                    <a:pt x="78598" y="769422"/>
                  </a:lnTo>
                  <a:lnTo>
                    <a:pt x="81533" y="769689"/>
                  </a:lnTo>
                  <a:close/>
                </a:path>
                <a:path w="8752840" h="770890">
                  <a:moveTo>
                    <a:pt x="81533" y="12954"/>
                  </a:moveTo>
                  <a:lnTo>
                    <a:pt x="80772" y="12954"/>
                  </a:lnTo>
                  <a:lnTo>
                    <a:pt x="80772" y="13092"/>
                  </a:lnTo>
                  <a:lnTo>
                    <a:pt x="81533" y="12954"/>
                  </a:lnTo>
                  <a:close/>
                </a:path>
                <a:path w="8752840" h="770890">
                  <a:moveTo>
                    <a:pt x="8663940" y="770382"/>
                  </a:moveTo>
                  <a:lnTo>
                    <a:pt x="8663940" y="757428"/>
                  </a:lnTo>
                  <a:lnTo>
                    <a:pt x="89154" y="757428"/>
                  </a:lnTo>
                  <a:lnTo>
                    <a:pt x="80772" y="756666"/>
                  </a:lnTo>
                  <a:lnTo>
                    <a:pt x="81533" y="757428"/>
                  </a:lnTo>
                  <a:lnTo>
                    <a:pt x="81533" y="769689"/>
                  </a:lnTo>
                  <a:lnTo>
                    <a:pt x="89154" y="770382"/>
                  </a:lnTo>
                  <a:lnTo>
                    <a:pt x="8663940" y="770382"/>
                  </a:lnTo>
                  <a:close/>
                </a:path>
                <a:path w="8752840" h="770890">
                  <a:moveTo>
                    <a:pt x="8679180" y="768511"/>
                  </a:moveTo>
                  <a:lnTo>
                    <a:pt x="8679180" y="755904"/>
                  </a:lnTo>
                  <a:lnTo>
                    <a:pt x="8671560" y="757428"/>
                  </a:lnTo>
                  <a:lnTo>
                    <a:pt x="8671560" y="756666"/>
                  </a:lnTo>
                  <a:lnTo>
                    <a:pt x="8663178" y="757428"/>
                  </a:lnTo>
                  <a:lnTo>
                    <a:pt x="8663940" y="757428"/>
                  </a:lnTo>
                  <a:lnTo>
                    <a:pt x="8663940" y="770382"/>
                  </a:lnTo>
                  <a:lnTo>
                    <a:pt x="8673084" y="769620"/>
                  </a:lnTo>
                  <a:lnTo>
                    <a:pt x="8679180" y="768511"/>
                  </a:lnTo>
                  <a:close/>
                </a:path>
                <a:path w="8752840" h="770890">
                  <a:moveTo>
                    <a:pt x="8679180" y="14616"/>
                  </a:moveTo>
                  <a:lnTo>
                    <a:pt x="8679180" y="14478"/>
                  </a:lnTo>
                  <a:lnTo>
                    <a:pt x="8678418" y="14478"/>
                  </a:lnTo>
                  <a:lnTo>
                    <a:pt x="8679180" y="14616"/>
                  </a:lnTo>
                  <a:close/>
                </a:path>
                <a:path w="8752840" h="770890">
                  <a:moveTo>
                    <a:pt x="8686800" y="753618"/>
                  </a:moveTo>
                  <a:lnTo>
                    <a:pt x="8678418" y="755904"/>
                  </a:lnTo>
                  <a:lnTo>
                    <a:pt x="8679180" y="755904"/>
                  </a:lnTo>
                  <a:lnTo>
                    <a:pt x="8679180" y="768511"/>
                  </a:lnTo>
                  <a:lnTo>
                    <a:pt x="8681466" y="768096"/>
                  </a:lnTo>
                  <a:lnTo>
                    <a:pt x="8686038" y="766444"/>
                  </a:lnTo>
                  <a:lnTo>
                    <a:pt x="8686038" y="754380"/>
                  </a:lnTo>
                  <a:lnTo>
                    <a:pt x="8686800" y="753618"/>
                  </a:lnTo>
                  <a:close/>
                </a:path>
                <a:path w="8752840" h="770890">
                  <a:moveTo>
                    <a:pt x="8686800" y="16306"/>
                  </a:moveTo>
                  <a:lnTo>
                    <a:pt x="8686800" y="16002"/>
                  </a:lnTo>
                  <a:lnTo>
                    <a:pt x="8686038" y="16002"/>
                  </a:lnTo>
                  <a:lnTo>
                    <a:pt x="8686800" y="16306"/>
                  </a:lnTo>
                  <a:close/>
                </a:path>
                <a:path w="8752840" h="770890">
                  <a:moveTo>
                    <a:pt x="8693658" y="763690"/>
                  </a:moveTo>
                  <a:lnTo>
                    <a:pt x="8693658" y="751332"/>
                  </a:lnTo>
                  <a:lnTo>
                    <a:pt x="8686038" y="754380"/>
                  </a:lnTo>
                  <a:lnTo>
                    <a:pt x="8686038" y="766444"/>
                  </a:lnTo>
                  <a:lnTo>
                    <a:pt x="8693658" y="763690"/>
                  </a:lnTo>
                  <a:close/>
                </a:path>
                <a:path w="8752840" h="770890">
                  <a:moveTo>
                    <a:pt x="8693658" y="19354"/>
                  </a:moveTo>
                  <a:lnTo>
                    <a:pt x="8693658" y="19050"/>
                  </a:lnTo>
                  <a:lnTo>
                    <a:pt x="8692896" y="19050"/>
                  </a:lnTo>
                  <a:lnTo>
                    <a:pt x="8693658" y="19354"/>
                  </a:lnTo>
                  <a:close/>
                </a:path>
                <a:path w="8752840" h="770890">
                  <a:moveTo>
                    <a:pt x="8700516" y="761212"/>
                  </a:moveTo>
                  <a:lnTo>
                    <a:pt x="8700516" y="748284"/>
                  </a:lnTo>
                  <a:lnTo>
                    <a:pt x="8692896" y="751332"/>
                  </a:lnTo>
                  <a:lnTo>
                    <a:pt x="8693658" y="751332"/>
                  </a:lnTo>
                  <a:lnTo>
                    <a:pt x="8693658" y="763690"/>
                  </a:lnTo>
                  <a:lnTo>
                    <a:pt x="8700516" y="761212"/>
                  </a:lnTo>
                  <a:close/>
                </a:path>
                <a:path w="8752840" h="770890">
                  <a:moveTo>
                    <a:pt x="8700516" y="22521"/>
                  </a:moveTo>
                  <a:lnTo>
                    <a:pt x="8700516" y="22098"/>
                  </a:lnTo>
                  <a:lnTo>
                    <a:pt x="8699754" y="22098"/>
                  </a:lnTo>
                  <a:lnTo>
                    <a:pt x="8700516" y="22521"/>
                  </a:lnTo>
                  <a:close/>
                </a:path>
                <a:path w="8752840" h="770890">
                  <a:moveTo>
                    <a:pt x="8706612" y="759010"/>
                  </a:moveTo>
                  <a:lnTo>
                    <a:pt x="8706612" y="744474"/>
                  </a:lnTo>
                  <a:lnTo>
                    <a:pt x="8699754" y="748284"/>
                  </a:lnTo>
                  <a:lnTo>
                    <a:pt x="8700516" y="748284"/>
                  </a:lnTo>
                  <a:lnTo>
                    <a:pt x="8700516" y="761212"/>
                  </a:lnTo>
                  <a:lnTo>
                    <a:pt x="8706612" y="759010"/>
                  </a:lnTo>
                  <a:close/>
                </a:path>
                <a:path w="8752840" h="770890">
                  <a:moveTo>
                    <a:pt x="8706612" y="26416"/>
                  </a:moveTo>
                  <a:lnTo>
                    <a:pt x="8706612" y="25908"/>
                  </a:lnTo>
                  <a:lnTo>
                    <a:pt x="8705850" y="25908"/>
                  </a:lnTo>
                  <a:lnTo>
                    <a:pt x="8706612" y="26416"/>
                  </a:lnTo>
                  <a:close/>
                </a:path>
                <a:path w="8752840" h="770890">
                  <a:moveTo>
                    <a:pt x="8712708" y="754695"/>
                  </a:moveTo>
                  <a:lnTo>
                    <a:pt x="8712708" y="739902"/>
                  </a:lnTo>
                  <a:lnTo>
                    <a:pt x="8705850" y="744474"/>
                  </a:lnTo>
                  <a:lnTo>
                    <a:pt x="8706612" y="744474"/>
                  </a:lnTo>
                  <a:lnTo>
                    <a:pt x="8706612" y="759010"/>
                  </a:lnTo>
                  <a:lnTo>
                    <a:pt x="8708053" y="758489"/>
                  </a:lnTo>
                  <a:lnTo>
                    <a:pt x="8712708" y="754695"/>
                  </a:lnTo>
                  <a:close/>
                </a:path>
                <a:path w="8752840" h="770890">
                  <a:moveTo>
                    <a:pt x="8712708" y="30480"/>
                  </a:moveTo>
                  <a:lnTo>
                    <a:pt x="8711946" y="29718"/>
                  </a:lnTo>
                  <a:lnTo>
                    <a:pt x="8711946" y="29972"/>
                  </a:lnTo>
                  <a:lnTo>
                    <a:pt x="8712708" y="30480"/>
                  </a:lnTo>
                  <a:close/>
                </a:path>
                <a:path w="8752840" h="770890">
                  <a:moveTo>
                    <a:pt x="8718042" y="750347"/>
                  </a:moveTo>
                  <a:lnTo>
                    <a:pt x="8718042" y="734568"/>
                  </a:lnTo>
                  <a:lnTo>
                    <a:pt x="8717280" y="735330"/>
                  </a:lnTo>
                  <a:lnTo>
                    <a:pt x="8711946" y="739902"/>
                  </a:lnTo>
                  <a:lnTo>
                    <a:pt x="8712708" y="739902"/>
                  </a:lnTo>
                  <a:lnTo>
                    <a:pt x="8712708" y="754695"/>
                  </a:lnTo>
                  <a:lnTo>
                    <a:pt x="8718042" y="750347"/>
                  </a:lnTo>
                  <a:close/>
                </a:path>
                <a:path w="8752840" h="770890">
                  <a:moveTo>
                    <a:pt x="8718042" y="35922"/>
                  </a:moveTo>
                  <a:lnTo>
                    <a:pt x="8718042" y="35052"/>
                  </a:lnTo>
                  <a:lnTo>
                    <a:pt x="8717280" y="35052"/>
                  </a:lnTo>
                  <a:lnTo>
                    <a:pt x="8718042" y="35922"/>
                  </a:lnTo>
                  <a:close/>
                </a:path>
                <a:path w="8752840" h="770890">
                  <a:moveTo>
                    <a:pt x="8717635" y="734923"/>
                  </a:moveTo>
                  <a:lnTo>
                    <a:pt x="8717280" y="735234"/>
                  </a:lnTo>
                  <a:lnTo>
                    <a:pt x="8717635" y="734923"/>
                  </a:lnTo>
                  <a:close/>
                </a:path>
                <a:path w="8752840" h="770890">
                  <a:moveTo>
                    <a:pt x="8718042" y="734568"/>
                  </a:moveTo>
                  <a:lnTo>
                    <a:pt x="8717635" y="734923"/>
                  </a:lnTo>
                  <a:lnTo>
                    <a:pt x="8717280" y="735330"/>
                  </a:lnTo>
                  <a:lnTo>
                    <a:pt x="8718042" y="734568"/>
                  </a:lnTo>
                  <a:close/>
                </a:path>
                <a:path w="8752840" h="770890">
                  <a:moveTo>
                    <a:pt x="8727186" y="742894"/>
                  </a:moveTo>
                  <a:lnTo>
                    <a:pt x="8727186" y="723900"/>
                  </a:lnTo>
                  <a:lnTo>
                    <a:pt x="8722614" y="729996"/>
                  </a:lnTo>
                  <a:lnTo>
                    <a:pt x="8722614" y="729234"/>
                  </a:lnTo>
                  <a:lnTo>
                    <a:pt x="8717635" y="734923"/>
                  </a:lnTo>
                  <a:lnTo>
                    <a:pt x="8718042" y="734568"/>
                  </a:lnTo>
                  <a:lnTo>
                    <a:pt x="8718042" y="750347"/>
                  </a:lnTo>
                  <a:lnTo>
                    <a:pt x="8727186" y="742894"/>
                  </a:lnTo>
                  <a:close/>
                </a:path>
                <a:path w="8752840" h="770890">
                  <a:moveTo>
                    <a:pt x="8727186" y="47624"/>
                  </a:moveTo>
                  <a:lnTo>
                    <a:pt x="8727186" y="46482"/>
                  </a:lnTo>
                  <a:lnTo>
                    <a:pt x="8726424" y="46482"/>
                  </a:lnTo>
                  <a:lnTo>
                    <a:pt x="8727186" y="47624"/>
                  </a:lnTo>
                  <a:close/>
                </a:path>
                <a:path w="8752840" h="770890">
                  <a:moveTo>
                    <a:pt x="8730996" y="738776"/>
                  </a:moveTo>
                  <a:lnTo>
                    <a:pt x="8730996" y="717042"/>
                  </a:lnTo>
                  <a:lnTo>
                    <a:pt x="8726424" y="723900"/>
                  </a:lnTo>
                  <a:lnTo>
                    <a:pt x="8727186" y="723900"/>
                  </a:lnTo>
                  <a:lnTo>
                    <a:pt x="8727186" y="742894"/>
                  </a:lnTo>
                  <a:lnTo>
                    <a:pt x="8729600" y="740925"/>
                  </a:lnTo>
                  <a:lnTo>
                    <a:pt x="8730996" y="738776"/>
                  </a:lnTo>
                  <a:close/>
                </a:path>
                <a:path w="8752840" h="770890">
                  <a:moveTo>
                    <a:pt x="8730996" y="53949"/>
                  </a:moveTo>
                  <a:lnTo>
                    <a:pt x="8730996" y="53340"/>
                  </a:lnTo>
                  <a:lnTo>
                    <a:pt x="8730234" y="52578"/>
                  </a:lnTo>
                  <a:lnTo>
                    <a:pt x="8730996" y="53949"/>
                  </a:lnTo>
                  <a:close/>
                </a:path>
                <a:path w="8752840" h="770890">
                  <a:moveTo>
                    <a:pt x="8740140" y="724690"/>
                  </a:moveTo>
                  <a:lnTo>
                    <a:pt x="8740140" y="681228"/>
                  </a:lnTo>
                  <a:lnTo>
                    <a:pt x="8739378" y="689610"/>
                  </a:lnTo>
                  <a:lnTo>
                    <a:pt x="8739378" y="688848"/>
                  </a:lnTo>
                  <a:lnTo>
                    <a:pt x="8738616" y="697230"/>
                  </a:lnTo>
                  <a:lnTo>
                    <a:pt x="8738616" y="696468"/>
                  </a:lnTo>
                  <a:lnTo>
                    <a:pt x="8736330" y="704088"/>
                  </a:lnTo>
                  <a:lnTo>
                    <a:pt x="8736330" y="703326"/>
                  </a:lnTo>
                  <a:lnTo>
                    <a:pt x="8734044" y="710946"/>
                  </a:lnTo>
                  <a:lnTo>
                    <a:pt x="8730234" y="717804"/>
                  </a:lnTo>
                  <a:lnTo>
                    <a:pt x="8730996" y="717042"/>
                  </a:lnTo>
                  <a:lnTo>
                    <a:pt x="8730996" y="738776"/>
                  </a:lnTo>
                  <a:lnTo>
                    <a:pt x="8740140" y="724690"/>
                  </a:lnTo>
                  <a:close/>
                </a:path>
              </a:pathLst>
            </a:custGeom>
            <a:solidFill>
              <a:srgbClr val="BEBEBE"/>
            </a:solidFill>
          </p:spPr>
          <p:txBody>
            <a:bodyPr wrap="square" lIns="0" tIns="0" rIns="0" bIns="0" rtlCol="0"/>
            <a:lstStyle/>
            <a:p>
              <a:endParaRPr/>
            </a:p>
          </p:txBody>
        </p:sp>
      </p:grpSp>
      <p:sp>
        <p:nvSpPr>
          <p:cNvPr id="6" name="object 6"/>
          <p:cNvSpPr txBox="1">
            <a:spLocks noGrp="1"/>
          </p:cNvSpPr>
          <p:nvPr>
            <p:ph type="title"/>
          </p:nvPr>
        </p:nvSpPr>
        <p:spPr>
          <a:xfrm>
            <a:off x="3057277" y="422402"/>
            <a:ext cx="4473575" cy="407034"/>
          </a:xfrm>
          <a:prstGeom prst="rect">
            <a:avLst/>
          </a:prstGeom>
        </p:spPr>
        <p:txBody>
          <a:bodyPr vert="horz" wrap="square" lIns="0" tIns="12700" rIns="0" bIns="0" rtlCol="0">
            <a:spAutoFit/>
          </a:bodyPr>
          <a:lstStyle/>
          <a:p>
            <a:pPr marL="12700">
              <a:lnSpc>
                <a:spcPct val="100000"/>
              </a:lnSpc>
              <a:spcBef>
                <a:spcPts val="100"/>
              </a:spcBef>
            </a:pPr>
            <a:r>
              <a:rPr spc="-5" dirty="0">
                <a:solidFill>
                  <a:srgbClr val="650031"/>
                </a:solidFill>
              </a:rPr>
              <a:t>技專校院多元入學管道各具特色</a:t>
            </a:r>
          </a:p>
        </p:txBody>
      </p:sp>
      <p:grpSp>
        <p:nvGrpSpPr>
          <p:cNvPr id="7" name="object 7"/>
          <p:cNvGrpSpPr/>
          <p:nvPr/>
        </p:nvGrpSpPr>
        <p:grpSpPr>
          <a:xfrm>
            <a:off x="7533779" y="1248917"/>
            <a:ext cx="2198370" cy="462280"/>
            <a:chOff x="7533779" y="1248917"/>
            <a:chExt cx="2198370" cy="462280"/>
          </a:xfrm>
        </p:grpSpPr>
        <p:pic>
          <p:nvPicPr>
            <p:cNvPr id="8" name="object 8"/>
            <p:cNvPicPr/>
            <p:nvPr/>
          </p:nvPicPr>
          <p:blipFill>
            <a:blip r:embed="rId3" cstate="print"/>
            <a:stretch>
              <a:fillRect/>
            </a:stretch>
          </p:blipFill>
          <p:spPr>
            <a:xfrm>
              <a:off x="7593685" y="1272479"/>
              <a:ext cx="7238" cy="2393"/>
            </a:xfrm>
            <a:prstGeom prst="rect">
              <a:avLst/>
            </a:prstGeom>
          </p:spPr>
        </p:pic>
        <p:pic>
          <p:nvPicPr>
            <p:cNvPr id="9" name="object 9"/>
            <p:cNvPicPr/>
            <p:nvPr/>
          </p:nvPicPr>
          <p:blipFill>
            <a:blip r:embed="rId4" cstate="print"/>
            <a:stretch>
              <a:fillRect/>
            </a:stretch>
          </p:blipFill>
          <p:spPr>
            <a:xfrm>
              <a:off x="7572045" y="1624794"/>
              <a:ext cx="2140233" cy="66845"/>
            </a:xfrm>
            <a:prstGeom prst="rect">
              <a:avLst/>
            </a:prstGeom>
          </p:spPr>
        </p:pic>
        <p:pic>
          <p:nvPicPr>
            <p:cNvPr id="10" name="object 10"/>
            <p:cNvPicPr/>
            <p:nvPr/>
          </p:nvPicPr>
          <p:blipFill>
            <a:blip r:embed="rId5" cstate="print"/>
            <a:stretch>
              <a:fillRect/>
            </a:stretch>
          </p:blipFill>
          <p:spPr>
            <a:xfrm>
              <a:off x="7533779" y="1248917"/>
              <a:ext cx="2198370" cy="442721"/>
            </a:xfrm>
            <a:prstGeom prst="rect">
              <a:avLst/>
            </a:prstGeom>
          </p:spPr>
        </p:pic>
        <p:sp>
          <p:nvSpPr>
            <p:cNvPr id="11" name="object 11"/>
            <p:cNvSpPr/>
            <p:nvPr/>
          </p:nvSpPr>
          <p:spPr>
            <a:xfrm>
              <a:off x="7533779" y="1248917"/>
              <a:ext cx="2198370" cy="462280"/>
            </a:xfrm>
            <a:custGeom>
              <a:avLst/>
              <a:gdLst/>
              <a:ahLst/>
              <a:cxnLst/>
              <a:rect l="l" t="t" r="r" b="b"/>
              <a:pathLst>
                <a:path w="2198370" h="462280">
                  <a:moveTo>
                    <a:pt x="2198370" y="371855"/>
                  </a:moveTo>
                  <a:lnTo>
                    <a:pt x="2198370" y="89153"/>
                  </a:lnTo>
                  <a:lnTo>
                    <a:pt x="2197608" y="80009"/>
                  </a:lnTo>
                  <a:lnTo>
                    <a:pt x="2167899" y="22764"/>
                  </a:lnTo>
                  <a:lnTo>
                    <a:pt x="2116836" y="761"/>
                  </a:lnTo>
                  <a:lnTo>
                    <a:pt x="88392" y="0"/>
                  </a:lnTo>
                  <a:lnTo>
                    <a:pt x="60445" y="4982"/>
                  </a:lnTo>
                  <a:lnTo>
                    <a:pt x="15982" y="38408"/>
                  </a:lnTo>
                  <a:lnTo>
                    <a:pt x="0" y="81533"/>
                  </a:lnTo>
                  <a:lnTo>
                    <a:pt x="0" y="373379"/>
                  </a:lnTo>
                  <a:lnTo>
                    <a:pt x="12484" y="417680"/>
                  </a:lnTo>
                  <a:lnTo>
                    <a:pt x="38100" y="445515"/>
                  </a:lnTo>
                  <a:lnTo>
                    <a:pt x="38100" y="83819"/>
                  </a:lnTo>
                  <a:lnTo>
                    <a:pt x="38862" y="78485"/>
                  </a:lnTo>
                  <a:lnTo>
                    <a:pt x="40386" y="73913"/>
                  </a:lnTo>
                  <a:lnTo>
                    <a:pt x="42672" y="68579"/>
                  </a:lnTo>
                  <a:lnTo>
                    <a:pt x="44196" y="64769"/>
                  </a:lnTo>
                  <a:lnTo>
                    <a:pt x="77728" y="39433"/>
                  </a:lnTo>
                  <a:lnTo>
                    <a:pt x="84507" y="38173"/>
                  </a:lnTo>
                  <a:lnTo>
                    <a:pt x="2109216" y="38195"/>
                  </a:lnTo>
                  <a:lnTo>
                    <a:pt x="2147554" y="56097"/>
                  </a:lnTo>
                  <a:lnTo>
                    <a:pt x="2160270" y="90677"/>
                  </a:lnTo>
                  <a:lnTo>
                    <a:pt x="2160270" y="443952"/>
                  </a:lnTo>
                  <a:lnTo>
                    <a:pt x="2175600" y="431263"/>
                  </a:lnTo>
                  <a:lnTo>
                    <a:pt x="2190935" y="407472"/>
                  </a:lnTo>
                  <a:lnTo>
                    <a:pt x="2197608" y="380237"/>
                  </a:lnTo>
                  <a:lnTo>
                    <a:pt x="2198370" y="371855"/>
                  </a:lnTo>
                  <a:close/>
                </a:path>
                <a:path w="2198370" h="462280">
                  <a:moveTo>
                    <a:pt x="2160270" y="443952"/>
                  </a:moveTo>
                  <a:lnTo>
                    <a:pt x="2160270" y="371855"/>
                  </a:lnTo>
                  <a:lnTo>
                    <a:pt x="2159508" y="378713"/>
                  </a:lnTo>
                  <a:lnTo>
                    <a:pt x="2158746" y="383285"/>
                  </a:lnTo>
                  <a:lnTo>
                    <a:pt x="2152850" y="398724"/>
                  </a:lnTo>
                  <a:lnTo>
                    <a:pt x="2142520" y="410798"/>
                  </a:lnTo>
                  <a:lnTo>
                    <a:pt x="2128872" y="419213"/>
                  </a:lnTo>
                  <a:lnTo>
                    <a:pt x="2113026" y="423671"/>
                  </a:lnTo>
                  <a:lnTo>
                    <a:pt x="88392" y="423546"/>
                  </a:lnTo>
                  <a:lnTo>
                    <a:pt x="46684" y="401303"/>
                  </a:lnTo>
                  <a:lnTo>
                    <a:pt x="38100" y="376427"/>
                  </a:lnTo>
                  <a:lnTo>
                    <a:pt x="38100" y="445515"/>
                  </a:lnTo>
                  <a:lnTo>
                    <a:pt x="76722" y="460699"/>
                  </a:lnTo>
                  <a:lnTo>
                    <a:pt x="2109216" y="461771"/>
                  </a:lnTo>
                  <a:lnTo>
                    <a:pt x="2118360" y="461009"/>
                  </a:lnTo>
                  <a:lnTo>
                    <a:pt x="2127504" y="459485"/>
                  </a:lnTo>
                  <a:lnTo>
                    <a:pt x="2153743" y="449353"/>
                  </a:lnTo>
                  <a:lnTo>
                    <a:pt x="2160270" y="443952"/>
                  </a:lnTo>
                  <a:close/>
                </a:path>
              </a:pathLst>
            </a:custGeom>
            <a:solidFill>
              <a:srgbClr val="FFFFFF"/>
            </a:solidFill>
          </p:spPr>
          <p:txBody>
            <a:bodyPr wrap="square" lIns="0" tIns="0" rIns="0" bIns="0" rtlCol="0"/>
            <a:lstStyle/>
            <a:p>
              <a:endParaRPr/>
            </a:p>
          </p:txBody>
        </p:sp>
      </p:grpSp>
      <p:sp>
        <p:nvSpPr>
          <p:cNvPr id="12" name="object 12"/>
          <p:cNvSpPr txBox="1"/>
          <p:nvPr/>
        </p:nvSpPr>
        <p:spPr>
          <a:xfrm>
            <a:off x="1657483" y="757682"/>
            <a:ext cx="7696834" cy="881380"/>
          </a:xfrm>
          <a:prstGeom prst="rect">
            <a:avLst/>
          </a:prstGeom>
        </p:spPr>
        <p:txBody>
          <a:bodyPr vert="horz" wrap="square" lIns="0" tIns="12700" rIns="0" bIns="0" rtlCol="0">
            <a:spAutoFit/>
          </a:bodyPr>
          <a:lstStyle/>
          <a:p>
            <a:pPr marL="12700">
              <a:lnSpc>
                <a:spcPct val="100000"/>
              </a:lnSpc>
              <a:spcBef>
                <a:spcPts val="100"/>
              </a:spcBef>
            </a:pPr>
            <a:r>
              <a:rPr sz="2400" b="1" dirty="0">
                <a:solidFill>
                  <a:srgbClr val="C00000"/>
                </a:solidFill>
                <a:latin typeface="微軟正黑體"/>
                <a:cs typeface="微軟正黑體"/>
              </a:rPr>
              <a:t>依高級中等學校學生群科/學程別選擇四技二專升學管道</a:t>
            </a:r>
            <a:endParaRPr sz="2400">
              <a:latin typeface="微軟正黑體"/>
              <a:cs typeface="微軟正黑體"/>
            </a:endParaRPr>
          </a:p>
          <a:p>
            <a:pPr marR="5080" algn="r">
              <a:lnSpc>
                <a:spcPct val="100000"/>
              </a:lnSpc>
              <a:spcBef>
                <a:spcPts val="1455"/>
              </a:spcBef>
            </a:pPr>
            <a:r>
              <a:rPr sz="2000" b="1" spc="-5" dirty="0">
                <a:solidFill>
                  <a:srgbClr val="FFFFFF"/>
                </a:solidFill>
                <a:latin typeface="微軟正黑體"/>
                <a:cs typeface="微軟正黑體"/>
              </a:rPr>
              <a:t>招生管道不變</a:t>
            </a:r>
            <a:endParaRPr sz="2000">
              <a:latin typeface="微軟正黑體"/>
              <a:cs typeface="微軟正黑體"/>
            </a:endParaRPr>
          </a:p>
        </p:txBody>
      </p:sp>
      <p:graphicFrame>
        <p:nvGraphicFramePr>
          <p:cNvPr id="13" name="object 13"/>
          <p:cNvGraphicFramePr>
            <a:graphicFrameLocks noGrp="1"/>
          </p:cNvGraphicFramePr>
          <p:nvPr/>
        </p:nvGraphicFramePr>
        <p:xfrm>
          <a:off x="984897" y="1980183"/>
          <a:ext cx="8784588" cy="3536315"/>
        </p:xfrm>
        <a:graphic>
          <a:graphicData uri="http://schemas.openxmlformats.org/drawingml/2006/table">
            <a:tbl>
              <a:tblPr firstRow="1" bandRow="1">
                <a:tableStyleId>{2D5ABB26-0587-4C30-8999-92F81FD0307C}</a:tableStyleId>
              </a:tblPr>
              <a:tblGrid>
                <a:gridCol w="735330"/>
                <a:gridCol w="1023619"/>
                <a:gridCol w="1220470"/>
                <a:gridCol w="1232534"/>
                <a:gridCol w="1042035"/>
                <a:gridCol w="1041400"/>
                <a:gridCol w="1042035"/>
                <a:gridCol w="1447165"/>
              </a:tblGrid>
              <a:tr h="1219200">
                <a:tc>
                  <a:txBody>
                    <a:bodyPr/>
                    <a:lstStyle/>
                    <a:p>
                      <a:pPr>
                        <a:lnSpc>
                          <a:spcPct val="100000"/>
                        </a:lnSpc>
                        <a:spcBef>
                          <a:spcPts val="55"/>
                        </a:spcBef>
                      </a:pPr>
                      <a:endParaRPr sz="1900">
                        <a:latin typeface="Times New Roman"/>
                        <a:cs typeface="Times New Roman"/>
                      </a:endParaRPr>
                    </a:p>
                    <a:p>
                      <a:pPr marL="67310" marR="127000">
                        <a:lnSpc>
                          <a:spcPct val="100000"/>
                        </a:lnSpc>
                      </a:pPr>
                      <a:r>
                        <a:rPr sz="1400" b="1" spc="-5" dirty="0">
                          <a:latin typeface="微軟正黑體"/>
                          <a:cs typeface="微軟正黑體"/>
                        </a:rPr>
                        <a:t>學生 </a:t>
                      </a:r>
                      <a:r>
                        <a:rPr sz="1400" b="1" dirty="0">
                          <a:latin typeface="微軟正黑體"/>
                          <a:cs typeface="微軟正黑體"/>
                        </a:rPr>
                        <a:t> </a:t>
                      </a:r>
                      <a:r>
                        <a:rPr sz="1400" b="1" spc="-5" dirty="0">
                          <a:latin typeface="微軟正黑體"/>
                          <a:cs typeface="微軟正黑體"/>
                        </a:rPr>
                        <a:t>群科/ </a:t>
                      </a:r>
                      <a:r>
                        <a:rPr sz="1400" b="1" dirty="0">
                          <a:latin typeface="微軟正黑體"/>
                          <a:cs typeface="微軟正黑體"/>
                        </a:rPr>
                        <a:t> 學程別</a:t>
                      </a:r>
                      <a:endParaRPr sz="1400">
                        <a:latin typeface="微軟正黑體"/>
                        <a:cs typeface="微軟正黑體"/>
                      </a:endParaRPr>
                    </a:p>
                  </a:txBody>
                  <a:tcPr marL="0" marR="0" marT="6985"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tcPr>
                </a:tc>
                <a:tc gridSpan="2">
                  <a:txBody>
                    <a:bodyPr/>
                    <a:lstStyle/>
                    <a:p>
                      <a:pPr marL="248285" indent="-180975">
                        <a:lnSpc>
                          <a:spcPts val="1875"/>
                        </a:lnSpc>
                        <a:buFont typeface="Arial"/>
                        <a:buChar char="•"/>
                        <a:tabLst>
                          <a:tab pos="248920" algn="l"/>
                        </a:tabLst>
                      </a:pPr>
                      <a:r>
                        <a:rPr sz="1600" b="1" dirty="0">
                          <a:latin typeface="微軟正黑體"/>
                          <a:cs typeface="微軟正黑體"/>
                        </a:rPr>
                        <a:t>專業群科</a:t>
                      </a:r>
                      <a:endParaRPr sz="1600">
                        <a:latin typeface="微軟正黑體"/>
                        <a:cs typeface="微軟正黑體"/>
                      </a:endParaRPr>
                    </a:p>
                    <a:p>
                      <a:pPr marL="248285" indent="-180975">
                        <a:lnSpc>
                          <a:spcPct val="100000"/>
                        </a:lnSpc>
                        <a:buFont typeface="Arial"/>
                        <a:buChar char="•"/>
                        <a:tabLst>
                          <a:tab pos="248920" algn="l"/>
                        </a:tabLst>
                      </a:pPr>
                      <a:r>
                        <a:rPr sz="1600" b="1" dirty="0">
                          <a:latin typeface="微軟正黑體"/>
                          <a:cs typeface="微軟正黑體"/>
                        </a:rPr>
                        <a:t>專門學程</a:t>
                      </a:r>
                      <a:endParaRPr sz="1600">
                        <a:latin typeface="微軟正黑體"/>
                        <a:cs typeface="微軟正黑體"/>
                      </a:endParaRPr>
                    </a:p>
                    <a:p>
                      <a:pPr marL="248285" indent="-180975">
                        <a:lnSpc>
                          <a:spcPct val="100000"/>
                        </a:lnSpc>
                        <a:buFont typeface="Arial"/>
                        <a:buChar char="•"/>
                        <a:tabLst>
                          <a:tab pos="248920" algn="l"/>
                        </a:tabLst>
                      </a:pPr>
                      <a:r>
                        <a:rPr sz="1600" b="1" dirty="0">
                          <a:latin typeface="微軟正黑體"/>
                          <a:cs typeface="微軟正黑體"/>
                        </a:rPr>
                        <a:t>學術學程</a:t>
                      </a:r>
                      <a:endParaRPr sz="1600">
                        <a:latin typeface="微軟正黑體"/>
                        <a:cs typeface="微軟正黑體"/>
                      </a:endParaRPr>
                    </a:p>
                    <a:p>
                      <a:pPr marL="248285" indent="-180975">
                        <a:lnSpc>
                          <a:spcPct val="100000"/>
                        </a:lnSpc>
                        <a:buFont typeface="Arial"/>
                        <a:buChar char="•"/>
                        <a:tabLst>
                          <a:tab pos="248920" algn="l"/>
                        </a:tabLst>
                      </a:pPr>
                      <a:r>
                        <a:rPr sz="1600" b="1" dirty="0">
                          <a:latin typeface="微軟正黑體"/>
                          <a:cs typeface="微軟正黑體"/>
                        </a:rPr>
                        <a:t>普通科</a:t>
                      </a:r>
                      <a:endParaRPr sz="1600">
                        <a:latin typeface="微軟正黑體"/>
                        <a:cs typeface="微軟正黑體"/>
                      </a:endParaRPr>
                    </a:p>
                    <a:p>
                      <a:pPr marL="248285">
                        <a:lnSpc>
                          <a:spcPts val="1864"/>
                        </a:lnSpc>
                      </a:pPr>
                      <a:r>
                        <a:rPr sz="1600" b="1" dirty="0">
                          <a:latin typeface="微軟正黑體"/>
                          <a:cs typeface="微軟正黑體"/>
                        </a:rPr>
                        <a:t>非應屆畢業生</a:t>
                      </a:r>
                      <a:endParaRPr sz="1600">
                        <a:latin typeface="微軟正黑體"/>
                        <a:cs typeface="微軟正黑體"/>
                      </a:endParaRPr>
                    </a:p>
                  </a:txBody>
                  <a:tcPr marL="0" marR="0" marT="0" marB="0">
                    <a:lnL w="19050">
                      <a:solidFill>
                        <a:srgbClr val="000000"/>
                      </a:solidFill>
                      <a:prstDash val="solid"/>
                    </a:lnL>
                    <a:lnR w="12700">
                      <a:solidFill>
                        <a:srgbClr val="000000"/>
                      </a:solidFill>
                      <a:prstDash val="solid"/>
                    </a:lnR>
                    <a:lnT w="19050">
                      <a:solidFill>
                        <a:srgbClr val="000000"/>
                      </a:solidFill>
                      <a:prstDash val="solid"/>
                    </a:lnT>
                    <a:lnB w="19050">
                      <a:solidFill>
                        <a:srgbClr val="000000"/>
                      </a:solidFill>
                      <a:prstDash val="solid"/>
                    </a:lnB>
                    <a:solidFill>
                      <a:srgbClr val="FFFF00"/>
                    </a:solidFill>
                  </a:tcPr>
                </a:tc>
                <a:tc hMerge="1">
                  <a:txBody>
                    <a:bodyPr/>
                    <a:lstStyle/>
                    <a:p>
                      <a:endParaRPr/>
                    </a:p>
                  </a:txBody>
                  <a:tcPr marL="0" marR="0" marT="0" marB="0"/>
                </a:tc>
                <a:tc>
                  <a:txBody>
                    <a:bodyPr/>
                    <a:lstStyle/>
                    <a:p>
                      <a:pPr>
                        <a:lnSpc>
                          <a:spcPct val="100000"/>
                        </a:lnSpc>
                        <a:spcBef>
                          <a:spcPts val="15"/>
                        </a:spcBef>
                      </a:pPr>
                      <a:endParaRPr sz="2450">
                        <a:latin typeface="Times New Roman"/>
                        <a:cs typeface="Times New Roman"/>
                      </a:endParaRPr>
                    </a:p>
                    <a:p>
                      <a:pPr marL="153670" indent="-86995">
                        <a:lnSpc>
                          <a:spcPct val="100000"/>
                        </a:lnSpc>
                        <a:buFont typeface="Arial"/>
                        <a:buChar char="•"/>
                        <a:tabLst>
                          <a:tab pos="154305" algn="l"/>
                        </a:tabLst>
                      </a:pPr>
                      <a:r>
                        <a:rPr sz="1600" b="1" dirty="0">
                          <a:latin typeface="微軟正黑體"/>
                          <a:cs typeface="微軟正黑體"/>
                        </a:rPr>
                        <a:t>專業群科</a:t>
                      </a:r>
                      <a:endParaRPr sz="1600">
                        <a:latin typeface="微軟正黑體"/>
                        <a:cs typeface="微軟正黑體"/>
                      </a:endParaRPr>
                    </a:p>
                    <a:p>
                      <a:pPr marL="153670" indent="-86995">
                        <a:lnSpc>
                          <a:spcPct val="100000"/>
                        </a:lnSpc>
                        <a:buFont typeface="Arial"/>
                        <a:buChar char="•"/>
                        <a:tabLst>
                          <a:tab pos="154305" algn="l"/>
                        </a:tabLst>
                      </a:pPr>
                      <a:r>
                        <a:rPr sz="1600" b="1" dirty="0">
                          <a:latin typeface="微軟正黑體"/>
                          <a:cs typeface="微軟正黑體"/>
                        </a:rPr>
                        <a:t>專門學程</a:t>
                      </a:r>
                      <a:endParaRPr sz="1600">
                        <a:latin typeface="微軟正黑體"/>
                        <a:cs typeface="微軟正黑體"/>
                      </a:endParaRPr>
                    </a:p>
                  </a:txBody>
                  <a:tcPr marL="0" marR="0" marT="1905" marB="0">
                    <a:lnL w="12700">
                      <a:solidFill>
                        <a:srgbClr val="000000"/>
                      </a:solidFill>
                      <a:prstDash val="solid"/>
                    </a:lnL>
                    <a:lnR w="12700">
                      <a:solidFill>
                        <a:srgbClr val="000000"/>
                      </a:solidFill>
                      <a:prstDash val="solid"/>
                    </a:lnR>
                    <a:lnT w="19050">
                      <a:solidFill>
                        <a:srgbClr val="000000"/>
                      </a:solidFill>
                      <a:prstDash val="solid"/>
                    </a:lnT>
                    <a:lnB w="19050">
                      <a:solidFill>
                        <a:srgbClr val="000000"/>
                      </a:solidFill>
                      <a:prstDash val="solid"/>
                    </a:lnB>
                    <a:solidFill>
                      <a:srgbClr val="FFCB65"/>
                    </a:solidFill>
                  </a:tcPr>
                </a:tc>
                <a:tc gridSpan="3">
                  <a:txBody>
                    <a:bodyPr/>
                    <a:lstStyle/>
                    <a:p>
                      <a:pPr marL="354330" indent="-286385">
                        <a:lnSpc>
                          <a:spcPct val="100000"/>
                        </a:lnSpc>
                        <a:spcBef>
                          <a:spcPts val="910"/>
                        </a:spcBef>
                        <a:buFont typeface="Arial"/>
                        <a:buChar char="•"/>
                        <a:tabLst>
                          <a:tab pos="353695" algn="l"/>
                          <a:tab pos="354330" algn="l"/>
                        </a:tabLst>
                      </a:pPr>
                      <a:r>
                        <a:rPr sz="1600" b="1" dirty="0">
                          <a:latin typeface="微軟正黑體"/>
                          <a:cs typeface="微軟正黑體"/>
                        </a:rPr>
                        <a:t>專業群科</a:t>
                      </a:r>
                      <a:endParaRPr sz="1600">
                        <a:latin typeface="微軟正黑體"/>
                        <a:cs typeface="微軟正黑體"/>
                      </a:endParaRPr>
                    </a:p>
                    <a:p>
                      <a:pPr marL="354330" indent="-286385">
                        <a:lnSpc>
                          <a:spcPct val="100000"/>
                        </a:lnSpc>
                        <a:buFont typeface="Arial"/>
                        <a:buChar char="•"/>
                        <a:tabLst>
                          <a:tab pos="353695" algn="l"/>
                          <a:tab pos="354330" algn="l"/>
                        </a:tabLst>
                      </a:pPr>
                      <a:r>
                        <a:rPr sz="1600" b="1" dirty="0">
                          <a:latin typeface="微軟正黑體"/>
                          <a:cs typeface="微軟正黑體"/>
                        </a:rPr>
                        <a:t>專門學程</a:t>
                      </a:r>
                      <a:endParaRPr sz="1600">
                        <a:latin typeface="微軟正黑體"/>
                        <a:cs typeface="微軟正黑體"/>
                      </a:endParaRPr>
                    </a:p>
                    <a:p>
                      <a:pPr marL="354330" indent="-286385">
                        <a:lnSpc>
                          <a:spcPct val="100000"/>
                        </a:lnSpc>
                        <a:buFont typeface="Arial"/>
                        <a:buChar char="•"/>
                        <a:tabLst>
                          <a:tab pos="353695" algn="l"/>
                          <a:tab pos="354330" algn="l"/>
                        </a:tabLst>
                      </a:pPr>
                      <a:r>
                        <a:rPr sz="1600" b="1" dirty="0">
                          <a:latin typeface="微軟正黑體"/>
                          <a:cs typeface="微軟正黑體"/>
                        </a:rPr>
                        <a:t>學術學程</a:t>
                      </a:r>
                      <a:endParaRPr sz="1600">
                        <a:latin typeface="微軟正黑體"/>
                        <a:cs typeface="微軟正黑體"/>
                      </a:endParaRPr>
                    </a:p>
                    <a:p>
                      <a:pPr marL="354330" indent="-286385">
                        <a:lnSpc>
                          <a:spcPct val="100000"/>
                        </a:lnSpc>
                        <a:buFont typeface="Arial"/>
                        <a:buChar char="•"/>
                        <a:tabLst>
                          <a:tab pos="353695" algn="l"/>
                          <a:tab pos="354330" algn="l"/>
                        </a:tabLst>
                      </a:pPr>
                      <a:r>
                        <a:rPr sz="1600" b="1" dirty="0">
                          <a:latin typeface="微軟正黑體"/>
                          <a:cs typeface="微軟正黑體"/>
                        </a:rPr>
                        <a:t>普通科</a:t>
                      </a:r>
                      <a:endParaRPr sz="1600">
                        <a:latin typeface="微軟正黑體"/>
                        <a:cs typeface="微軟正黑體"/>
                      </a:endParaRPr>
                    </a:p>
                  </a:txBody>
                  <a:tcPr marL="0" marR="0" marT="115570" marB="0">
                    <a:lnL w="12700">
                      <a:solidFill>
                        <a:srgbClr val="000000"/>
                      </a:solidFill>
                      <a:prstDash val="solid"/>
                    </a:lnL>
                    <a:lnR w="12700">
                      <a:solidFill>
                        <a:srgbClr val="000000"/>
                      </a:solidFill>
                      <a:prstDash val="solid"/>
                    </a:lnR>
                    <a:lnT w="19050">
                      <a:solidFill>
                        <a:srgbClr val="000000"/>
                      </a:solidFill>
                      <a:prstDash val="solid"/>
                    </a:lnT>
                    <a:lnB w="19050">
                      <a:solidFill>
                        <a:srgbClr val="000000"/>
                      </a:solidFill>
                      <a:prstDash val="solid"/>
                    </a:lnB>
                    <a:solidFill>
                      <a:srgbClr val="D9E2F2"/>
                    </a:solidFill>
                  </a:tcPr>
                </a:tc>
                <a:tc hMerge="1">
                  <a:txBody>
                    <a:bodyPr/>
                    <a:lstStyle/>
                    <a:p>
                      <a:endParaRPr/>
                    </a:p>
                  </a:txBody>
                  <a:tcPr marL="0" marR="0" marT="0" marB="0"/>
                </a:tc>
                <a:tc hMerge="1">
                  <a:txBody>
                    <a:bodyPr/>
                    <a:lstStyle/>
                    <a:p>
                      <a:endParaRPr/>
                    </a:p>
                  </a:txBody>
                  <a:tcPr marL="0" marR="0" marT="0" marB="0"/>
                </a:tc>
                <a:tc>
                  <a:txBody>
                    <a:bodyPr/>
                    <a:lstStyle/>
                    <a:p>
                      <a:pPr marL="353060" indent="-286385">
                        <a:lnSpc>
                          <a:spcPts val="1875"/>
                        </a:lnSpc>
                        <a:buFont typeface="Arial"/>
                        <a:buChar char="•"/>
                        <a:tabLst>
                          <a:tab pos="353060" algn="l"/>
                          <a:tab pos="353695" algn="l"/>
                        </a:tabLst>
                      </a:pPr>
                      <a:r>
                        <a:rPr sz="1600" b="1" dirty="0">
                          <a:latin typeface="微軟正黑體"/>
                          <a:cs typeface="微軟正黑體"/>
                        </a:rPr>
                        <a:t>普通科</a:t>
                      </a:r>
                      <a:endParaRPr sz="1600">
                        <a:latin typeface="微軟正黑體"/>
                        <a:cs typeface="微軟正黑體"/>
                      </a:endParaRPr>
                    </a:p>
                    <a:p>
                      <a:pPr marL="353060" indent="-286385">
                        <a:lnSpc>
                          <a:spcPct val="100000"/>
                        </a:lnSpc>
                        <a:buFont typeface="Arial"/>
                        <a:buChar char="•"/>
                        <a:tabLst>
                          <a:tab pos="353060" algn="l"/>
                          <a:tab pos="353695" algn="l"/>
                        </a:tabLst>
                      </a:pPr>
                      <a:r>
                        <a:rPr sz="1600" b="1" dirty="0">
                          <a:latin typeface="微軟正黑體"/>
                          <a:cs typeface="微軟正黑體"/>
                        </a:rPr>
                        <a:t>專門學程</a:t>
                      </a:r>
                      <a:endParaRPr sz="1600">
                        <a:latin typeface="微軟正黑體"/>
                        <a:cs typeface="微軟正黑體"/>
                      </a:endParaRPr>
                    </a:p>
                    <a:p>
                      <a:pPr marL="353060" indent="-286385">
                        <a:lnSpc>
                          <a:spcPct val="100000"/>
                        </a:lnSpc>
                        <a:buFont typeface="Arial"/>
                        <a:buChar char="•"/>
                        <a:tabLst>
                          <a:tab pos="353060" algn="l"/>
                          <a:tab pos="353695" algn="l"/>
                        </a:tabLst>
                      </a:pPr>
                      <a:r>
                        <a:rPr sz="1600" b="1" dirty="0">
                          <a:latin typeface="微軟正黑體"/>
                          <a:cs typeface="微軟正黑體"/>
                        </a:rPr>
                        <a:t>學術學程</a:t>
                      </a:r>
                      <a:endParaRPr sz="1600">
                        <a:latin typeface="微軟正黑體"/>
                        <a:cs typeface="微軟正黑體"/>
                      </a:endParaRPr>
                    </a:p>
                    <a:p>
                      <a:pPr marL="353060" marR="69215" indent="-285750">
                        <a:lnSpc>
                          <a:spcPct val="100000"/>
                        </a:lnSpc>
                        <a:buFont typeface="Arial"/>
                        <a:buChar char="•"/>
                        <a:tabLst>
                          <a:tab pos="353060" algn="l"/>
                          <a:tab pos="353695" algn="l"/>
                        </a:tabLst>
                      </a:pPr>
                      <a:r>
                        <a:rPr sz="1600" b="1" dirty="0">
                          <a:latin typeface="微軟正黑體"/>
                          <a:cs typeface="微軟正黑體"/>
                        </a:rPr>
                        <a:t>專業群科藝 術群</a:t>
                      </a:r>
                      <a:endParaRPr sz="1600">
                        <a:latin typeface="微軟正黑體"/>
                        <a:cs typeface="微軟正黑體"/>
                      </a:endParaRPr>
                    </a:p>
                  </a:txBody>
                  <a:tcPr marL="0" marR="0" marT="0" marB="0">
                    <a:lnL w="12700">
                      <a:solidFill>
                        <a:srgbClr val="000000"/>
                      </a:solidFill>
                      <a:prstDash val="solid"/>
                    </a:lnL>
                    <a:lnR w="12700">
                      <a:solidFill>
                        <a:srgbClr val="000000"/>
                      </a:solidFill>
                      <a:prstDash val="solid"/>
                    </a:lnR>
                    <a:lnT w="19050">
                      <a:solidFill>
                        <a:srgbClr val="000000"/>
                      </a:solidFill>
                      <a:prstDash val="solid"/>
                    </a:lnT>
                    <a:lnB w="19050">
                      <a:solidFill>
                        <a:srgbClr val="000000"/>
                      </a:solidFill>
                      <a:prstDash val="solid"/>
                    </a:lnB>
                    <a:solidFill>
                      <a:srgbClr val="C4DFB3"/>
                    </a:solidFill>
                  </a:tcPr>
                </a:tc>
              </a:tr>
              <a:tr h="496570">
                <a:tc>
                  <a:txBody>
                    <a:bodyPr/>
                    <a:lstStyle/>
                    <a:p>
                      <a:pPr marL="67310">
                        <a:lnSpc>
                          <a:spcPct val="100000"/>
                        </a:lnSpc>
                        <a:spcBef>
                          <a:spcPts val="235"/>
                        </a:spcBef>
                        <a:tabLst>
                          <a:tab pos="488315" algn="l"/>
                        </a:tabLst>
                      </a:pPr>
                      <a:r>
                        <a:rPr sz="1400" b="1" spc="-5" dirty="0">
                          <a:latin typeface="微軟正黑體"/>
                          <a:cs typeface="微軟正黑體"/>
                        </a:rPr>
                        <a:t>考	試</a:t>
                      </a:r>
                      <a:endParaRPr sz="1400">
                        <a:latin typeface="微軟正黑體"/>
                        <a:cs typeface="微軟正黑體"/>
                      </a:endParaRPr>
                    </a:p>
                    <a:p>
                      <a:pPr marL="67310">
                        <a:lnSpc>
                          <a:spcPct val="100000"/>
                        </a:lnSpc>
                        <a:tabLst>
                          <a:tab pos="488315" algn="l"/>
                        </a:tabLst>
                      </a:pPr>
                      <a:r>
                        <a:rPr sz="1400" b="1" spc="-5" dirty="0">
                          <a:latin typeface="微軟正黑體"/>
                          <a:cs typeface="微軟正黑體"/>
                        </a:rPr>
                        <a:t>名	稱</a:t>
                      </a:r>
                      <a:endParaRPr sz="1400">
                        <a:latin typeface="微軟正黑體"/>
                        <a:cs typeface="微軟正黑體"/>
                      </a:endParaRPr>
                    </a:p>
                  </a:txBody>
                  <a:tcPr marL="0" marR="0" marT="29845"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tcPr>
                </a:tc>
                <a:tc gridSpan="2">
                  <a:txBody>
                    <a:bodyPr/>
                    <a:lstStyle/>
                    <a:p>
                      <a:pPr marL="588010" marR="581660" indent="177165">
                        <a:lnSpc>
                          <a:spcPct val="100000"/>
                        </a:lnSpc>
                        <a:spcBef>
                          <a:spcPts val="235"/>
                        </a:spcBef>
                      </a:pPr>
                      <a:r>
                        <a:rPr sz="1400" spc="-5" dirty="0">
                          <a:latin typeface="微軟正黑體"/>
                          <a:cs typeface="微軟正黑體"/>
                        </a:rPr>
                        <a:t>四技二專 </a:t>
                      </a:r>
                      <a:r>
                        <a:rPr sz="1400" dirty="0">
                          <a:latin typeface="微軟正黑體"/>
                          <a:cs typeface="微軟正黑體"/>
                        </a:rPr>
                        <a:t> 統一入學測驗</a:t>
                      </a:r>
                      <a:endParaRPr sz="1400">
                        <a:latin typeface="微軟正黑體"/>
                        <a:cs typeface="微軟正黑體"/>
                      </a:endParaRPr>
                    </a:p>
                  </a:txBody>
                  <a:tcPr marL="0" marR="0" marT="29845" marB="0">
                    <a:lnL w="19050">
                      <a:solidFill>
                        <a:srgbClr val="000000"/>
                      </a:solidFill>
                      <a:prstDash val="solid"/>
                    </a:lnL>
                    <a:lnR w="12700">
                      <a:solidFill>
                        <a:srgbClr val="000000"/>
                      </a:solidFill>
                      <a:prstDash val="solid"/>
                    </a:lnR>
                    <a:lnT w="19050">
                      <a:solidFill>
                        <a:srgbClr val="000000"/>
                      </a:solidFill>
                      <a:prstDash val="solid"/>
                    </a:lnT>
                    <a:lnB w="19050">
                      <a:solidFill>
                        <a:srgbClr val="000000"/>
                      </a:solidFill>
                      <a:prstDash val="solid"/>
                    </a:lnB>
                    <a:solidFill>
                      <a:srgbClr val="FFFF00"/>
                    </a:solidFill>
                  </a:tcPr>
                </a:tc>
                <a:tc hMerge="1">
                  <a:txBody>
                    <a:bodyPr/>
                    <a:lstStyle/>
                    <a:p>
                      <a:endParaRPr/>
                    </a:p>
                  </a:txBody>
                  <a:tcPr marL="0" marR="0" marT="0" marB="0"/>
                </a:tc>
                <a:tc>
                  <a:txBody>
                    <a:bodyPr/>
                    <a:lstStyle/>
                    <a:p>
                      <a:pPr algn="ctr">
                        <a:lnSpc>
                          <a:spcPct val="100000"/>
                        </a:lnSpc>
                        <a:spcBef>
                          <a:spcPts val="1075"/>
                        </a:spcBef>
                      </a:pPr>
                      <a:r>
                        <a:rPr sz="1400" dirty="0">
                          <a:latin typeface="微軟正黑體"/>
                          <a:cs typeface="微軟正黑體"/>
                        </a:rPr>
                        <a:t>-</a:t>
                      </a:r>
                      <a:endParaRPr sz="1400">
                        <a:latin typeface="微軟正黑體"/>
                        <a:cs typeface="微軟正黑體"/>
                      </a:endParaRPr>
                    </a:p>
                  </a:txBody>
                  <a:tcPr marL="0" marR="0" marT="136525" marB="0">
                    <a:lnL w="12700">
                      <a:solidFill>
                        <a:srgbClr val="000000"/>
                      </a:solidFill>
                      <a:prstDash val="solid"/>
                    </a:lnL>
                    <a:lnR w="12700">
                      <a:solidFill>
                        <a:srgbClr val="000000"/>
                      </a:solidFill>
                      <a:prstDash val="solid"/>
                    </a:lnR>
                    <a:lnT w="19050">
                      <a:solidFill>
                        <a:srgbClr val="000000"/>
                      </a:solidFill>
                      <a:prstDash val="solid"/>
                    </a:lnT>
                    <a:lnB w="19050">
                      <a:solidFill>
                        <a:srgbClr val="000000"/>
                      </a:solidFill>
                      <a:prstDash val="solid"/>
                    </a:lnB>
                    <a:solidFill>
                      <a:srgbClr val="FFCB65"/>
                    </a:solidFill>
                  </a:tcPr>
                </a:tc>
                <a:tc>
                  <a:txBody>
                    <a:bodyPr/>
                    <a:lstStyle/>
                    <a:p>
                      <a:pPr algn="ctr">
                        <a:lnSpc>
                          <a:spcPct val="100000"/>
                        </a:lnSpc>
                        <a:spcBef>
                          <a:spcPts val="1075"/>
                        </a:spcBef>
                      </a:pPr>
                      <a:r>
                        <a:rPr sz="1400" dirty="0">
                          <a:latin typeface="微軟正黑體"/>
                          <a:cs typeface="微軟正黑體"/>
                        </a:rPr>
                        <a:t>-</a:t>
                      </a:r>
                      <a:endParaRPr sz="1400">
                        <a:latin typeface="微軟正黑體"/>
                        <a:cs typeface="微軟正黑體"/>
                      </a:endParaRPr>
                    </a:p>
                  </a:txBody>
                  <a:tcPr marL="0" marR="0" marT="136525" marB="0">
                    <a:lnL w="12700">
                      <a:solidFill>
                        <a:srgbClr val="000000"/>
                      </a:solidFill>
                      <a:prstDash val="solid"/>
                    </a:lnL>
                    <a:lnR w="12700">
                      <a:solidFill>
                        <a:srgbClr val="000000"/>
                      </a:solidFill>
                      <a:prstDash val="solid"/>
                    </a:lnR>
                    <a:lnT w="19050">
                      <a:solidFill>
                        <a:srgbClr val="000000"/>
                      </a:solidFill>
                      <a:prstDash val="solid"/>
                    </a:lnT>
                    <a:lnB w="19050">
                      <a:solidFill>
                        <a:srgbClr val="000000"/>
                      </a:solidFill>
                      <a:prstDash val="solid"/>
                    </a:lnB>
                    <a:solidFill>
                      <a:srgbClr val="D9E2F2"/>
                    </a:solidFill>
                  </a:tcPr>
                </a:tc>
                <a:tc>
                  <a:txBody>
                    <a:bodyPr/>
                    <a:lstStyle/>
                    <a:p>
                      <a:pPr algn="ctr">
                        <a:lnSpc>
                          <a:spcPct val="100000"/>
                        </a:lnSpc>
                        <a:spcBef>
                          <a:spcPts val="1075"/>
                        </a:spcBef>
                      </a:pPr>
                      <a:r>
                        <a:rPr sz="1400" dirty="0">
                          <a:latin typeface="微軟正黑體"/>
                          <a:cs typeface="微軟正黑體"/>
                        </a:rPr>
                        <a:t>-</a:t>
                      </a:r>
                      <a:endParaRPr sz="1400">
                        <a:latin typeface="微軟正黑體"/>
                        <a:cs typeface="微軟正黑體"/>
                      </a:endParaRPr>
                    </a:p>
                  </a:txBody>
                  <a:tcPr marL="0" marR="0" marT="136525" marB="0">
                    <a:lnL w="12700">
                      <a:solidFill>
                        <a:srgbClr val="000000"/>
                      </a:solidFill>
                      <a:prstDash val="solid"/>
                    </a:lnL>
                    <a:lnR w="12700">
                      <a:solidFill>
                        <a:srgbClr val="000000"/>
                      </a:solidFill>
                      <a:prstDash val="solid"/>
                    </a:lnR>
                    <a:lnT w="19050">
                      <a:solidFill>
                        <a:srgbClr val="000000"/>
                      </a:solidFill>
                      <a:prstDash val="solid"/>
                    </a:lnT>
                    <a:lnB w="19050">
                      <a:solidFill>
                        <a:srgbClr val="000000"/>
                      </a:solidFill>
                      <a:prstDash val="solid"/>
                    </a:lnB>
                    <a:solidFill>
                      <a:srgbClr val="D9E2F2"/>
                    </a:solidFill>
                  </a:tcPr>
                </a:tc>
                <a:tc>
                  <a:txBody>
                    <a:bodyPr/>
                    <a:lstStyle/>
                    <a:p>
                      <a:pPr algn="ctr">
                        <a:lnSpc>
                          <a:spcPct val="100000"/>
                        </a:lnSpc>
                        <a:spcBef>
                          <a:spcPts val="1075"/>
                        </a:spcBef>
                      </a:pPr>
                      <a:r>
                        <a:rPr sz="1400" dirty="0">
                          <a:latin typeface="微軟正黑體"/>
                          <a:cs typeface="微軟正黑體"/>
                        </a:rPr>
                        <a:t>-</a:t>
                      </a:r>
                      <a:endParaRPr sz="1400">
                        <a:latin typeface="微軟正黑體"/>
                        <a:cs typeface="微軟正黑體"/>
                      </a:endParaRPr>
                    </a:p>
                  </a:txBody>
                  <a:tcPr marL="0" marR="0" marT="136525" marB="0">
                    <a:lnL w="12700">
                      <a:solidFill>
                        <a:srgbClr val="000000"/>
                      </a:solidFill>
                      <a:prstDash val="solid"/>
                    </a:lnL>
                    <a:lnR w="12700">
                      <a:solidFill>
                        <a:srgbClr val="000000"/>
                      </a:solidFill>
                      <a:prstDash val="solid"/>
                    </a:lnR>
                    <a:lnT w="19050">
                      <a:solidFill>
                        <a:srgbClr val="000000"/>
                      </a:solidFill>
                      <a:prstDash val="solid"/>
                    </a:lnT>
                    <a:lnB w="19050">
                      <a:solidFill>
                        <a:srgbClr val="000000"/>
                      </a:solidFill>
                      <a:prstDash val="solid"/>
                    </a:lnB>
                    <a:solidFill>
                      <a:srgbClr val="D9E2F2"/>
                    </a:solidFill>
                  </a:tcPr>
                </a:tc>
                <a:tc>
                  <a:txBody>
                    <a:bodyPr/>
                    <a:lstStyle/>
                    <a:p>
                      <a:pPr algn="ctr">
                        <a:lnSpc>
                          <a:spcPct val="100000"/>
                        </a:lnSpc>
                        <a:spcBef>
                          <a:spcPts val="235"/>
                        </a:spcBef>
                      </a:pPr>
                      <a:r>
                        <a:rPr sz="1400" dirty="0">
                          <a:latin typeface="微軟正黑體"/>
                          <a:cs typeface="微軟正黑體"/>
                        </a:rPr>
                        <a:t>大學</a:t>
                      </a:r>
                      <a:endParaRPr sz="1400">
                        <a:latin typeface="微軟正黑體"/>
                        <a:cs typeface="微軟正黑體"/>
                      </a:endParaRPr>
                    </a:p>
                    <a:p>
                      <a:pPr algn="ctr">
                        <a:lnSpc>
                          <a:spcPct val="100000"/>
                        </a:lnSpc>
                      </a:pPr>
                      <a:r>
                        <a:rPr sz="1400" dirty="0">
                          <a:latin typeface="微軟正黑體"/>
                          <a:cs typeface="微軟正黑體"/>
                        </a:rPr>
                        <a:t>學科能力測驗</a:t>
                      </a:r>
                      <a:endParaRPr sz="1400">
                        <a:latin typeface="微軟正黑體"/>
                        <a:cs typeface="微軟正黑體"/>
                      </a:endParaRPr>
                    </a:p>
                  </a:txBody>
                  <a:tcPr marL="0" marR="0" marT="29845" marB="0">
                    <a:lnL w="12700">
                      <a:solidFill>
                        <a:srgbClr val="000000"/>
                      </a:solidFill>
                      <a:prstDash val="solid"/>
                    </a:lnL>
                    <a:lnR w="12700">
                      <a:solidFill>
                        <a:srgbClr val="000000"/>
                      </a:solidFill>
                      <a:prstDash val="solid"/>
                    </a:lnR>
                    <a:lnT w="19050">
                      <a:solidFill>
                        <a:srgbClr val="000000"/>
                      </a:solidFill>
                      <a:prstDash val="solid"/>
                    </a:lnT>
                    <a:lnB w="19050">
                      <a:solidFill>
                        <a:srgbClr val="000000"/>
                      </a:solidFill>
                      <a:prstDash val="solid"/>
                    </a:lnB>
                    <a:solidFill>
                      <a:srgbClr val="C4DFB3"/>
                    </a:solidFill>
                  </a:tcPr>
                </a:tc>
              </a:tr>
              <a:tr h="1158240">
                <a:tc>
                  <a:txBody>
                    <a:bodyPr/>
                    <a:lstStyle/>
                    <a:p>
                      <a:pPr>
                        <a:lnSpc>
                          <a:spcPct val="100000"/>
                        </a:lnSpc>
                        <a:spcBef>
                          <a:spcPts val="20"/>
                        </a:spcBef>
                      </a:pPr>
                      <a:endParaRPr sz="2450">
                        <a:latin typeface="Times New Roman"/>
                        <a:cs typeface="Times New Roman"/>
                      </a:endParaRPr>
                    </a:p>
                    <a:p>
                      <a:pPr marL="67310" marR="28575">
                        <a:lnSpc>
                          <a:spcPct val="100000"/>
                        </a:lnSpc>
                        <a:spcBef>
                          <a:spcPts val="5"/>
                        </a:spcBef>
                      </a:pPr>
                      <a:r>
                        <a:rPr sz="1400" b="1" spc="250" dirty="0">
                          <a:latin typeface="微軟正黑體"/>
                          <a:cs typeface="微軟正黑體"/>
                        </a:rPr>
                        <a:t>特殊</a:t>
                      </a:r>
                      <a:r>
                        <a:rPr sz="1400" b="1" spc="-5" dirty="0">
                          <a:latin typeface="微軟正黑體"/>
                          <a:cs typeface="微軟正黑體"/>
                        </a:rPr>
                        <a:t>報 </a:t>
                      </a:r>
                      <a:r>
                        <a:rPr sz="1400" b="1" spc="250" dirty="0">
                          <a:latin typeface="微軟正黑體"/>
                          <a:cs typeface="微軟正黑體"/>
                        </a:rPr>
                        <a:t>名資</a:t>
                      </a:r>
                      <a:r>
                        <a:rPr sz="1400" b="1" spc="-5" dirty="0">
                          <a:latin typeface="微軟正黑體"/>
                          <a:cs typeface="微軟正黑體"/>
                        </a:rPr>
                        <a:t>格</a:t>
                      </a:r>
                      <a:r>
                        <a:rPr sz="1400" b="1" spc="-95" dirty="0">
                          <a:latin typeface="微軟正黑體"/>
                          <a:cs typeface="微軟正黑體"/>
                        </a:rPr>
                        <a:t> </a:t>
                      </a:r>
                      <a:endParaRPr sz="1400">
                        <a:latin typeface="微軟正黑體"/>
                        <a:cs typeface="微軟正黑體"/>
                      </a:endParaRPr>
                    </a:p>
                  </a:txBody>
                  <a:tcPr marL="0" marR="0" marT="2540"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tcPr>
                </a:tc>
                <a:tc>
                  <a:txBody>
                    <a:bodyPr/>
                    <a:lstStyle/>
                    <a:p>
                      <a:pPr>
                        <a:lnSpc>
                          <a:spcPct val="100000"/>
                        </a:lnSpc>
                      </a:pPr>
                      <a:endParaRPr sz="1800">
                        <a:latin typeface="Times New Roman"/>
                        <a:cs typeface="Times New Roman"/>
                      </a:endParaRPr>
                    </a:p>
                    <a:p>
                      <a:pPr algn="ctr">
                        <a:lnSpc>
                          <a:spcPct val="100000"/>
                        </a:lnSpc>
                        <a:spcBef>
                          <a:spcPts val="1610"/>
                        </a:spcBef>
                      </a:pPr>
                      <a:r>
                        <a:rPr sz="1400" dirty="0">
                          <a:latin typeface="微軟正黑體"/>
                          <a:cs typeface="微軟正黑體"/>
                        </a:rPr>
                        <a:t>-</a:t>
                      </a:r>
                      <a:endParaRPr sz="1400">
                        <a:latin typeface="微軟正黑體"/>
                        <a:cs typeface="微軟正黑體"/>
                      </a:endParaRPr>
                    </a:p>
                  </a:txBody>
                  <a:tcPr marL="0" marR="0" marT="0" marB="0">
                    <a:lnL w="19050">
                      <a:solidFill>
                        <a:srgbClr val="000000"/>
                      </a:solidFill>
                      <a:prstDash val="solid"/>
                    </a:lnL>
                    <a:lnR w="12700">
                      <a:solidFill>
                        <a:srgbClr val="000000"/>
                      </a:solidFill>
                      <a:prstDash val="solid"/>
                    </a:lnR>
                    <a:lnT w="19050">
                      <a:solidFill>
                        <a:srgbClr val="000000"/>
                      </a:solidFill>
                      <a:prstDash val="solid"/>
                    </a:lnT>
                    <a:lnB w="19050">
                      <a:solidFill>
                        <a:srgbClr val="000000"/>
                      </a:solidFill>
                      <a:prstDash val="solid"/>
                    </a:lnB>
                    <a:solidFill>
                      <a:srgbClr val="FFFF00"/>
                    </a:solidFill>
                  </a:tcPr>
                </a:tc>
                <a:tc>
                  <a:txBody>
                    <a:bodyPr/>
                    <a:lstStyle/>
                    <a:p>
                      <a:pPr>
                        <a:lnSpc>
                          <a:spcPct val="100000"/>
                        </a:lnSpc>
                      </a:pPr>
                      <a:endParaRPr sz="1800">
                        <a:latin typeface="Times New Roman"/>
                        <a:cs typeface="Times New Roman"/>
                      </a:endParaRPr>
                    </a:p>
                    <a:p>
                      <a:pPr algn="ctr">
                        <a:lnSpc>
                          <a:spcPct val="100000"/>
                        </a:lnSpc>
                        <a:spcBef>
                          <a:spcPts val="1610"/>
                        </a:spcBef>
                      </a:pPr>
                      <a:r>
                        <a:rPr sz="1400" dirty="0">
                          <a:latin typeface="微軟正黑體"/>
                          <a:cs typeface="微軟正黑體"/>
                        </a:rPr>
                        <a:t>-</a:t>
                      </a:r>
                      <a:endParaRPr sz="1400">
                        <a:latin typeface="微軟正黑體"/>
                        <a:cs typeface="微軟正黑體"/>
                      </a:endParaRPr>
                    </a:p>
                  </a:txBody>
                  <a:tcPr marL="0" marR="0" marT="0" marB="0">
                    <a:lnL w="12700">
                      <a:solidFill>
                        <a:srgbClr val="000000"/>
                      </a:solidFill>
                      <a:prstDash val="solid"/>
                    </a:lnL>
                    <a:lnR w="12700">
                      <a:solidFill>
                        <a:srgbClr val="000000"/>
                      </a:solidFill>
                      <a:prstDash val="solid"/>
                    </a:lnR>
                    <a:lnT w="19050">
                      <a:solidFill>
                        <a:srgbClr val="000000"/>
                      </a:solidFill>
                      <a:prstDash val="solid"/>
                    </a:lnT>
                    <a:lnB w="19050">
                      <a:solidFill>
                        <a:srgbClr val="000000"/>
                      </a:solidFill>
                      <a:prstDash val="solid"/>
                    </a:lnB>
                    <a:solidFill>
                      <a:srgbClr val="FFFF00"/>
                    </a:solidFill>
                  </a:tcPr>
                </a:tc>
                <a:tc>
                  <a:txBody>
                    <a:bodyPr/>
                    <a:lstStyle/>
                    <a:p>
                      <a:pPr marL="67310">
                        <a:lnSpc>
                          <a:spcPct val="100000"/>
                        </a:lnSpc>
                        <a:spcBef>
                          <a:spcPts val="320"/>
                        </a:spcBef>
                      </a:pPr>
                      <a:r>
                        <a:rPr sz="1400" dirty="0">
                          <a:latin typeface="微軟正黑體"/>
                          <a:cs typeface="微軟正黑體"/>
                        </a:rPr>
                        <a:t>校內推薦</a:t>
                      </a:r>
                      <a:endParaRPr sz="1400">
                        <a:latin typeface="微軟正黑體"/>
                        <a:cs typeface="微軟正黑體"/>
                      </a:endParaRPr>
                    </a:p>
                    <a:p>
                      <a:pPr marL="67310" marR="6985">
                        <a:lnSpc>
                          <a:spcPct val="100000"/>
                        </a:lnSpc>
                      </a:pPr>
                      <a:r>
                        <a:rPr sz="1400" spc="50" dirty="0">
                          <a:latin typeface="微軟正黑體"/>
                          <a:cs typeface="微軟正黑體"/>
                        </a:rPr>
                        <a:t>排 名 在 各 </a:t>
                      </a:r>
                      <a:r>
                        <a:rPr sz="1400" spc="-5" dirty="0">
                          <a:latin typeface="微軟正黑體"/>
                          <a:cs typeface="微軟正黑體"/>
                        </a:rPr>
                        <a:t>科 </a:t>
                      </a:r>
                      <a:r>
                        <a:rPr sz="1400" spc="-335" dirty="0">
                          <a:latin typeface="微軟正黑體"/>
                          <a:cs typeface="微軟正黑體"/>
                        </a:rPr>
                        <a:t> </a:t>
                      </a:r>
                      <a:r>
                        <a:rPr sz="1400" spc="70" dirty="0">
                          <a:latin typeface="微軟正黑體"/>
                          <a:cs typeface="微軟正黑體"/>
                        </a:rPr>
                        <a:t>(</a:t>
                      </a:r>
                      <a:r>
                        <a:rPr sz="1400" spc="-15" dirty="0">
                          <a:latin typeface="微軟正黑體"/>
                          <a:cs typeface="微軟正黑體"/>
                        </a:rPr>
                        <a:t> </a:t>
                      </a:r>
                      <a:r>
                        <a:rPr sz="1400" spc="70" dirty="0">
                          <a:latin typeface="微軟正黑體"/>
                          <a:cs typeface="微軟正黑體"/>
                        </a:rPr>
                        <a:t>組</a:t>
                      </a:r>
                      <a:r>
                        <a:rPr sz="1400" spc="-15" dirty="0">
                          <a:latin typeface="微軟正黑體"/>
                          <a:cs typeface="微軟正黑體"/>
                        </a:rPr>
                        <a:t> </a:t>
                      </a:r>
                      <a:r>
                        <a:rPr sz="1400" spc="70" dirty="0">
                          <a:latin typeface="微軟正黑體"/>
                          <a:cs typeface="微軟正黑體"/>
                        </a:rPr>
                        <a:t>)</a:t>
                      </a:r>
                      <a:r>
                        <a:rPr sz="1400" spc="-10" dirty="0">
                          <a:latin typeface="微軟正黑體"/>
                          <a:cs typeface="微軟正黑體"/>
                        </a:rPr>
                        <a:t> </a:t>
                      </a:r>
                      <a:r>
                        <a:rPr sz="1400" spc="70" dirty="0">
                          <a:latin typeface="微軟正黑體"/>
                          <a:cs typeface="微軟正黑體"/>
                        </a:rPr>
                        <a:t>學</a:t>
                      </a:r>
                      <a:r>
                        <a:rPr sz="1400" spc="-15" dirty="0">
                          <a:latin typeface="微軟正黑體"/>
                          <a:cs typeface="微軟正黑體"/>
                        </a:rPr>
                        <a:t> </a:t>
                      </a:r>
                      <a:r>
                        <a:rPr sz="1400" spc="70" dirty="0">
                          <a:latin typeface="微軟正黑體"/>
                          <a:cs typeface="微軟正黑體"/>
                        </a:rPr>
                        <a:t>程</a:t>
                      </a:r>
                      <a:r>
                        <a:rPr sz="1400" spc="-10" dirty="0">
                          <a:latin typeface="微軟正黑體"/>
                          <a:cs typeface="微軟正黑體"/>
                        </a:rPr>
                        <a:t> </a:t>
                      </a:r>
                      <a:r>
                        <a:rPr sz="1400" spc="-5" dirty="0">
                          <a:latin typeface="微軟正黑體"/>
                          <a:cs typeface="微軟正黑體"/>
                        </a:rPr>
                        <a:t>前 </a:t>
                      </a:r>
                      <a:r>
                        <a:rPr sz="1400" spc="10" dirty="0">
                          <a:latin typeface="微軟正黑體"/>
                          <a:cs typeface="微軟正黑體"/>
                        </a:rPr>
                        <a:t>30%</a:t>
                      </a:r>
                      <a:r>
                        <a:rPr sz="1400" spc="35" dirty="0">
                          <a:latin typeface="微軟正黑體"/>
                          <a:cs typeface="微軟正黑體"/>
                        </a:rPr>
                        <a:t>之</a:t>
                      </a:r>
                      <a:r>
                        <a:rPr sz="1400" spc="40" dirty="0">
                          <a:latin typeface="微軟正黑體"/>
                          <a:cs typeface="微軟正黑體"/>
                        </a:rPr>
                        <a:t>應</a:t>
                      </a:r>
                      <a:r>
                        <a:rPr sz="1400" spc="35" dirty="0">
                          <a:latin typeface="微軟正黑體"/>
                          <a:cs typeface="微軟正黑體"/>
                        </a:rPr>
                        <a:t>屆</a:t>
                      </a:r>
                      <a:r>
                        <a:rPr sz="1400" spc="-5" dirty="0">
                          <a:latin typeface="微軟正黑體"/>
                          <a:cs typeface="微軟正黑體"/>
                        </a:rPr>
                        <a:t>畢 業生</a:t>
                      </a:r>
                      <a:endParaRPr sz="1400">
                        <a:latin typeface="微軟正黑體"/>
                        <a:cs typeface="微軟正黑體"/>
                      </a:endParaRPr>
                    </a:p>
                  </a:txBody>
                  <a:tcPr marL="0" marR="0" marT="40640" marB="0">
                    <a:lnL w="12700">
                      <a:solidFill>
                        <a:srgbClr val="000000"/>
                      </a:solidFill>
                      <a:prstDash val="solid"/>
                    </a:lnL>
                    <a:lnR w="12700">
                      <a:solidFill>
                        <a:srgbClr val="000000"/>
                      </a:solidFill>
                      <a:prstDash val="solid"/>
                    </a:lnR>
                    <a:lnT w="19050">
                      <a:solidFill>
                        <a:srgbClr val="000000"/>
                      </a:solidFill>
                      <a:prstDash val="solid"/>
                    </a:lnT>
                    <a:lnB w="19050">
                      <a:solidFill>
                        <a:srgbClr val="000000"/>
                      </a:solidFill>
                      <a:prstDash val="solid"/>
                    </a:lnB>
                    <a:solidFill>
                      <a:srgbClr val="FFCB65"/>
                    </a:solidFill>
                  </a:tcPr>
                </a:tc>
                <a:tc>
                  <a:txBody>
                    <a:bodyPr/>
                    <a:lstStyle/>
                    <a:p>
                      <a:pPr>
                        <a:lnSpc>
                          <a:spcPct val="100000"/>
                        </a:lnSpc>
                      </a:pPr>
                      <a:endParaRPr sz="1800">
                        <a:latin typeface="Times New Roman"/>
                        <a:cs typeface="Times New Roman"/>
                      </a:endParaRPr>
                    </a:p>
                    <a:p>
                      <a:pPr marL="1905" algn="ctr">
                        <a:lnSpc>
                          <a:spcPct val="100000"/>
                        </a:lnSpc>
                        <a:spcBef>
                          <a:spcPts val="1610"/>
                        </a:spcBef>
                      </a:pPr>
                      <a:r>
                        <a:rPr sz="1400" spc="30" dirty="0">
                          <a:latin typeface="微軟正黑體"/>
                          <a:cs typeface="微軟正黑體"/>
                        </a:rPr>
                        <a:t>具特殊經歷</a:t>
                      </a:r>
                      <a:endParaRPr sz="1400">
                        <a:latin typeface="微軟正黑體"/>
                        <a:cs typeface="微軟正黑體"/>
                      </a:endParaRPr>
                    </a:p>
                  </a:txBody>
                  <a:tcPr marL="0" marR="0" marT="0" marB="0">
                    <a:lnL w="12700">
                      <a:solidFill>
                        <a:srgbClr val="000000"/>
                      </a:solidFill>
                      <a:prstDash val="solid"/>
                    </a:lnL>
                    <a:lnR w="12700">
                      <a:solidFill>
                        <a:srgbClr val="000000"/>
                      </a:solidFill>
                      <a:prstDash val="solid"/>
                    </a:lnR>
                    <a:lnT w="19050">
                      <a:solidFill>
                        <a:srgbClr val="000000"/>
                      </a:solidFill>
                      <a:prstDash val="solid"/>
                    </a:lnT>
                    <a:lnB w="19050">
                      <a:solidFill>
                        <a:srgbClr val="000000"/>
                      </a:solidFill>
                      <a:prstDash val="solid"/>
                    </a:lnB>
                    <a:solidFill>
                      <a:srgbClr val="D9E2F2"/>
                    </a:solidFill>
                  </a:tcPr>
                </a:tc>
                <a:tc>
                  <a:txBody>
                    <a:bodyPr/>
                    <a:lstStyle/>
                    <a:p>
                      <a:pPr marL="67310" marR="77470" algn="just">
                        <a:lnSpc>
                          <a:spcPct val="100000"/>
                        </a:lnSpc>
                        <a:spcBef>
                          <a:spcPts val="320"/>
                        </a:spcBef>
                      </a:pPr>
                      <a:r>
                        <a:rPr sz="1400" dirty="0">
                          <a:latin typeface="微軟正黑體"/>
                          <a:cs typeface="微軟正黑體"/>
                        </a:rPr>
                        <a:t>具簡章表列 之國際或全 國技能競賽 得獎、正備 </a:t>
                      </a:r>
                      <a:r>
                        <a:rPr sz="1400" spc="-5" dirty="0">
                          <a:latin typeface="微軟正黑體"/>
                          <a:cs typeface="微軟正黑體"/>
                        </a:rPr>
                        <a:t>取國手</a:t>
                      </a:r>
                      <a:endParaRPr sz="1400">
                        <a:latin typeface="微軟正黑體"/>
                        <a:cs typeface="微軟正黑體"/>
                      </a:endParaRPr>
                    </a:p>
                  </a:txBody>
                  <a:tcPr marL="0" marR="0" marT="40640" marB="0">
                    <a:lnL w="12700">
                      <a:solidFill>
                        <a:srgbClr val="000000"/>
                      </a:solidFill>
                      <a:prstDash val="solid"/>
                    </a:lnL>
                    <a:lnR w="12700">
                      <a:solidFill>
                        <a:srgbClr val="000000"/>
                      </a:solidFill>
                      <a:prstDash val="solid"/>
                    </a:lnR>
                    <a:lnT w="19050">
                      <a:solidFill>
                        <a:srgbClr val="000000"/>
                      </a:solidFill>
                      <a:prstDash val="solid"/>
                    </a:lnT>
                    <a:lnB w="19050">
                      <a:solidFill>
                        <a:srgbClr val="000000"/>
                      </a:solidFill>
                      <a:prstDash val="solid"/>
                    </a:lnB>
                    <a:solidFill>
                      <a:srgbClr val="D9E2F2"/>
                    </a:solidFill>
                  </a:tcPr>
                </a:tc>
                <a:tc>
                  <a:txBody>
                    <a:bodyPr/>
                    <a:lstStyle/>
                    <a:p>
                      <a:pPr marL="68580" marR="77470" algn="just">
                        <a:lnSpc>
                          <a:spcPct val="100000"/>
                        </a:lnSpc>
                        <a:spcBef>
                          <a:spcPts val="320"/>
                        </a:spcBef>
                      </a:pPr>
                      <a:r>
                        <a:rPr sz="1400" dirty="0">
                          <a:latin typeface="微軟正黑體"/>
                          <a:cs typeface="微軟正黑體"/>
                        </a:rPr>
                        <a:t>具簡章表列 之競賽得獎 或取得乙級 以上技術士 </a:t>
                      </a:r>
                      <a:r>
                        <a:rPr sz="1400" spc="-5" dirty="0">
                          <a:latin typeface="微軟正黑體"/>
                          <a:cs typeface="微軟正黑體"/>
                        </a:rPr>
                        <a:t>證</a:t>
                      </a:r>
                      <a:endParaRPr sz="1400">
                        <a:latin typeface="微軟正黑體"/>
                        <a:cs typeface="微軟正黑體"/>
                      </a:endParaRPr>
                    </a:p>
                  </a:txBody>
                  <a:tcPr marL="0" marR="0" marT="40640" marB="0">
                    <a:lnL w="12700">
                      <a:solidFill>
                        <a:srgbClr val="000000"/>
                      </a:solidFill>
                      <a:prstDash val="solid"/>
                    </a:lnL>
                    <a:lnR w="12700">
                      <a:solidFill>
                        <a:srgbClr val="000000"/>
                      </a:solidFill>
                      <a:prstDash val="solid"/>
                    </a:lnR>
                    <a:lnT w="19050">
                      <a:solidFill>
                        <a:srgbClr val="000000"/>
                      </a:solidFill>
                      <a:prstDash val="solid"/>
                    </a:lnT>
                    <a:lnB w="19050">
                      <a:solidFill>
                        <a:srgbClr val="000000"/>
                      </a:solidFill>
                      <a:prstDash val="solid"/>
                    </a:lnB>
                    <a:solidFill>
                      <a:srgbClr val="D9E2F2"/>
                    </a:solidFill>
                  </a:tcPr>
                </a:tc>
                <a:tc>
                  <a:txBody>
                    <a:bodyPr/>
                    <a:lstStyle/>
                    <a:p>
                      <a:pPr>
                        <a:lnSpc>
                          <a:spcPct val="100000"/>
                        </a:lnSpc>
                      </a:pPr>
                      <a:endParaRPr sz="1800">
                        <a:latin typeface="Times New Roman"/>
                        <a:cs typeface="Times New Roman"/>
                      </a:endParaRPr>
                    </a:p>
                    <a:p>
                      <a:pPr algn="ctr">
                        <a:lnSpc>
                          <a:spcPct val="100000"/>
                        </a:lnSpc>
                        <a:spcBef>
                          <a:spcPts val="1610"/>
                        </a:spcBef>
                      </a:pPr>
                      <a:r>
                        <a:rPr sz="1400" dirty="0">
                          <a:latin typeface="微軟正黑體"/>
                          <a:cs typeface="微軟正黑體"/>
                        </a:rPr>
                        <a:t>-</a:t>
                      </a:r>
                      <a:endParaRPr sz="1400">
                        <a:latin typeface="微軟正黑體"/>
                        <a:cs typeface="微軟正黑體"/>
                      </a:endParaRPr>
                    </a:p>
                  </a:txBody>
                  <a:tcPr marL="0" marR="0" marT="0" marB="0">
                    <a:lnL w="12700">
                      <a:solidFill>
                        <a:srgbClr val="000000"/>
                      </a:solidFill>
                      <a:prstDash val="solid"/>
                    </a:lnL>
                    <a:lnR w="12700">
                      <a:solidFill>
                        <a:srgbClr val="000000"/>
                      </a:solidFill>
                      <a:prstDash val="solid"/>
                    </a:lnR>
                    <a:lnT w="19050">
                      <a:solidFill>
                        <a:srgbClr val="000000"/>
                      </a:solidFill>
                      <a:prstDash val="solid"/>
                    </a:lnT>
                    <a:lnB w="19050">
                      <a:solidFill>
                        <a:srgbClr val="000000"/>
                      </a:solidFill>
                      <a:prstDash val="solid"/>
                    </a:lnB>
                    <a:solidFill>
                      <a:srgbClr val="C4DFB3"/>
                    </a:solidFill>
                  </a:tcPr>
                </a:tc>
              </a:tr>
              <a:tr h="662305">
                <a:tc>
                  <a:txBody>
                    <a:bodyPr/>
                    <a:lstStyle/>
                    <a:p>
                      <a:pPr marL="67310">
                        <a:lnSpc>
                          <a:spcPct val="100000"/>
                        </a:lnSpc>
                        <a:spcBef>
                          <a:spcPts val="890"/>
                        </a:spcBef>
                        <a:tabLst>
                          <a:tab pos="488315" algn="l"/>
                        </a:tabLst>
                      </a:pPr>
                      <a:r>
                        <a:rPr sz="1400" b="1" spc="-5" dirty="0">
                          <a:latin typeface="微軟正黑體"/>
                          <a:cs typeface="微軟正黑體"/>
                        </a:rPr>
                        <a:t>招	生</a:t>
                      </a:r>
                      <a:endParaRPr sz="1400">
                        <a:latin typeface="微軟正黑體"/>
                        <a:cs typeface="微軟正黑體"/>
                      </a:endParaRPr>
                    </a:p>
                    <a:p>
                      <a:pPr marL="67310">
                        <a:lnSpc>
                          <a:spcPct val="100000"/>
                        </a:lnSpc>
                        <a:tabLst>
                          <a:tab pos="488315" algn="l"/>
                        </a:tabLst>
                      </a:pPr>
                      <a:r>
                        <a:rPr sz="1400" b="1" spc="-5" dirty="0">
                          <a:latin typeface="微軟正黑體"/>
                          <a:cs typeface="微軟正黑體"/>
                        </a:rPr>
                        <a:t>管	道</a:t>
                      </a:r>
                      <a:endParaRPr sz="1400">
                        <a:latin typeface="微軟正黑體"/>
                        <a:cs typeface="微軟正黑體"/>
                      </a:endParaRPr>
                    </a:p>
                  </a:txBody>
                  <a:tcPr marL="0" marR="0" marT="113030"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tcPr>
                </a:tc>
                <a:tc>
                  <a:txBody>
                    <a:bodyPr/>
                    <a:lstStyle/>
                    <a:p>
                      <a:pPr>
                        <a:lnSpc>
                          <a:spcPct val="100000"/>
                        </a:lnSpc>
                        <a:spcBef>
                          <a:spcPts val="5"/>
                        </a:spcBef>
                      </a:pPr>
                      <a:endParaRPr sz="1500">
                        <a:latin typeface="Times New Roman"/>
                        <a:cs typeface="Times New Roman"/>
                      </a:endParaRPr>
                    </a:p>
                    <a:p>
                      <a:pPr algn="ctr">
                        <a:lnSpc>
                          <a:spcPct val="100000"/>
                        </a:lnSpc>
                      </a:pPr>
                      <a:r>
                        <a:rPr sz="1400" dirty="0">
                          <a:latin typeface="微軟正黑體"/>
                          <a:cs typeface="微軟正黑體"/>
                        </a:rPr>
                        <a:t>甄選入學</a:t>
                      </a:r>
                      <a:endParaRPr sz="1400">
                        <a:latin typeface="微軟正黑體"/>
                        <a:cs typeface="微軟正黑體"/>
                      </a:endParaRPr>
                    </a:p>
                  </a:txBody>
                  <a:tcPr marL="0" marR="0" marT="635" marB="0">
                    <a:lnL w="19050">
                      <a:solidFill>
                        <a:srgbClr val="000000"/>
                      </a:solidFill>
                      <a:prstDash val="solid"/>
                    </a:lnL>
                    <a:lnR w="12700">
                      <a:solidFill>
                        <a:srgbClr val="000000"/>
                      </a:solidFill>
                      <a:prstDash val="solid"/>
                    </a:lnR>
                    <a:lnT w="19050">
                      <a:solidFill>
                        <a:srgbClr val="000000"/>
                      </a:solidFill>
                      <a:prstDash val="solid"/>
                    </a:lnT>
                    <a:lnB w="19050">
                      <a:solidFill>
                        <a:srgbClr val="000000"/>
                      </a:solidFill>
                      <a:prstDash val="solid"/>
                    </a:lnB>
                    <a:solidFill>
                      <a:srgbClr val="FFFF00"/>
                    </a:solidFill>
                  </a:tcPr>
                </a:tc>
                <a:tc>
                  <a:txBody>
                    <a:bodyPr/>
                    <a:lstStyle/>
                    <a:p>
                      <a:pPr>
                        <a:lnSpc>
                          <a:spcPct val="100000"/>
                        </a:lnSpc>
                        <a:spcBef>
                          <a:spcPts val="5"/>
                        </a:spcBef>
                      </a:pPr>
                      <a:endParaRPr sz="1500">
                        <a:latin typeface="Times New Roman"/>
                        <a:cs typeface="Times New Roman"/>
                      </a:endParaRPr>
                    </a:p>
                    <a:p>
                      <a:pPr algn="ctr">
                        <a:lnSpc>
                          <a:spcPct val="100000"/>
                        </a:lnSpc>
                      </a:pPr>
                      <a:r>
                        <a:rPr sz="1400" dirty="0">
                          <a:latin typeface="微軟正黑體"/>
                          <a:cs typeface="微軟正黑體"/>
                        </a:rPr>
                        <a:t>聯合登記分發</a:t>
                      </a:r>
                      <a:endParaRPr sz="1400">
                        <a:latin typeface="微軟正黑體"/>
                        <a:cs typeface="微軟正黑體"/>
                      </a:endParaRPr>
                    </a:p>
                  </a:txBody>
                  <a:tcPr marL="0" marR="0" marT="635" marB="0">
                    <a:lnL w="12700">
                      <a:solidFill>
                        <a:srgbClr val="000000"/>
                      </a:solidFill>
                      <a:prstDash val="solid"/>
                    </a:lnL>
                    <a:lnR w="12700">
                      <a:solidFill>
                        <a:srgbClr val="000000"/>
                      </a:solidFill>
                      <a:prstDash val="solid"/>
                    </a:lnR>
                    <a:lnT w="19050">
                      <a:solidFill>
                        <a:srgbClr val="000000"/>
                      </a:solidFill>
                      <a:prstDash val="solid"/>
                    </a:lnT>
                    <a:lnB w="19050">
                      <a:solidFill>
                        <a:srgbClr val="000000"/>
                      </a:solidFill>
                      <a:prstDash val="solid"/>
                    </a:lnB>
                    <a:solidFill>
                      <a:srgbClr val="FFFF00"/>
                    </a:solidFill>
                  </a:tcPr>
                </a:tc>
                <a:tc>
                  <a:txBody>
                    <a:bodyPr/>
                    <a:lstStyle/>
                    <a:p>
                      <a:pPr>
                        <a:lnSpc>
                          <a:spcPct val="100000"/>
                        </a:lnSpc>
                        <a:spcBef>
                          <a:spcPts val="5"/>
                        </a:spcBef>
                      </a:pPr>
                      <a:endParaRPr sz="1500">
                        <a:latin typeface="Times New Roman"/>
                        <a:cs typeface="Times New Roman"/>
                      </a:endParaRPr>
                    </a:p>
                    <a:p>
                      <a:pPr algn="ctr">
                        <a:lnSpc>
                          <a:spcPct val="100000"/>
                        </a:lnSpc>
                      </a:pPr>
                      <a:r>
                        <a:rPr sz="1400" dirty="0">
                          <a:latin typeface="微軟正黑體"/>
                          <a:cs typeface="微軟正黑體"/>
                        </a:rPr>
                        <a:t>科技繁星計畫</a:t>
                      </a:r>
                      <a:endParaRPr sz="1400">
                        <a:latin typeface="微軟正黑體"/>
                        <a:cs typeface="微軟正黑體"/>
                      </a:endParaRPr>
                    </a:p>
                  </a:txBody>
                  <a:tcPr marL="0" marR="0" marT="635" marB="0">
                    <a:lnL w="12700">
                      <a:solidFill>
                        <a:srgbClr val="000000"/>
                      </a:solidFill>
                      <a:prstDash val="solid"/>
                    </a:lnL>
                    <a:lnR w="12700">
                      <a:solidFill>
                        <a:srgbClr val="000000"/>
                      </a:solidFill>
                      <a:prstDash val="solid"/>
                    </a:lnR>
                    <a:lnT w="19050">
                      <a:solidFill>
                        <a:srgbClr val="000000"/>
                      </a:solidFill>
                      <a:prstDash val="solid"/>
                    </a:lnT>
                    <a:lnB w="19050">
                      <a:solidFill>
                        <a:srgbClr val="000000"/>
                      </a:solidFill>
                      <a:prstDash val="solid"/>
                    </a:lnB>
                    <a:solidFill>
                      <a:srgbClr val="FFCB65"/>
                    </a:solidFill>
                  </a:tcPr>
                </a:tc>
                <a:tc>
                  <a:txBody>
                    <a:bodyPr/>
                    <a:lstStyle/>
                    <a:p>
                      <a:pPr>
                        <a:lnSpc>
                          <a:spcPct val="100000"/>
                        </a:lnSpc>
                        <a:spcBef>
                          <a:spcPts val="5"/>
                        </a:spcBef>
                      </a:pPr>
                      <a:endParaRPr sz="1500">
                        <a:latin typeface="Times New Roman"/>
                        <a:cs typeface="Times New Roman"/>
                      </a:endParaRPr>
                    </a:p>
                    <a:p>
                      <a:pPr algn="ctr">
                        <a:lnSpc>
                          <a:spcPct val="100000"/>
                        </a:lnSpc>
                      </a:pPr>
                      <a:r>
                        <a:rPr sz="1400" dirty="0">
                          <a:latin typeface="微軟正黑體"/>
                          <a:cs typeface="微軟正黑體"/>
                        </a:rPr>
                        <a:t>特殊選才</a:t>
                      </a:r>
                      <a:endParaRPr sz="1400">
                        <a:latin typeface="微軟正黑體"/>
                        <a:cs typeface="微軟正黑體"/>
                      </a:endParaRPr>
                    </a:p>
                  </a:txBody>
                  <a:tcPr marL="0" marR="0" marT="635" marB="0">
                    <a:lnL w="12700">
                      <a:solidFill>
                        <a:srgbClr val="000000"/>
                      </a:solidFill>
                      <a:prstDash val="solid"/>
                    </a:lnL>
                    <a:lnR w="12700">
                      <a:solidFill>
                        <a:srgbClr val="000000"/>
                      </a:solidFill>
                      <a:prstDash val="solid"/>
                    </a:lnR>
                    <a:lnT w="19050">
                      <a:solidFill>
                        <a:srgbClr val="000000"/>
                      </a:solidFill>
                      <a:prstDash val="solid"/>
                    </a:lnT>
                    <a:lnB w="19050">
                      <a:solidFill>
                        <a:srgbClr val="000000"/>
                      </a:solidFill>
                      <a:prstDash val="solid"/>
                    </a:lnB>
                    <a:solidFill>
                      <a:srgbClr val="D9E2F2"/>
                    </a:solidFill>
                  </a:tcPr>
                </a:tc>
                <a:tc>
                  <a:txBody>
                    <a:bodyPr/>
                    <a:lstStyle/>
                    <a:p>
                      <a:pPr>
                        <a:lnSpc>
                          <a:spcPct val="100000"/>
                        </a:lnSpc>
                        <a:spcBef>
                          <a:spcPts val="5"/>
                        </a:spcBef>
                      </a:pPr>
                      <a:endParaRPr sz="1500">
                        <a:latin typeface="Times New Roman"/>
                        <a:cs typeface="Times New Roman"/>
                      </a:endParaRPr>
                    </a:p>
                    <a:p>
                      <a:pPr algn="ctr">
                        <a:lnSpc>
                          <a:spcPct val="100000"/>
                        </a:lnSpc>
                      </a:pPr>
                      <a:r>
                        <a:rPr sz="1400" dirty="0">
                          <a:latin typeface="微軟正黑體"/>
                          <a:cs typeface="微軟正黑體"/>
                        </a:rPr>
                        <a:t>技優保送</a:t>
                      </a:r>
                      <a:endParaRPr sz="1400">
                        <a:latin typeface="微軟正黑體"/>
                        <a:cs typeface="微軟正黑體"/>
                      </a:endParaRPr>
                    </a:p>
                  </a:txBody>
                  <a:tcPr marL="0" marR="0" marT="635" marB="0">
                    <a:lnL w="12700">
                      <a:solidFill>
                        <a:srgbClr val="000000"/>
                      </a:solidFill>
                      <a:prstDash val="solid"/>
                    </a:lnL>
                    <a:lnR w="12700">
                      <a:solidFill>
                        <a:srgbClr val="000000"/>
                      </a:solidFill>
                      <a:prstDash val="solid"/>
                    </a:lnR>
                    <a:lnT w="19050">
                      <a:solidFill>
                        <a:srgbClr val="000000"/>
                      </a:solidFill>
                      <a:prstDash val="solid"/>
                    </a:lnT>
                    <a:lnB w="19050">
                      <a:solidFill>
                        <a:srgbClr val="000000"/>
                      </a:solidFill>
                      <a:prstDash val="solid"/>
                    </a:lnB>
                    <a:solidFill>
                      <a:srgbClr val="D9E2F2"/>
                    </a:solidFill>
                  </a:tcPr>
                </a:tc>
                <a:tc>
                  <a:txBody>
                    <a:bodyPr/>
                    <a:lstStyle/>
                    <a:p>
                      <a:pPr>
                        <a:lnSpc>
                          <a:spcPct val="100000"/>
                        </a:lnSpc>
                        <a:spcBef>
                          <a:spcPts val="5"/>
                        </a:spcBef>
                      </a:pPr>
                      <a:endParaRPr sz="1500">
                        <a:latin typeface="Times New Roman"/>
                        <a:cs typeface="Times New Roman"/>
                      </a:endParaRPr>
                    </a:p>
                    <a:p>
                      <a:pPr algn="ctr">
                        <a:lnSpc>
                          <a:spcPct val="100000"/>
                        </a:lnSpc>
                      </a:pPr>
                      <a:r>
                        <a:rPr sz="1400" dirty="0">
                          <a:latin typeface="微軟正黑體"/>
                          <a:cs typeface="微軟正黑體"/>
                        </a:rPr>
                        <a:t>技優甄審</a:t>
                      </a:r>
                      <a:endParaRPr sz="1400">
                        <a:latin typeface="微軟正黑體"/>
                        <a:cs typeface="微軟正黑體"/>
                      </a:endParaRPr>
                    </a:p>
                  </a:txBody>
                  <a:tcPr marL="0" marR="0" marT="635" marB="0">
                    <a:lnL w="12700">
                      <a:solidFill>
                        <a:srgbClr val="000000"/>
                      </a:solidFill>
                      <a:prstDash val="solid"/>
                    </a:lnL>
                    <a:lnR w="12700">
                      <a:solidFill>
                        <a:srgbClr val="000000"/>
                      </a:solidFill>
                      <a:prstDash val="solid"/>
                    </a:lnR>
                    <a:lnT w="19050">
                      <a:solidFill>
                        <a:srgbClr val="000000"/>
                      </a:solidFill>
                      <a:prstDash val="solid"/>
                    </a:lnT>
                    <a:lnB w="19050">
                      <a:solidFill>
                        <a:srgbClr val="000000"/>
                      </a:solidFill>
                      <a:prstDash val="solid"/>
                    </a:lnB>
                    <a:solidFill>
                      <a:srgbClr val="D9E2F2"/>
                    </a:solidFill>
                  </a:tcPr>
                </a:tc>
                <a:tc>
                  <a:txBody>
                    <a:bodyPr/>
                    <a:lstStyle/>
                    <a:p>
                      <a:pPr>
                        <a:lnSpc>
                          <a:spcPct val="100000"/>
                        </a:lnSpc>
                        <a:spcBef>
                          <a:spcPts val="5"/>
                        </a:spcBef>
                      </a:pPr>
                      <a:endParaRPr sz="1500">
                        <a:latin typeface="Times New Roman"/>
                        <a:cs typeface="Times New Roman"/>
                      </a:endParaRPr>
                    </a:p>
                    <a:p>
                      <a:pPr algn="ctr">
                        <a:lnSpc>
                          <a:spcPct val="100000"/>
                        </a:lnSpc>
                      </a:pPr>
                      <a:r>
                        <a:rPr sz="1400" dirty="0">
                          <a:latin typeface="微軟正黑體"/>
                          <a:cs typeface="微軟正黑體"/>
                        </a:rPr>
                        <a:t>四技申請入學</a:t>
                      </a:r>
                      <a:endParaRPr sz="1400">
                        <a:latin typeface="微軟正黑體"/>
                        <a:cs typeface="微軟正黑體"/>
                      </a:endParaRPr>
                    </a:p>
                  </a:txBody>
                  <a:tcPr marL="0" marR="0" marT="635" marB="0">
                    <a:lnL w="12700">
                      <a:solidFill>
                        <a:srgbClr val="000000"/>
                      </a:solidFill>
                      <a:prstDash val="solid"/>
                    </a:lnL>
                    <a:lnR w="12700">
                      <a:solidFill>
                        <a:srgbClr val="000000"/>
                      </a:solidFill>
                      <a:prstDash val="solid"/>
                    </a:lnR>
                    <a:lnT w="19050">
                      <a:solidFill>
                        <a:srgbClr val="000000"/>
                      </a:solidFill>
                      <a:prstDash val="solid"/>
                    </a:lnT>
                    <a:lnB w="19050">
                      <a:solidFill>
                        <a:srgbClr val="000000"/>
                      </a:solidFill>
                      <a:prstDash val="solid"/>
                    </a:lnB>
                    <a:solidFill>
                      <a:srgbClr val="C4DFB3"/>
                    </a:solidFill>
                  </a:tcPr>
                </a:tc>
              </a:tr>
            </a:tbl>
          </a:graphicData>
        </a:graphic>
      </p:graphicFrame>
      <p:pic>
        <p:nvPicPr>
          <p:cNvPr id="14" name="object 14"/>
          <p:cNvPicPr/>
          <p:nvPr/>
        </p:nvPicPr>
        <p:blipFill>
          <a:blip r:embed="rId6" cstate="print"/>
          <a:stretch>
            <a:fillRect/>
          </a:stretch>
        </p:blipFill>
        <p:spPr>
          <a:xfrm>
            <a:off x="1209179" y="5549646"/>
            <a:ext cx="8366759" cy="1302258"/>
          </a:xfrm>
          <a:prstGeom prst="rect">
            <a:avLst/>
          </a:prstGeom>
        </p:spPr>
      </p:pic>
      <p:sp>
        <p:nvSpPr>
          <p:cNvPr id="15" name="object 15"/>
          <p:cNvSpPr txBox="1"/>
          <p:nvPr/>
        </p:nvSpPr>
        <p:spPr>
          <a:xfrm>
            <a:off x="1287152" y="5682488"/>
            <a:ext cx="8209280" cy="1092200"/>
          </a:xfrm>
          <a:prstGeom prst="rect">
            <a:avLst/>
          </a:prstGeom>
        </p:spPr>
        <p:txBody>
          <a:bodyPr vert="horz" wrap="square" lIns="0" tIns="12065" rIns="0" bIns="0" rtlCol="0">
            <a:spAutoFit/>
          </a:bodyPr>
          <a:lstStyle/>
          <a:p>
            <a:pPr marL="12700">
              <a:lnSpc>
                <a:spcPct val="100000"/>
              </a:lnSpc>
              <a:spcBef>
                <a:spcPts val="95"/>
              </a:spcBef>
            </a:pPr>
            <a:r>
              <a:rPr sz="1400" b="1" spc="-5" dirty="0">
                <a:latin typeface="微軟正黑體"/>
                <a:cs typeface="微軟正黑體"/>
              </a:rPr>
              <a:t>備註</a:t>
            </a:r>
            <a:r>
              <a:rPr sz="1400" b="1" dirty="0">
                <a:latin typeface="微軟正黑體"/>
                <a:cs typeface="微軟正黑體"/>
              </a:rPr>
              <a:t> </a:t>
            </a:r>
            <a:r>
              <a:rPr sz="1400" b="1" spc="-5" dirty="0">
                <a:latin typeface="微軟正黑體"/>
                <a:cs typeface="微軟正黑體"/>
              </a:rPr>
              <a:t>:</a:t>
            </a:r>
            <a:r>
              <a:rPr sz="1400" b="1" dirty="0">
                <a:latin typeface="微軟正黑體"/>
                <a:cs typeface="微軟正黑體"/>
              </a:rPr>
              <a:t> </a:t>
            </a:r>
            <a:r>
              <a:rPr sz="1400" b="1" spc="-5" dirty="0">
                <a:latin typeface="微軟正黑體"/>
                <a:cs typeface="微軟正黑體"/>
              </a:rPr>
              <a:t>1.</a:t>
            </a:r>
            <a:r>
              <a:rPr sz="1400" b="1" spc="5" dirty="0">
                <a:latin typeface="微軟正黑體"/>
                <a:cs typeface="微軟正黑體"/>
              </a:rPr>
              <a:t> </a:t>
            </a:r>
            <a:r>
              <a:rPr sz="1400" b="1" spc="-5" dirty="0">
                <a:latin typeface="微軟正黑體"/>
                <a:cs typeface="微軟正黑體"/>
              </a:rPr>
              <a:t>青年教育與就業儲蓄帳戶方案學生亦可參加甄選入學及特殊選才管道。</a:t>
            </a:r>
            <a:endParaRPr sz="1400">
              <a:latin typeface="微軟正黑體"/>
              <a:cs typeface="微軟正黑體"/>
            </a:endParaRPr>
          </a:p>
          <a:p>
            <a:pPr marL="697230" indent="-196215">
              <a:lnSpc>
                <a:spcPct val="100000"/>
              </a:lnSpc>
              <a:buAutoNum type="arabicPeriod" startAt="2"/>
              <a:tabLst>
                <a:tab pos="697865" algn="l"/>
              </a:tabLst>
            </a:pPr>
            <a:r>
              <a:rPr sz="1400" b="1" spc="-5" dirty="0">
                <a:latin typeface="微軟正黑體"/>
                <a:cs typeface="微軟正黑體"/>
              </a:rPr>
              <a:t>普通科應屆畢業生可報名四技申請入學、特殊選才、技優保送及技優甄審入學管道。</a:t>
            </a:r>
            <a:endParaRPr sz="1400">
              <a:latin typeface="微軟正黑體"/>
              <a:cs typeface="微軟正黑體"/>
            </a:endParaRPr>
          </a:p>
          <a:p>
            <a:pPr marL="696595" indent="-196215">
              <a:lnSpc>
                <a:spcPct val="100000"/>
              </a:lnSpc>
              <a:buAutoNum type="arabicPeriod" startAt="2"/>
              <a:tabLst>
                <a:tab pos="697230" algn="l"/>
              </a:tabLst>
            </a:pPr>
            <a:r>
              <a:rPr sz="1400" b="1" spc="-5" dirty="0">
                <a:latin typeface="微軟正黑體"/>
                <a:cs typeface="微軟正黑體"/>
              </a:rPr>
              <a:t>綜高學術學程應屆畢業生可報名聯合登記分發；修滿專門學程</a:t>
            </a:r>
            <a:r>
              <a:rPr sz="1400" b="1" dirty="0">
                <a:latin typeface="微軟正黑體"/>
                <a:cs typeface="微軟正黑體"/>
              </a:rPr>
              <a:t>25</a:t>
            </a:r>
            <a:r>
              <a:rPr sz="1400" b="1" spc="-5" dirty="0">
                <a:latin typeface="微軟正黑體"/>
                <a:cs typeface="微軟正黑體"/>
              </a:rPr>
              <a:t>學分可應屆報名甄選入學管道。</a:t>
            </a:r>
            <a:endParaRPr sz="1400">
              <a:latin typeface="微軟正黑體"/>
              <a:cs typeface="微軟正黑體"/>
            </a:endParaRPr>
          </a:p>
          <a:p>
            <a:pPr marL="697230" indent="-196215">
              <a:lnSpc>
                <a:spcPct val="100000"/>
              </a:lnSpc>
              <a:buAutoNum type="arabicPeriod" startAt="2"/>
              <a:tabLst>
                <a:tab pos="697865" algn="l"/>
              </a:tabLst>
            </a:pPr>
            <a:r>
              <a:rPr sz="1400" b="1" spc="-5" dirty="0">
                <a:latin typeface="微軟正黑體"/>
                <a:cs typeface="微軟正黑體"/>
              </a:rPr>
              <a:t>甄選入學及聯合登記分發為升學技專之主要招生管道，占總招生名額約8成。</a:t>
            </a:r>
            <a:endParaRPr sz="1400">
              <a:latin typeface="微軟正黑體"/>
              <a:cs typeface="微軟正黑體"/>
            </a:endParaRPr>
          </a:p>
          <a:p>
            <a:pPr marL="697230" indent="-196215">
              <a:lnSpc>
                <a:spcPct val="100000"/>
              </a:lnSpc>
              <a:buAutoNum type="arabicPeriod" startAt="2"/>
              <a:tabLst>
                <a:tab pos="697865" algn="l"/>
              </a:tabLst>
            </a:pPr>
            <a:r>
              <a:rPr sz="1400" b="1" spc="-10" dirty="0">
                <a:latin typeface="微軟正黑體"/>
                <a:cs typeface="微軟正黑體"/>
              </a:rPr>
              <a:t>技優保送及技優甄審為外加名額。</a:t>
            </a:r>
            <a:endParaRPr sz="1400">
              <a:latin typeface="微軟正黑體"/>
              <a:cs typeface="微軟正黑體"/>
            </a:endParaRPr>
          </a:p>
        </p:txBody>
      </p:sp>
      <p:sp>
        <p:nvSpPr>
          <p:cNvPr id="16" name="object 16"/>
          <p:cNvSpPr txBox="1"/>
          <p:nvPr/>
        </p:nvSpPr>
        <p:spPr>
          <a:xfrm>
            <a:off x="9672707" y="6779768"/>
            <a:ext cx="205104" cy="254000"/>
          </a:xfrm>
          <a:prstGeom prst="rect">
            <a:avLst/>
          </a:prstGeom>
        </p:spPr>
        <p:txBody>
          <a:bodyPr vert="horz" wrap="square" lIns="0" tIns="0" rIns="0" bIns="0" rtlCol="0">
            <a:spAutoFit/>
          </a:bodyPr>
          <a:lstStyle/>
          <a:p>
            <a:pPr marL="38100">
              <a:lnSpc>
                <a:spcPts val="1810"/>
              </a:lnSpc>
            </a:pPr>
            <a:fld id="{81D60167-4931-47E6-BA6A-407CBD079E47}" type="slidenum">
              <a:rPr sz="1800" b="1" dirty="0">
                <a:solidFill>
                  <a:srgbClr val="001F5F"/>
                </a:solidFill>
                <a:latin typeface="Calibri"/>
                <a:cs typeface="Calibri"/>
              </a:rPr>
              <a:t>2</a:t>
            </a:fld>
            <a:endParaRPr sz="1800">
              <a:latin typeface="Calibri"/>
              <a:cs typeface="Calibri"/>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774839" y="3712090"/>
            <a:ext cx="9144000" cy="3495040"/>
            <a:chOff x="774839" y="3712090"/>
            <a:chExt cx="9144000" cy="3495040"/>
          </a:xfrm>
        </p:grpSpPr>
        <p:pic>
          <p:nvPicPr>
            <p:cNvPr id="3" name="object 3"/>
            <p:cNvPicPr/>
            <p:nvPr/>
          </p:nvPicPr>
          <p:blipFill>
            <a:blip r:embed="rId2" cstate="print"/>
            <a:stretch>
              <a:fillRect/>
            </a:stretch>
          </p:blipFill>
          <p:spPr>
            <a:xfrm>
              <a:off x="774839" y="3712090"/>
              <a:ext cx="9144000" cy="3494905"/>
            </a:xfrm>
            <a:prstGeom prst="rect">
              <a:avLst/>
            </a:prstGeom>
          </p:spPr>
        </p:pic>
        <p:pic>
          <p:nvPicPr>
            <p:cNvPr id="4" name="object 4"/>
            <p:cNvPicPr/>
            <p:nvPr/>
          </p:nvPicPr>
          <p:blipFill>
            <a:blip r:embed="rId3" cstate="print"/>
            <a:stretch>
              <a:fillRect/>
            </a:stretch>
          </p:blipFill>
          <p:spPr>
            <a:xfrm>
              <a:off x="919619" y="6770370"/>
              <a:ext cx="422909" cy="430529"/>
            </a:xfrm>
            <a:prstGeom prst="rect">
              <a:avLst/>
            </a:prstGeom>
          </p:spPr>
        </p:pic>
        <p:sp>
          <p:nvSpPr>
            <p:cNvPr id="5" name="object 5"/>
            <p:cNvSpPr/>
            <p:nvPr/>
          </p:nvSpPr>
          <p:spPr>
            <a:xfrm>
              <a:off x="1102499" y="7191375"/>
              <a:ext cx="57150" cy="0"/>
            </a:xfrm>
            <a:custGeom>
              <a:avLst/>
              <a:gdLst/>
              <a:ahLst/>
              <a:cxnLst/>
              <a:rect l="l" t="t" r="r" b="b"/>
              <a:pathLst>
                <a:path w="57150">
                  <a:moveTo>
                    <a:pt x="0" y="0"/>
                  </a:moveTo>
                  <a:lnTo>
                    <a:pt x="57150" y="0"/>
                  </a:lnTo>
                </a:path>
              </a:pathLst>
            </a:custGeom>
            <a:ln w="3810">
              <a:solidFill>
                <a:srgbClr val="FEFEFE"/>
              </a:solidFill>
            </a:ln>
          </p:spPr>
          <p:txBody>
            <a:bodyPr wrap="square" lIns="0" tIns="0" rIns="0" bIns="0" rtlCol="0"/>
            <a:lstStyle/>
            <a:p>
              <a:endParaRPr/>
            </a:p>
          </p:txBody>
        </p:sp>
        <p:pic>
          <p:nvPicPr>
            <p:cNvPr id="6" name="object 6"/>
            <p:cNvPicPr/>
            <p:nvPr/>
          </p:nvPicPr>
          <p:blipFill>
            <a:blip r:embed="rId3" cstate="print"/>
            <a:stretch>
              <a:fillRect/>
            </a:stretch>
          </p:blipFill>
          <p:spPr>
            <a:xfrm>
              <a:off x="919619" y="6770370"/>
              <a:ext cx="422909" cy="430529"/>
            </a:xfrm>
            <a:prstGeom prst="rect">
              <a:avLst/>
            </a:prstGeom>
          </p:spPr>
        </p:pic>
        <p:sp>
          <p:nvSpPr>
            <p:cNvPr id="7" name="object 7"/>
            <p:cNvSpPr/>
            <p:nvPr/>
          </p:nvSpPr>
          <p:spPr>
            <a:xfrm>
              <a:off x="1102499" y="7191375"/>
              <a:ext cx="57150" cy="0"/>
            </a:xfrm>
            <a:custGeom>
              <a:avLst/>
              <a:gdLst/>
              <a:ahLst/>
              <a:cxnLst/>
              <a:rect l="l" t="t" r="r" b="b"/>
              <a:pathLst>
                <a:path w="57150">
                  <a:moveTo>
                    <a:pt x="0" y="0"/>
                  </a:moveTo>
                  <a:lnTo>
                    <a:pt x="57150" y="0"/>
                  </a:lnTo>
                </a:path>
              </a:pathLst>
            </a:custGeom>
            <a:ln w="3810">
              <a:solidFill>
                <a:srgbClr val="FEFEFE"/>
              </a:solidFill>
            </a:ln>
          </p:spPr>
          <p:txBody>
            <a:bodyPr wrap="square" lIns="0" tIns="0" rIns="0" bIns="0" rtlCol="0"/>
            <a:lstStyle/>
            <a:p>
              <a:endParaRPr/>
            </a:p>
          </p:txBody>
        </p:sp>
        <p:sp>
          <p:nvSpPr>
            <p:cNvPr id="8" name="object 8"/>
            <p:cNvSpPr/>
            <p:nvPr/>
          </p:nvSpPr>
          <p:spPr>
            <a:xfrm>
              <a:off x="6545465" y="4658868"/>
              <a:ext cx="3024505" cy="109855"/>
            </a:xfrm>
            <a:custGeom>
              <a:avLst/>
              <a:gdLst/>
              <a:ahLst/>
              <a:cxnLst/>
              <a:rect l="l" t="t" r="r" b="b"/>
              <a:pathLst>
                <a:path w="3024504" h="109854">
                  <a:moveTo>
                    <a:pt x="3024378" y="109727"/>
                  </a:moveTo>
                  <a:lnTo>
                    <a:pt x="3024378" y="0"/>
                  </a:lnTo>
                  <a:lnTo>
                    <a:pt x="0" y="0"/>
                  </a:lnTo>
                  <a:lnTo>
                    <a:pt x="0" y="109727"/>
                  </a:lnTo>
                  <a:lnTo>
                    <a:pt x="3024378" y="109727"/>
                  </a:lnTo>
                  <a:close/>
                </a:path>
              </a:pathLst>
            </a:custGeom>
            <a:solidFill>
              <a:srgbClr val="CBFF98"/>
            </a:solidFill>
          </p:spPr>
          <p:txBody>
            <a:bodyPr wrap="square" lIns="0" tIns="0" rIns="0" bIns="0" rtlCol="0"/>
            <a:lstStyle/>
            <a:p>
              <a:endParaRPr/>
            </a:p>
          </p:txBody>
        </p:sp>
      </p:grpSp>
      <p:sp>
        <p:nvSpPr>
          <p:cNvPr id="9" name="object 9"/>
          <p:cNvSpPr/>
          <p:nvPr/>
        </p:nvSpPr>
        <p:spPr>
          <a:xfrm>
            <a:off x="6518020" y="1859279"/>
            <a:ext cx="1692910" cy="110489"/>
          </a:xfrm>
          <a:custGeom>
            <a:avLst/>
            <a:gdLst/>
            <a:ahLst/>
            <a:cxnLst/>
            <a:rect l="l" t="t" r="r" b="b"/>
            <a:pathLst>
              <a:path w="1692909" h="110489">
                <a:moveTo>
                  <a:pt x="1692402" y="110489"/>
                </a:moveTo>
                <a:lnTo>
                  <a:pt x="1692402" y="0"/>
                </a:lnTo>
                <a:lnTo>
                  <a:pt x="0" y="0"/>
                </a:lnTo>
                <a:lnTo>
                  <a:pt x="0" y="110489"/>
                </a:lnTo>
                <a:lnTo>
                  <a:pt x="1692402" y="110489"/>
                </a:lnTo>
                <a:close/>
              </a:path>
            </a:pathLst>
          </a:custGeom>
          <a:solidFill>
            <a:srgbClr val="CBFFFF"/>
          </a:solidFill>
        </p:spPr>
        <p:txBody>
          <a:bodyPr wrap="square" lIns="0" tIns="0" rIns="0" bIns="0" rtlCol="0"/>
          <a:lstStyle/>
          <a:p>
            <a:endParaRPr/>
          </a:p>
        </p:txBody>
      </p:sp>
      <p:sp>
        <p:nvSpPr>
          <p:cNvPr id="10" name="object 10"/>
          <p:cNvSpPr/>
          <p:nvPr/>
        </p:nvSpPr>
        <p:spPr>
          <a:xfrm>
            <a:off x="1557413" y="1859279"/>
            <a:ext cx="2033905" cy="110489"/>
          </a:xfrm>
          <a:custGeom>
            <a:avLst/>
            <a:gdLst/>
            <a:ahLst/>
            <a:cxnLst/>
            <a:rect l="l" t="t" r="r" b="b"/>
            <a:pathLst>
              <a:path w="2033904" h="110489">
                <a:moveTo>
                  <a:pt x="2033777" y="110489"/>
                </a:moveTo>
                <a:lnTo>
                  <a:pt x="2033777" y="0"/>
                </a:lnTo>
                <a:lnTo>
                  <a:pt x="0" y="0"/>
                </a:lnTo>
                <a:lnTo>
                  <a:pt x="0" y="110490"/>
                </a:lnTo>
                <a:lnTo>
                  <a:pt x="2033777" y="110489"/>
                </a:lnTo>
                <a:close/>
              </a:path>
            </a:pathLst>
          </a:custGeom>
          <a:solidFill>
            <a:srgbClr val="FFFF00"/>
          </a:solidFill>
        </p:spPr>
        <p:txBody>
          <a:bodyPr wrap="square" lIns="0" tIns="0" rIns="0" bIns="0" rtlCol="0"/>
          <a:lstStyle/>
          <a:p>
            <a:endParaRPr/>
          </a:p>
        </p:txBody>
      </p:sp>
      <p:grpSp>
        <p:nvGrpSpPr>
          <p:cNvPr id="11" name="object 11"/>
          <p:cNvGrpSpPr/>
          <p:nvPr/>
        </p:nvGrpSpPr>
        <p:grpSpPr>
          <a:xfrm>
            <a:off x="1007249" y="1074419"/>
            <a:ext cx="487680" cy="521970"/>
            <a:chOff x="1007249" y="1074419"/>
            <a:chExt cx="487680" cy="521970"/>
          </a:xfrm>
        </p:grpSpPr>
        <p:pic>
          <p:nvPicPr>
            <p:cNvPr id="12" name="object 12"/>
            <p:cNvPicPr/>
            <p:nvPr/>
          </p:nvPicPr>
          <p:blipFill>
            <a:blip r:embed="rId4" cstate="print"/>
            <a:stretch>
              <a:fillRect/>
            </a:stretch>
          </p:blipFill>
          <p:spPr>
            <a:xfrm>
              <a:off x="1007249" y="1074419"/>
              <a:ext cx="487680" cy="243840"/>
            </a:xfrm>
            <a:prstGeom prst="rect">
              <a:avLst/>
            </a:prstGeom>
          </p:spPr>
        </p:pic>
        <p:pic>
          <p:nvPicPr>
            <p:cNvPr id="13" name="object 13"/>
            <p:cNvPicPr/>
            <p:nvPr/>
          </p:nvPicPr>
          <p:blipFill>
            <a:blip r:embed="rId5" cstate="print"/>
            <a:stretch>
              <a:fillRect/>
            </a:stretch>
          </p:blipFill>
          <p:spPr>
            <a:xfrm>
              <a:off x="1018679" y="1306829"/>
              <a:ext cx="468630" cy="64769"/>
            </a:xfrm>
            <a:prstGeom prst="rect">
              <a:avLst/>
            </a:prstGeom>
          </p:spPr>
        </p:pic>
        <p:pic>
          <p:nvPicPr>
            <p:cNvPr id="14" name="object 14"/>
            <p:cNvPicPr/>
            <p:nvPr/>
          </p:nvPicPr>
          <p:blipFill>
            <a:blip r:embed="rId6" cstate="print"/>
            <a:stretch>
              <a:fillRect/>
            </a:stretch>
          </p:blipFill>
          <p:spPr>
            <a:xfrm>
              <a:off x="1007249" y="1360169"/>
              <a:ext cx="487680" cy="236220"/>
            </a:xfrm>
            <a:prstGeom prst="rect">
              <a:avLst/>
            </a:prstGeom>
          </p:spPr>
        </p:pic>
      </p:grpSp>
      <p:grpSp>
        <p:nvGrpSpPr>
          <p:cNvPr id="15" name="object 15"/>
          <p:cNvGrpSpPr/>
          <p:nvPr/>
        </p:nvGrpSpPr>
        <p:grpSpPr>
          <a:xfrm>
            <a:off x="900569" y="383286"/>
            <a:ext cx="8892540" cy="597535"/>
            <a:chOff x="900569" y="383286"/>
            <a:chExt cx="8892540" cy="597535"/>
          </a:xfrm>
        </p:grpSpPr>
        <p:sp>
          <p:nvSpPr>
            <p:cNvPr id="16" name="object 16"/>
            <p:cNvSpPr/>
            <p:nvPr/>
          </p:nvSpPr>
          <p:spPr>
            <a:xfrm>
              <a:off x="906665" y="389382"/>
              <a:ext cx="8880475" cy="585470"/>
            </a:xfrm>
            <a:custGeom>
              <a:avLst/>
              <a:gdLst/>
              <a:ahLst/>
              <a:cxnLst/>
              <a:rect l="l" t="t" r="r" b="b"/>
              <a:pathLst>
                <a:path w="8880475" h="585469">
                  <a:moveTo>
                    <a:pt x="8880348" y="521208"/>
                  </a:moveTo>
                  <a:lnTo>
                    <a:pt x="8880348" y="64008"/>
                  </a:lnTo>
                  <a:lnTo>
                    <a:pt x="8875275" y="39219"/>
                  </a:lnTo>
                  <a:lnTo>
                    <a:pt x="8861488" y="18859"/>
                  </a:lnTo>
                  <a:lnTo>
                    <a:pt x="8841128" y="5072"/>
                  </a:lnTo>
                  <a:lnTo>
                    <a:pt x="8816340" y="0"/>
                  </a:lnTo>
                  <a:lnTo>
                    <a:pt x="64008" y="0"/>
                  </a:lnTo>
                  <a:lnTo>
                    <a:pt x="38897" y="5072"/>
                  </a:lnTo>
                  <a:lnTo>
                    <a:pt x="18573" y="18859"/>
                  </a:lnTo>
                  <a:lnTo>
                    <a:pt x="4964" y="39219"/>
                  </a:lnTo>
                  <a:lnTo>
                    <a:pt x="0" y="64008"/>
                  </a:lnTo>
                  <a:lnTo>
                    <a:pt x="0" y="521208"/>
                  </a:lnTo>
                  <a:lnTo>
                    <a:pt x="4964" y="545996"/>
                  </a:lnTo>
                  <a:lnTo>
                    <a:pt x="18573" y="566356"/>
                  </a:lnTo>
                  <a:lnTo>
                    <a:pt x="38897" y="580143"/>
                  </a:lnTo>
                  <a:lnTo>
                    <a:pt x="64008" y="585216"/>
                  </a:lnTo>
                  <a:lnTo>
                    <a:pt x="8816340" y="585216"/>
                  </a:lnTo>
                  <a:lnTo>
                    <a:pt x="8841128" y="580143"/>
                  </a:lnTo>
                  <a:lnTo>
                    <a:pt x="8861488" y="566356"/>
                  </a:lnTo>
                  <a:lnTo>
                    <a:pt x="8875275" y="545996"/>
                  </a:lnTo>
                  <a:lnTo>
                    <a:pt x="8880348" y="521208"/>
                  </a:lnTo>
                  <a:close/>
                </a:path>
              </a:pathLst>
            </a:custGeom>
            <a:solidFill>
              <a:srgbClr val="EDDCFF"/>
            </a:solidFill>
          </p:spPr>
          <p:txBody>
            <a:bodyPr wrap="square" lIns="0" tIns="0" rIns="0" bIns="0" rtlCol="0"/>
            <a:lstStyle/>
            <a:p>
              <a:endParaRPr/>
            </a:p>
          </p:txBody>
        </p:sp>
        <p:sp>
          <p:nvSpPr>
            <p:cNvPr id="17" name="object 17"/>
            <p:cNvSpPr/>
            <p:nvPr/>
          </p:nvSpPr>
          <p:spPr>
            <a:xfrm>
              <a:off x="900569" y="383286"/>
              <a:ext cx="8892540" cy="597535"/>
            </a:xfrm>
            <a:custGeom>
              <a:avLst/>
              <a:gdLst/>
              <a:ahLst/>
              <a:cxnLst/>
              <a:rect l="l" t="t" r="r" b="b"/>
              <a:pathLst>
                <a:path w="8892540" h="597535">
                  <a:moveTo>
                    <a:pt x="8892540" y="534924"/>
                  </a:moveTo>
                  <a:lnTo>
                    <a:pt x="8892540" y="63246"/>
                  </a:lnTo>
                  <a:lnTo>
                    <a:pt x="8891016" y="55626"/>
                  </a:lnTo>
                  <a:lnTo>
                    <a:pt x="8869456" y="18102"/>
                  </a:lnTo>
                  <a:lnTo>
                    <a:pt x="8830056" y="762"/>
                  </a:lnTo>
                  <a:lnTo>
                    <a:pt x="8822436" y="0"/>
                  </a:lnTo>
                  <a:lnTo>
                    <a:pt x="69342" y="0"/>
                  </a:lnTo>
                  <a:lnTo>
                    <a:pt x="27936" y="13963"/>
                  </a:lnTo>
                  <a:lnTo>
                    <a:pt x="3047" y="49530"/>
                  </a:lnTo>
                  <a:lnTo>
                    <a:pt x="0" y="63246"/>
                  </a:lnTo>
                  <a:lnTo>
                    <a:pt x="0" y="534924"/>
                  </a:lnTo>
                  <a:lnTo>
                    <a:pt x="12192" y="567545"/>
                  </a:lnTo>
                  <a:lnTo>
                    <a:pt x="12192" y="70104"/>
                  </a:lnTo>
                  <a:lnTo>
                    <a:pt x="12954" y="64008"/>
                  </a:lnTo>
                  <a:lnTo>
                    <a:pt x="12954" y="64770"/>
                  </a:lnTo>
                  <a:lnTo>
                    <a:pt x="13716" y="57912"/>
                  </a:lnTo>
                  <a:lnTo>
                    <a:pt x="13716" y="58674"/>
                  </a:lnTo>
                  <a:lnTo>
                    <a:pt x="15240" y="52578"/>
                  </a:lnTo>
                  <a:lnTo>
                    <a:pt x="15240" y="53340"/>
                  </a:lnTo>
                  <a:lnTo>
                    <a:pt x="16764" y="47244"/>
                  </a:lnTo>
                  <a:lnTo>
                    <a:pt x="16764" y="48006"/>
                  </a:lnTo>
                  <a:lnTo>
                    <a:pt x="19049" y="44005"/>
                  </a:lnTo>
                  <a:lnTo>
                    <a:pt x="19049" y="42672"/>
                  </a:lnTo>
                  <a:lnTo>
                    <a:pt x="22097" y="38100"/>
                  </a:lnTo>
                  <a:lnTo>
                    <a:pt x="25145" y="34442"/>
                  </a:lnTo>
                  <a:lnTo>
                    <a:pt x="25145" y="33528"/>
                  </a:lnTo>
                  <a:lnTo>
                    <a:pt x="29718" y="28956"/>
                  </a:lnTo>
                  <a:lnTo>
                    <a:pt x="29718" y="29083"/>
                  </a:lnTo>
                  <a:lnTo>
                    <a:pt x="32765" y="26543"/>
                  </a:lnTo>
                  <a:lnTo>
                    <a:pt x="32765" y="25908"/>
                  </a:lnTo>
                  <a:lnTo>
                    <a:pt x="38099" y="22098"/>
                  </a:lnTo>
                  <a:lnTo>
                    <a:pt x="38099" y="22424"/>
                  </a:lnTo>
                  <a:lnTo>
                    <a:pt x="41909" y="20247"/>
                  </a:lnTo>
                  <a:lnTo>
                    <a:pt x="41909" y="19812"/>
                  </a:lnTo>
                  <a:lnTo>
                    <a:pt x="48006" y="16764"/>
                  </a:lnTo>
                  <a:lnTo>
                    <a:pt x="48006" y="17240"/>
                  </a:lnTo>
                  <a:lnTo>
                    <a:pt x="52577" y="15525"/>
                  </a:lnTo>
                  <a:lnTo>
                    <a:pt x="52577" y="15240"/>
                  </a:lnTo>
                  <a:lnTo>
                    <a:pt x="57912" y="13906"/>
                  </a:lnTo>
                  <a:lnTo>
                    <a:pt x="57912" y="13716"/>
                  </a:lnTo>
                  <a:lnTo>
                    <a:pt x="63246" y="13049"/>
                  </a:lnTo>
                  <a:lnTo>
                    <a:pt x="8828532" y="12954"/>
                  </a:lnTo>
                  <a:lnTo>
                    <a:pt x="8834628" y="13716"/>
                  </a:lnTo>
                  <a:lnTo>
                    <a:pt x="8834628" y="13906"/>
                  </a:lnTo>
                  <a:lnTo>
                    <a:pt x="8839962" y="15240"/>
                  </a:lnTo>
                  <a:lnTo>
                    <a:pt x="8839962" y="15525"/>
                  </a:lnTo>
                  <a:lnTo>
                    <a:pt x="8844534" y="17240"/>
                  </a:lnTo>
                  <a:lnTo>
                    <a:pt x="8844534" y="16764"/>
                  </a:lnTo>
                  <a:lnTo>
                    <a:pt x="8854440" y="22424"/>
                  </a:lnTo>
                  <a:lnTo>
                    <a:pt x="8854440" y="22098"/>
                  </a:lnTo>
                  <a:lnTo>
                    <a:pt x="8862822" y="29083"/>
                  </a:lnTo>
                  <a:lnTo>
                    <a:pt x="8862822" y="28956"/>
                  </a:lnTo>
                  <a:lnTo>
                    <a:pt x="8867394" y="33528"/>
                  </a:lnTo>
                  <a:lnTo>
                    <a:pt x="8867394" y="34442"/>
                  </a:lnTo>
                  <a:lnTo>
                    <a:pt x="8870442" y="38100"/>
                  </a:lnTo>
                  <a:lnTo>
                    <a:pt x="8870442" y="39014"/>
                  </a:lnTo>
                  <a:lnTo>
                    <a:pt x="8873490" y="42672"/>
                  </a:lnTo>
                  <a:lnTo>
                    <a:pt x="8873490" y="44005"/>
                  </a:lnTo>
                  <a:lnTo>
                    <a:pt x="8875776" y="48006"/>
                  </a:lnTo>
                  <a:lnTo>
                    <a:pt x="8875776" y="49275"/>
                  </a:lnTo>
                  <a:lnTo>
                    <a:pt x="8877300" y="53340"/>
                  </a:lnTo>
                  <a:lnTo>
                    <a:pt x="8877300" y="52578"/>
                  </a:lnTo>
                  <a:lnTo>
                    <a:pt x="8878824" y="58674"/>
                  </a:lnTo>
                  <a:lnTo>
                    <a:pt x="8878824" y="57912"/>
                  </a:lnTo>
                  <a:lnTo>
                    <a:pt x="8879586" y="64770"/>
                  </a:lnTo>
                  <a:lnTo>
                    <a:pt x="8879586" y="566701"/>
                  </a:lnTo>
                  <a:lnTo>
                    <a:pt x="8886436" y="556182"/>
                  </a:lnTo>
                  <a:lnTo>
                    <a:pt x="8892540" y="534924"/>
                  </a:lnTo>
                  <a:close/>
                </a:path>
                <a:path w="8892540" h="597535">
                  <a:moveTo>
                    <a:pt x="19812" y="555498"/>
                  </a:moveTo>
                  <a:lnTo>
                    <a:pt x="16764" y="549402"/>
                  </a:lnTo>
                  <a:lnTo>
                    <a:pt x="16764" y="550164"/>
                  </a:lnTo>
                  <a:lnTo>
                    <a:pt x="15240" y="544068"/>
                  </a:lnTo>
                  <a:lnTo>
                    <a:pt x="15240" y="544830"/>
                  </a:lnTo>
                  <a:lnTo>
                    <a:pt x="13716" y="538734"/>
                  </a:lnTo>
                  <a:lnTo>
                    <a:pt x="13716" y="539496"/>
                  </a:lnTo>
                  <a:lnTo>
                    <a:pt x="12192" y="527304"/>
                  </a:lnTo>
                  <a:lnTo>
                    <a:pt x="12192" y="567545"/>
                  </a:lnTo>
                  <a:lnTo>
                    <a:pt x="13492" y="569523"/>
                  </a:lnTo>
                  <a:lnTo>
                    <a:pt x="18026" y="574365"/>
                  </a:lnTo>
                  <a:lnTo>
                    <a:pt x="19050" y="575377"/>
                  </a:lnTo>
                  <a:lnTo>
                    <a:pt x="19050" y="554736"/>
                  </a:lnTo>
                  <a:lnTo>
                    <a:pt x="19812" y="555498"/>
                  </a:lnTo>
                  <a:close/>
                </a:path>
                <a:path w="8892540" h="597535">
                  <a:moveTo>
                    <a:pt x="19811" y="42672"/>
                  </a:moveTo>
                  <a:lnTo>
                    <a:pt x="19049" y="42672"/>
                  </a:lnTo>
                  <a:lnTo>
                    <a:pt x="19049" y="44005"/>
                  </a:lnTo>
                  <a:lnTo>
                    <a:pt x="19811" y="42672"/>
                  </a:lnTo>
                  <a:close/>
                </a:path>
                <a:path w="8892540" h="597535">
                  <a:moveTo>
                    <a:pt x="25907" y="564642"/>
                  </a:moveTo>
                  <a:lnTo>
                    <a:pt x="22098" y="559308"/>
                  </a:lnTo>
                  <a:lnTo>
                    <a:pt x="22098" y="560070"/>
                  </a:lnTo>
                  <a:lnTo>
                    <a:pt x="19050" y="554736"/>
                  </a:lnTo>
                  <a:lnTo>
                    <a:pt x="19050" y="575377"/>
                  </a:lnTo>
                  <a:lnTo>
                    <a:pt x="25146" y="581406"/>
                  </a:lnTo>
                  <a:lnTo>
                    <a:pt x="25146" y="563880"/>
                  </a:lnTo>
                  <a:lnTo>
                    <a:pt x="25907" y="564642"/>
                  </a:lnTo>
                  <a:close/>
                </a:path>
                <a:path w="8892540" h="597535">
                  <a:moveTo>
                    <a:pt x="25907" y="33528"/>
                  </a:moveTo>
                  <a:lnTo>
                    <a:pt x="25145" y="33528"/>
                  </a:lnTo>
                  <a:lnTo>
                    <a:pt x="25145" y="34442"/>
                  </a:lnTo>
                  <a:lnTo>
                    <a:pt x="25907" y="33528"/>
                  </a:lnTo>
                  <a:close/>
                </a:path>
                <a:path w="8892540" h="597535">
                  <a:moveTo>
                    <a:pt x="33528" y="587502"/>
                  </a:moveTo>
                  <a:lnTo>
                    <a:pt x="33528" y="572262"/>
                  </a:lnTo>
                  <a:lnTo>
                    <a:pt x="25146" y="563880"/>
                  </a:lnTo>
                  <a:lnTo>
                    <a:pt x="25146" y="581406"/>
                  </a:lnTo>
                  <a:lnTo>
                    <a:pt x="30480" y="585978"/>
                  </a:lnTo>
                  <a:lnTo>
                    <a:pt x="33528" y="587502"/>
                  </a:lnTo>
                  <a:close/>
                </a:path>
                <a:path w="8892540" h="597535">
                  <a:moveTo>
                    <a:pt x="29718" y="29083"/>
                  </a:moveTo>
                  <a:lnTo>
                    <a:pt x="29718" y="28956"/>
                  </a:lnTo>
                  <a:lnTo>
                    <a:pt x="28955" y="29718"/>
                  </a:lnTo>
                  <a:lnTo>
                    <a:pt x="29718" y="29083"/>
                  </a:lnTo>
                  <a:close/>
                </a:path>
                <a:path w="8892540" h="597535">
                  <a:moveTo>
                    <a:pt x="33528" y="25908"/>
                  </a:moveTo>
                  <a:lnTo>
                    <a:pt x="32765" y="25908"/>
                  </a:lnTo>
                  <a:lnTo>
                    <a:pt x="32765" y="26543"/>
                  </a:lnTo>
                  <a:lnTo>
                    <a:pt x="33528" y="25908"/>
                  </a:lnTo>
                  <a:close/>
                </a:path>
                <a:path w="8892540" h="597535">
                  <a:moveTo>
                    <a:pt x="38100" y="575310"/>
                  </a:moveTo>
                  <a:lnTo>
                    <a:pt x="32765" y="571500"/>
                  </a:lnTo>
                  <a:lnTo>
                    <a:pt x="33528" y="572262"/>
                  </a:lnTo>
                  <a:lnTo>
                    <a:pt x="33528" y="587502"/>
                  </a:lnTo>
                  <a:lnTo>
                    <a:pt x="37338" y="589400"/>
                  </a:lnTo>
                  <a:lnTo>
                    <a:pt x="37338" y="575310"/>
                  </a:lnTo>
                  <a:lnTo>
                    <a:pt x="38100" y="575310"/>
                  </a:lnTo>
                  <a:close/>
                </a:path>
                <a:path w="8892540" h="597535">
                  <a:moveTo>
                    <a:pt x="38099" y="22424"/>
                  </a:moveTo>
                  <a:lnTo>
                    <a:pt x="38099" y="22098"/>
                  </a:lnTo>
                  <a:lnTo>
                    <a:pt x="37337" y="22860"/>
                  </a:lnTo>
                  <a:lnTo>
                    <a:pt x="38099" y="22424"/>
                  </a:lnTo>
                  <a:close/>
                </a:path>
                <a:path w="8892540" h="597535">
                  <a:moveTo>
                    <a:pt x="42672" y="592018"/>
                  </a:moveTo>
                  <a:lnTo>
                    <a:pt x="42672" y="578358"/>
                  </a:lnTo>
                  <a:lnTo>
                    <a:pt x="37338" y="575310"/>
                  </a:lnTo>
                  <a:lnTo>
                    <a:pt x="37338" y="589400"/>
                  </a:lnTo>
                  <a:lnTo>
                    <a:pt x="42672" y="592018"/>
                  </a:lnTo>
                  <a:close/>
                </a:path>
                <a:path w="8892540" h="597535">
                  <a:moveTo>
                    <a:pt x="42671" y="19812"/>
                  </a:moveTo>
                  <a:lnTo>
                    <a:pt x="41909" y="19812"/>
                  </a:lnTo>
                  <a:lnTo>
                    <a:pt x="41909" y="20247"/>
                  </a:lnTo>
                  <a:lnTo>
                    <a:pt x="42671" y="19812"/>
                  </a:lnTo>
                  <a:close/>
                </a:path>
                <a:path w="8892540" h="597535">
                  <a:moveTo>
                    <a:pt x="58674" y="583692"/>
                  </a:moveTo>
                  <a:lnTo>
                    <a:pt x="52578" y="582168"/>
                  </a:lnTo>
                  <a:lnTo>
                    <a:pt x="52578" y="581977"/>
                  </a:lnTo>
                  <a:lnTo>
                    <a:pt x="47244" y="580644"/>
                  </a:lnTo>
                  <a:lnTo>
                    <a:pt x="47244" y="580263"/>
                  </a:lnTo>
                  <a:lnTo>
                    <a:pt x="41910" y="577596"/>
                  </a:lnTo>
                  <a:lnTo>
                    <a:pt x="42672" y="578358"/>
                  </a:lnTo>
                  <a:lnTo>
                    <a:pt x="42672" y="592018"/>
                  </a:lnTo>
                  <a:lnTo>
                    <a:pt x="43406" y="592378"/>
                  </a:lnTo>
                  <a:lnTo>
                    <a:pt x="47244" y="593615"/>
                  </a:lnTo>
                  <a:lnTo>
                    <a:pt x="47244" y="580644"/>
                  </a:lnTo>
                  <a:lnTo>
                    <a:pt x="48006" y="580644"/>
                  </a:lnTo>
                  <a:lnTo>
                    <a:pt x="48006" y="593860"/>
                  </a:lnTo>
                  <a:lnTo>
                    <a:pt x="52578" y="595329"/>
                  </a:lnTo>
                  <a:lnTo>
                    <a:pt x="52578" y="582168"/>
                  </a:lnTo>
                  <a:lnTo>
                    <a:pt x="53340" y="582168"/>
                  </a:lnTo>
                  <a:lnTo>
                    <a:pt x="53340" y="595483"/>
                  </a:lnTo>
                  <a:lnTo>
                    <a:pt x="57912" y="596409"/>
                  </a:lnTo>
                  <a:lnTo>
                    <a:pt x="57912" y="583692"/>
                  </a:lnTo>
                  <a:lnTo>
                    <a:pt x="58674" y="583692"/>
                  </a:lnTo>
                  <a:close/>
                </a:path>
                <a:path w="8892540" h="597535">
                  <a:moveTo>
                    <a:pt x="48006" y="17240"/>
                  </a:moveTo>
                  <a:lnTo>
                    <a:pt x="48006" y="16764"/>
                  </a:lnTo>
                  <a:lnTo>
                    <a:pt x="47243" y="17526"/>
                  </a:lnTo>
                  <a:lnTo>
                    <a:pt x="48006" y="17240"/>
                  </a:lnTo>
                  <a:close/>
                </a:path>
                <a:path w="8892540" h="597535">
                  <a:moveTo>
                    <a:pt x="53340" y="15240"/>
                  </a:moveTo>
                  <a:lnTo>
                    <a:pt x="52577" y="15240"/>
                  </a:lnTo>
                  <a:lnTo>
                    <a:pt x="52577" y="15525"/>
                  </a:lnTo>
                  <a:lnTo>
                    <a:pt x="53340" y="15240"/>
                  </a:lnTo>
                  <a:close/>
                </a:path>
                <a:path w="8892540" h="597535">
                  <a:moveTo>
                    <a:pt x="58674" y="13716"/>
                  </a:moveTo>
                  <a:lnTo>
                    <a:pt x="57912" y="13716"/>
                  </a:lnTo>
                  <a:lnTo>
                    <a:pt x="57912" y="13906"/>
                  </a:lnTo>
                  <a:lnTo>
                    <a:pt x="58674" y="13716"/>
                  </a:lnTo>
                  <a:close/>
                </a:path>
                <a:path w="8892540" h="597535">
                  <a:moveTo>
                    <a:pt x="8834628" y="596392"/>
                  </a:moveTo>
                  <a:lnTo>
                    <a:pt x="8834628" y="583692"/>
                  </a:lnTo>
                  <a:lnTo>
                    <a:pt x="8822436" y="585216"/>
                  </a:lnTo>
                  <a:lnTo>
                    <a:pt x="69342" y="585131"/>
                  </a:lnTo>
                  <a:lnTo>
                    <a:pt x="63246" y="584454"/>
                  </a:lnTo>
                  <a:lnTo>
                    <a:pt x="57912" y="583692"/>
                  </a:lnTo>
                  <a:lnTo>
                    <a:pt x="57912" y="596409"/>
                  </a:lnTo>
                  <a:lnTo>
                    <a:pt x="61882" y="597212"/>
                  </a:lnTo>
                  <a:lnTo>
                    <a:pt x="69342" y="597408"/>
                  </a:lnTo>
                  <a:lnTo>
                    <a:pt x="8830056" y="597408"/>
                  </a:lnTo>
                  <a:lnTo>
                    <a:pt x="8834628" y="596392"/>
                  </a:lnTo>
                  <a:close/>
                </a:path>
                <a:path w="8892540" h="597535">
                  <a:moveTo>
                    <a:pt x="64007" y="12954"/>
                  </a:moveTo>
                  <a:lnTo>
                    <a:pt x="63246" y="12954"/>
                  </a:lnTo>
                  <a:lnTo>
                    <a:pt x="64007" y="12954"/>
                  </a:lnTo>
                  <a:close/>
                </a:path>
                <a:path w="8892540" h="597535">
                  <a:moveTo>
                    <a:pt x="64007" y="584454"/>
                  </a:moveTo>
                  <a:lnTo>
                    <a:pt x="63246" y="584358"/>
                  </a:lnTo>
                  <a:lnTo>
                    <a:pt x="64007" y="584454"/>
                  </a:lnTo>
                  <a:close/>
                </a:path>
                <a:path w="8892540" h="597535">
                  <a:moveTo>
                    <a:pt x="8834628" y="13906"/>
                  </a:moveTo>
                  <a:lnTo>
                    <a:pt x="8834628" y="13716"/>
                  </a:lnTo>
                  <a:lnTo>
                    <a:pt x="8833866" y="13716"/>
                  </a:lnTo>
                  <a:lnTo>
                    <a:pt x="8834628" y="13906"/>
                  </a:lnTo>
                  <a:close/>
                </a:path>
                <a:path w="8892540" h="597535">
                  <a:moveTo>
                    <a:pt x="8839962" y="594770"/>
                  </a:moveTo>
                  <a:lnTo>
                    <a:pt x="8839962" y="582168"/>
                  </a:lnTo>
                  <a:lnTo>
                    <a:pt x="8833866" y="583692"/>
                  </a:lnTo>
                  <a:lnTo>
                    <a:pt x="8834628" y="583692"/>
                  </a:lnTo>
                  <a:lnTo>
                    <a:pt x="8834628" y="596392"/>
                  </a:lnTo>
                  <a:lnTo>
                    <a:pt x="8836914" y="595884"/>
                  </a:lnTo>
                  <a:lnTo>
                    <a:pt x="8839962" y="594770"/>
                  </a:lnTo>
                  <a:close/>
                </a:path>
                <a:path w="8892540" h="597535">
                  <a:moveTo>
                    <a:pt x="8839962" y="15525"/>
                  </a:moveTo>
                  <a:lnTo>
                    <a:pt x="8839962" y="15240"/>
                  </a:lnTo>
                  <a:lnTo>
                    <a:pt x="8839200" y="15240"/>
                  </a:lnTo>
                  <a:lnTo>
                    <a:pt x="8839962" y="15525"/>
                  </a:lnTo>
                  <a:close/>
                </a:path>
                <a:path w="8892540" h="597535">
                  <a:moveTo>
                    <a:pt x="8845296" y="592820"/>
                  </a:moveTo>
                  <a:lnTo>
                    <a:pt x="8845296" y="580644"/>
                  </a:lnTo>
                  <a:lnTo>
                    <a:pt x="8839200" y="582168"/>
                  </a:lnTo>
                  <a:lnTo>
                    <a:pt x="8839962" y="582168"/>
                  </a:lnTo>
                  <a:lnTo>
                    <a:pt x="8839962" y="594770"/>
                  </a:lnTo>
                  <a:lnTo>
                    <a:pt x="8845296" y="592820"/>
                  </a:lnTo>
                  <a:close/>
                </a:path>
                <a:path w="8892540" h="597535">
                  <a:moveTo>
                    <a:pt x="8845296" y="17526"/>
                  </a:moveTo>
                  <a:lnTo>
                    <a:pt x="8844534" y="16764"/>
                  </a:lnTo>
                  <a:lnTo>
                    <a:pt x="8844534" y="17240"/>
                  </a:lnTo>
                  <a:lnTo>
                    <a:pt x="8845296" y="17526"/>
                  </a:lnTo>
                  <a:close/>
                </a:path>
                <a:path w="8892540" h="597535">
                  <a:moveTo>
                    <a:pt x="8855202" y="589200"/>
                  </a:moveTo>
                  <a:lnTo>
                    <a:pt x="8855202" y="575310"/>
                  </a:lnTo>
                  <a:lnTo>
                    <a:pt x="8849868" y="578358"/>
                  </a:lnTo>
                  <a:lnTo>
                    <a:pt x="8849868" y="577596"/>
                  </a:lnTo>
                  <a:lnTo>
                    <a:pt x="8844534" y="580644"/>
                  </a:lnTo>
                  <a:lnTo>
                    <a:pt x="8845296" y="580644"/>
                  </a:lnTo>
                  <a:lnTo>
                    <a:pt x="8845296" y="592820"/>
                  </a:lnTo>
                  <a:lnTo>
                    <a:pt x="8855202" y="589200"/>
                  </a:lnTo>
                  <a:close/>
                </a:path>
                <a:path w="8892540" h="597535">
                  <a:moveTo>
                    <a:pt x="8855202" y="22860"/>
                  </a:moveTo>
                  <a:lnTo>
                    <a:pt x="8854440" y="22098"/>
                  </a:lnTo>
                  <a:lnTo>
                    <a:pt x="8854440" y="22424"/>
                  </a:lnTo>
                  <a:lnTo>
                    <a:pt x="8855202" y="22860"/>
                  </a:lnTo>
                  <a:close/>
                </a:path>
                <a:path w="8892540" h="597535">
                  <a:moveTo>
                    <a:pt x="8867394" y="580334"/>
                  </a:moveTo>
                  <a:lnTo>
                    <a:pt x="8867394" y="563880"/>
                  </a:lnTo>
                  <a:lnTo>
                    <a:pt x="8859012" y="572262"/>
                  </a:lnTo>
                  <a:lnTo>
                    <a:pt x="8859012" y="571500"/>
                  </a:lnTo>
                  <a:lnTo>
                    <a:pt x="8854440" y="575310"/>
                  </a:lnTo>
                  <a:lnTo>
                    <a:pt x="8855202" y="575310"/>
                  </a:lnTo>
                  <a:lnTo>
                    <a:pt x="8855202" y="589200"/>
                  </a:lnTo>
                  <a:lnTo>
                    <a:pt x="8857669" y="588298"/>
                  </a:lnTo>
                  <a:lnTo>
                    <a:pt x="8867394" y="580334"/>
                  </a:lnTo>
                  <a:close/>
                </a:path>
                <a:path w="8892540" h="597535">
                  <a:moveTo>
                    <a:pt x="8863584" y="29718"/>
                  </a:moveTo>
                  <a:lnTo>
                    <a:pt x="8862822" y="28956"/>
                  </a:lnTo>
                  <a:lnTo>
                    <a:pt x="8862822" y="29083"/>
                  </a:lnTo>
                  <a:lnTo>
                    <a:pt x="8863584" y="29718"/>
                  </a:lnTo>
                  <a:close/>
                </a:path>
                <a:path w="8892540" h="597535">
                  <a:moveTo>
                    <a:pt x="8867394" y="34442"/>
                  </a:moveTo>
                  <a:lnTo>
                    <a:pt x="8867394" y="33528"/>
                  </a:lnTo>
                  <a:lnTo>
                    <a:pt x="8866631" y="33528"/>
                  </a:lnTo>
                  <a:lnTo>
                    <a:pt x="8867394" y="34442"/>
                  </a:lnTo>
                  <a:close/>
                </a:path>
                <a:path w="8892540" h="597535">
                  <a:moveTo>
                    <a:pt x="8870442" y="577838"/>
                  </a:moveTo>
                  <a:lnTo>
                    <a:pt x="8870442" y="559308"/>
                  </a:lnTo>
                  <a:lnTo>
                    <a:pt x="8866631" y="564642"/>
                  </a:lnTo>
                  <a:lnTo>
                    <a:pt x="8867394" y="563880"/>
                  </a:lnTo>
                  <a:lnTo>
                    <a:pt x="8867394" y="580334"/>
                  </a:lnTo>
                  <a:lnTo>
                    <a:pt x="8870442" y="577838"/>
                  </a:lnTo>
                  <a:close/>
                </a:path>
                <a:path w="8892540" h="597535">
                  <a:moveTo>
                    <a:pt x="8870442" y="39014"/>
                  </a:moveTo>
                  <a:lnTo>
                    <a:pt x="8870442" y="38100"/>
                  </a:lnTo>
                  <a:lnTo>
                    <a:pt x="8869680" y="38100"/>
                  </a:lnTo>
                  <a:lnTo>
                    <a:pt x="8870442" y="39014"/>
                  </a:lnTo>
                  <a:close/>
                </a:path>
                <a:path w="8892540" h="597535">
                  <a:moveTo>
                    <a:pt x="8873490" y="575342"/>
                  </a:moveTo>
                  <a:lnTo>
                    <a:pt x="8873490" y="554736"/>
                  </a:lnTo>
                  <a:lnTo>
                    <a:pt x="8869680" y="560070"/>
                  </a:lnTo>
                  <a:lnTo>
                    <a:pt x="8870442" y="559308"/>
                  </a:lnTo>
                  <a:lnTo>
                    <a:pt x="8870442" y="577838"/>
                  </a:lnTo>
                  <a:lnTo>
                    <a:pt x="8873490" y="575342"/>
                  </a:lnTo>
                  <a:close/>
                </a:path>
                <a:path w="8892540" h="597535">
                  <a:moveTo>
                    <a:pt x="8873490" y="44005"/>
                  </a:moveTo>
                  <a:lnTo>
                    <a:pt x="8873490" y="42672"/>
                  </a:lnTo>
                  <a:lnTo>
                    <a:pt x="8872728" y="42672"/>
                  </a:lnTo>
                  <a:lnTo>
                    <a:pt x="8873490" y="44005"/>
                  </a:lnTo>
                  <a:close/>
                </a:path>
                <a:path w="8892540" h="597535">
                  <a:moveTo>
                    <a:pt x="8875776" y="572552"/>
                  </a:moveTo>
                  <a:lnTo>
                    <a:pt x="8875776" y="549402"/>
                  </a:lnTo>
                  <a:lnTo>
                    <a:pt x="8872728" y="555498"/>
                  </a:lnTo>
                  <a:lnTo>
                    <a:pt x="8873490" y="554736"/>
                  </a:lnTo>
                  <a:lnTo>
                    <a:pt x="8873490" y="575342"/>
                  </a:lnTo>
                  <a:lnTo>
                    <a:pt x="8874494" y="574519"/>
                  </a:lnTo>
                  <a:lnTo>
                    <a:pt x="8875776" y="572552"/>
                  </a:lnTo>
                  <a:close/>
                </a:path>
                <a:path w="8892540" h="597535">
                  <a:moveTo>
                    <a:pt x="8875776" y="49275"/>
                  </a:moveTo>
                  <a:lnTo>
                    <a:pt x="8875776" y="48006"/>
                  </a:lnTo>
                  <a:lnTo>
                    <a:pt x="8875014" y="47244"/>
                  </a:lnTo>
                  <a:lnTo>
                    <a:pt x="8875776" y="49275"/>
                  </a:lnTo>
                  <a:close/>
                </a:path>
                <a:path w="8892540" h="597535">
                  <a:moveTo>
                    <a:pt x="8879586" y="566701"/>
                  </a:moveTo>
                  <a:lnTo>
                    <a:pt x="8879586" y="533400"/>
                  </a:lnTo>
                  <a:lnTo>
                    <a:pt x="8878824" y="539496"/>
                  </a:lnTo>
                  <a:lnTo>
                    <a:pt x="8878824" y="538734"/>
                  </a:lnTo>
                  <a:lnTo>
                    <a:pt x="8877300" y="544830"/>
                  </a:lnTo>
                  <a:lnTo>
                    <a:pt x="8877300" y="544068"/>
                  </a:lnTo>
                  <a:lnTo>
                    <a:pt x="8875014" y="550164"/>
                  </a:lnTo>
                  <a:lnTo>
                    <a:pt x="8875776" y="549402"/>
                  </a:lnTo>
                  <a:lnTo>
                    <a:pt x="8875776" y="572552"/>
                  </a:lnTo>
                  <a:lnTo>
                    <a:pt x="8879586" y="566701"/>
                  </a:lnTo>
                  <a:close/>
                </a:path>
              </a:pathLst>
            </a:custGeom>
            <a:solidFill>
              <a:srgbClr val="BEBEBE"/>
            </a:solidFill>
          </p:spPr>
          <p:txBody>
            <a:bodyPr wrap="square" lIns="0" tIns="0" rIns="0" bIns="0" rtlCol="0"/>
            <a:lstStyle/>
            <a:p>
              <a:endParaRPr/>
            </a:p>
          </p:txBody>
        </p:sp>
      </p:grpSp>
      <p:sp>
        <p:nvSpPr>
          <p:cNvPr id="18" name="object 18"/>
          <p:cNvSpPr txBox="1">
            <a:spLocks noGrp="1"/>
          </p:cNvSpPr>
          <p:nvPr>
            <p:ph type="title"/>
          </p:nvPr>
        </p:nvSpPr>
        <p:spPr>
          <a:xfrm>
            <a:off x="1003687" y="468884"/>
            <a:ext cx="5986145" cy="407034"/>
          </a:xfrm>
          <a:prstGeom prst="rect">
            <a:avLst/>
          </a:prstGeom>
        </p:spPr>
        <p:txBody>
          <a:bodyPr vert="horz" wrap="square" lIns="0" tIns="12700" rIns="0" bIns="0" rtlCol="0">
            <a:spAutoFit/>
          </a:bodyPr>
          <a:lstStyle/>
          <a:p>
            <a:pPr marL="12700">
              <a:lnSpc>
                <a:spcPct val="100000"/>
              </a:lnSpc>
              <a:spcBef>
                <a:spcPts val="100"/>
              </a:spcBef>
            </a:pPr>
            <a:r>
              <a:rPr dirty="0">
                <a:solidFill>
                  <a:srgbClr val="000000"/>
                </a:solidFill>
              </a:rPr>
              <a:t>參、相關宣導措施-</a:t>
            </a:r>
            <a:r>
              <a:rPr spc="-5" dirty="0"/>
              <a:t>學習準備建議方向(1/3)</a:t>
            </a:r>
          </a:p>
        </p:txBody>
      </p:sp>
      <p:grpSp>
        <p:nvGrpSpPr>
          <p:cNvPr id="19" name="object 19"/>
          <p:cNvGrpSpPr/>
          <p:nvPr/>
        </p:nvGrpSpPr>
        <p:grpSpPr>
          <a:xfrm>
            <a:off x="1085735" y="2236470"/>
            <a:ext cx="4908550" cy="3972560"/>
            <a:chOff x="1085735" y="2236470"/>
            <a:chExt cx="4908550" cy="3972560"/>
          </a:xfrm>
        </p:grpSpPr>
        <p:pic>
          <p:nvPicPr>
            <p:cNvPr id="20" name="object 20"/>
            <p:cNvPicPr/>
            <p:nvPr/>
          </p:nvPicPr>
          <p:blipFill>
            <a:blip r:embed="rId7" cstate="print"/>
            <a:stretch>
              <a:fillRect/>
            </a:stretch>
          </p:blipFill>
          <p:spPr>
            <a:xfrm>
              <a:off x="1121549" y="4139183"/>
              <a:ext cx="4723638" cy="2069592"/>
            </a:xfrm>
            <a:prstGeom prst="rect">
              <a:avLst/>
            </a:prstGeom>
          </p:spPr>
        </p:pic>
        <p:pic>
          <p:nvPicPr>
            <p:cNvPr id="21" name="object 21"/>
            <p:cNvPicPr/>
            <p:nvPr/>
          </p:nvPicPr>
          <p:blipFill>
            <a:blip r:embed="rId8" cstate="print"/>
            <a:stretch>
              <a:fillRect/>
            </a:stretch>
          </p:blipFill>
          <p:spPr>
            <a:xfrm>
              <a:off x="1131455" y="2407920"/>
              <a:ext cx="4479797" cy="1765554"/>
            </a:xfrm>
            <a:prstGeom prst="rect">
              <a:avLst/>
            </a:prstGeom>
          </p:spPr>
        </p:pic>
        <p:pic>
          <p:nvPicPr>
            <p:cNvPr id="22" name="object 22"/>
            <p:cNvPicPr/>
            <p:nvPr/>
          </p:nvPicPr>
          <p:blipFill>
            <a:blip r:embed="rId9" cstate="print"/>
            <a:stretch>
              <a:fillRect/>
            </a:stretch>
          </p:blipFill>
          <p:spPr>
            <a:xfrm>
              <a:off x="1085735" y="2236470"/>
              <a:ext cx="4908041" cy="275081"/>
            </a:xfrm>
            <a:prstGeom prst="rect">
              <a:avLst/>
            </a:prstGeom>
          </p:spPr>
        </p:pic>
        <p:sp>
          <p:nvSpPr>
            <p:cNvPr id="23" name="object 23"/>
            <p:cNvSpPr/>
            <p:nvPr/>
          </p:nvSpPr>
          <p:spPr>
            <a:xfrm>
              <a:off x="1572653" y="2296668"/>
              <a:ext cx="986155" cy="231140"/>
            </a:xfrm>
            <a:custGeom>
              <a:avLst/>
              <a:gdLst/>
              <a:ahLst/>
              <a:cxnLst/>
              <a:rect l="l" t="t" r="r" b="b"/>
              <a:pathLst>
                <a:path w="986155" h="231139">
                  <a:moveTo>
                    <a:pt x="986027" y="230885"/>
                  </a:moveTo>
                  <a:lnTo>
                    <a:pt x="986027" y="0"/>
                  </a:lnTo>
                  <a:lnTo>
                    <a:pt x="0" y="0"/>
                  </a:lnTo>
                  <a:lnTo>
                    <a:pt x="0" y="230885"/>
                  </a:lnTo>
                  <a:lnTo>
                    <a:pt x="986027" y="230885"/>
                  </a:lnTo>
                  <a:close/>
                </a:path>
              </a:pathLst>
            </a:custGeom>
            <a:solidFill>
              <a:srgbClr val="FFFFFF"/>
            </a:solidFill>
          </p:spPr>
          <p:txBody>
            <a:bodyPr wrap="square" lIns="0" tIns="0" rIns="0" bIns="0" rtlCol="0"/>
            <a:lstStyle/>
            <a:p>
              <a:endParaRPr/>
            </a:p>
          </p:txBody>
        </p:sp>
      </p:grpSp>
      <p:pic>
        <p:nvPicPr>
          <p:cNvPr id="24" name="object 24"/>
          <p:cNvPicPr/>
          <p:nvPr/>
        </p:nvPicPr>
        <p:blipFill>
          <a:blip r:embed="rId10" cstate="print"/>
          <a:stretch>
            <a:fillRect/>
          </a:stretch>
        </p:blipFill>
        <p:spPr>
          <a:xfrm>
            <a:off x="6133985" y="4822697"/>
            <a:ext cx="3643121" cy="1767077"/>
          </a:xfrm>
          <a:prstGeom prst="rect">
            <a:avLst/>
          </a:prstGeom>
        </p:spPr>
      </p:pic>
      <p:pic>
        <p:nvPicPr>
          <p:cNvPr id="25" name="object 25"/>
          <p:cNvPicPr/>
          <p:nvPr/>
        </p:nvPicPr>
        <p:blipFill>
          <a:blip r:embed="rId11" cstate="print"/>
          <a:stretch>
            <a:fillRect/>
          </a:stretch>
        </p:blipFill>
        <p:spPr>
          <a:xfrm>
            <a:off x="6143129" y="2090166"/>
            <a:ext cx="3354323" cy="2189988"/>
          </a:xfrm>
          <a:prstGeom prst="rect">
            <a:avLst/>
          </a:prstGeom>
        </p:spPr>
      </p:pic>
      <p:sp>
        <p:nvSpPr>
          <p:cNvPr id="26" name="object 26"/>
          <p:cNvSpPr txBox="1"/>
          <p:nvPr/>
        </p:nvSpPr>
        <p:spPr>
          <a:xfrm>
            <a:off x="6211957" y="4496053"/>
            <a:ext cx="3301365" cy="269875"/>
          </a:xfrm>
          <a:prstGeom prst="rect">
            <a:avLst/>
          </a:prstGeom>
        </p:spPr>
        <p:txBody>
          <a:bodyPr vert="horz" wrap="square" lIns="0" tIns="12700" rIns="0" bIns="0" rtlCol="0">
            <a:spAutoFit/>
          </a:bodyPr>
          <a:lstStyle/>
          <a:p>
            <a:pPr marL="298450" indent="-285750">
              <a:lnSpc>
                <a:spcPct val="100000"/>
              </a:lnSpc>
              <a:spcBef>
                <a:spcPts val="100"/>
              </a:spcBef>
              <a:buFont typeface="Wingdings"/>
              <a:buChar char=""/>
              <a:tabLst>
                <a:tab pos="297815" algn="l"/>
                <a:tab pos="298450" algn="l"/>
              </a:tabLst>
            </a:pPr>
            <a:r>
              <a:rPr sz="1600" b="1" spc="-5" dirty="0">
                <a:latin typeface="微軟正黑體"/>
                <a:cs typeface="微軟正黑體"/>
              </a:rPr>
              <a:t>招生群(類)別分門別類，方便查詢</a:t>
            </a:r>
            <a:endParaRPr sz="1600">
              <a:latin typeface="微軟正黑體"/>
              <a:cs typeface="微軟正黑體"/>
            </a:endParaRPr>
          </a:p>
        </p:txBody>
      </p:sp>
      <p:sp>
        <p:nvSpPr>
          <p:cNvPr id="27" name="object 27"/>
          <p:cNvSpPr txBox="1"/>
          <p:nvPr/>
        </p:nvSpPr>
        <p:spPr>
          <a:xfrm>
            <a:off x="1210183" y="1134110"/>
            <a:ext cx="6935470" cy="1356360"/>
          </a:xfrm>
          <a:prstGeom prst="rect">
            <a:avLst/>
          </a:prstGeom>
        </p:spPr>
        <p:txBody>
          <a:bodyPr vert="horz" wrap="square" lIns="0" tIns="12065" rIns="0" bIns="0" rtlCol="0">
            <a:spAutoFit/>
          </a:bodyPr>
          <a:lstStyle/>
          <a:p>
            <a:pPr marL="350520">
              <a:lnSpc>
                <a:spcPct val="100000"/>
              </a:lnSpc>
              <a:spcBef>
                <a:spcPts val="95"/>
              </a:spcBef>
            </a:pPr>
            <a:r>
              <a:rPr sz="2000" b="1" spc="-5" dirty="0">
                <a:latin typeface="微軟正黑體"/>
                <a:cs typeface="微軟正黑體"/>
              </a:rPr>
              <a:t>學習準備建議方向公告平台</a:t>
            </a:r>
            <a:endParaRPr sz="2000">
              <a:latin typeface="微軟正黑體"/>
              <a:cs typeface="微軟正黑體"/>
            </a:endParaRPr>
          </a:p>
          <a:p>
            <a:pPr marL="298450" indent="-285750">
              <a:lnSpc>
                <a:spcPct val="100000"/>
              </a:lnSpc>
              <a:spcBef>
                <a:spcPts val="2195"/>
              </a:spcBef>
              <a:buFont typeface="Wingdings"/>
              <a:buChar char=""/>
              <a:tabLst>
                <a:tab pos="297815" algn="l"/>
                <a:tab pos="298450" algn="l"/>
                <a:tab pos="4951730" algn="l"/>
                <a:tab pos="5294630" algn="l"/>
              </a:tabLst>
            </a:pPr>
            <a:r>
              <a:rPr sz="1600" b="1" dirty="0">
                <a:latin typeface="微軟正黑體"/>
                <a:cs typeface="微軟正黑體"/>
              </a:rPr>
              <a:t>網頁首頁文字詳細說明	</a:t>
            </a:r>
            <a:r>
              <a:rPr sz="1600" dirty="0">
                <a:latin typeface="Wingdings"/>
                <a:cs typeface="Wingdings"/>
              </a:rPr>
              <a:t></a:t>
            </a:r>
            <a:r>
              <a:rPr sz="1600" dirty="0">
                <a:latin typeface="Times New Roman"/>
                <a:cs typeface="Times New Roman"/>
              </a:rPr>
              <a:t>	</a:t>
            </a:r>
            <a:r>
              <a:rPr sz="1600" b="1" dirty="0">
                <a:latin typeface="微軟正黑體"/>
                <a:cs typeface="微軟正黑體"/>
              </a:rPr>
              <a:t>學校活潑圖形介面</a:t>
            </a:r>
            <a:endParaRPr sz="1600">
              <a:latin typeface="微軟正黑體"/>
              <a:cs typeface="微軟正黑體"/>
            </a:endParaRPr>
          </a:p>
          <a:p>
            <a:pPr>
              <a:lnSpc>
                <a:spcPct val="100000"/>
              </a:lnSpc>
              <a:spcBef>
                <a:spcPts val="35"/>
              </a:spcBef>
            </a:pPr>
            <a:endParaRPr sz="1550">
              <a:latin typeface="微軟正黑體"/>
              <a:cs typeface="微軟正黑體"/>
            </a:endParaRPr>
          </a:p>
          <a:p>
            <a:pPr marL="397510">
              <a:lnSpc>
                <a:spcPct val="100000"/>
              </a:lnSpc>
            </a:pPr>
            <a:r>
              <a:rPr sz="900" dirty="0">
                <a:solidFill>
                  <a:srgbClr val="585858"/>
                </a:solidFill>
                <a:latin typeface="微軟正黑體"/>
                <a:cs typeface="微軟正黑體"/>
              </a:rPr>
              <a:t>學習準備建議方向</a:t>
            </a:r>
            <a:endParaRPr sz="900">
              <a:latin typeface="微軟正黑體"/>
              <a:cs typeface="微軟正黑體"/>
            </a:endParaRPr>
          </a:p>
        </p:txBody>
      </p:sp>
      <p:pic>
        <p:nvPicPr>
          <p:cNvPr id="28" name="object 28"/>
          <p:cNvPicPr/>
          <p:nvPr/>
        </p:nvPicPr>
        <p:blipFill>
          <a:blip r:embed="rId12" cstate="print"/>
          <a:stretch>
            <a:fillRect/>
          </a:stretch>
        </p:blipFill>
        <p:spPr>
          <a:xfrm>
            <a:off x="5147195" y="6192773"/>
            <a:ext cx="702563" cy="698754"/>
          </a:xfrm>
          <a:prstGeom prst="rect">
            <a:avLst/>
          </a:prstGeom>
        </p:spPr>
      </p:pic>
      <p:sp>
        <p:nvSpPr>
          <p:cNvPr id="29" name="object 29"/>
          <p:cNvSpPr txBox="1"/>
          <p:nvPr/>
        </p:nvSpPr>
        <p:spPr>
          <a:xfrm>
            <a:off x="9543167" y="6595362"/>
            <a:ext cx="320675" cy="254000"/>
          </a:xfrm>
          <a:prstGeom prst="rect">
            <a:avLst/>
          </a:prstGeom>
        </p:spPr>
        <p:txBody>
          <a:bodyPr vert="horz" wrap="square" lIns="0" tIns="0" rIns="0" bIns="0" rtlCol="0">
            <a:spAutoFit/>
          </a:bodyPr>
          <a:lstStyle/>
          <a:p>
            <a:pPr marL="38100">
              <a:lnSpc>
                <a:spcPts val="1810"/>
              </a:lnSpc>
            </a:pPr>
            <a:fld id="{81D60167-4931-47E6-BA6A-407CBD079E47}" type="slidenum">
              <a:rPr sz="1800" b="1" dirty="0">
                <a:solidFill>
                  <a:srgbClr val="001F5F"/>
                </a:solidFill>
                <a:latin typeface="Calibri"/>
                <a:cs typeface="Calibri"/>
              </a:rPr>
              <a:t>20</a:t>
            </a:fld>
            <a:endParaRPr sz="1800">
              <a:latin typeface="Calibri"/>
              <a:cs typeface="Calibri"/>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774839" y="3712090"/>
            <a:ext cx="9144000" cy="3494905"/>
          </a:xfrm>
          <a:prstGeom prst="rect">
            <a:avLst/>
          </a:prstGeom>
        </p:spPr>
      </p:pic>
      <p:sp>
        <p:nvSpPr>
          <p:cNvPr id="3" name="object 3"/>
          <p:cNvSpPr txBox="1"/>
          <p:nvPr/>
        </p:nvSpPr>
        <p:spPr>
          <a:xfrm>
            <a:off x="9581267" y="6608062"/>
            <a:ext cx="231775" cy="228600"/>
          </a:xfrm>
          <a:prstGeom prst="rect">
            <a:avLst/>
          </a:prstGeom>
        </p:spPr>
        <p:txBody>
          <a:bodyPr vert="horz" wrap="square" lIns="0" tIns="0" rIns="0" bIns="0" rtlCol="0">
            <a:spAutoFit/>
          </a:bodyPr>
          <a:lstStyle/>
          <a:p>
            <a:pPr>
              <a:lnSpc>
                <a:spcPts val="1710"/>
              </a:lnSpc>
            </a:pPr>
            <a:r>
              <a:rPr sz="1800" b="1" spc="-5" dirty="0">
                <a:solidFill>
                  <a:srgbClr val="001F5F"/>
                </a:solidFill>
                <a:latin typeface="Calibri"/>
                <a:cs typeface="Calibri"/>
              </a:rPr>
              <a:t>34</a:t>
            </a:r>
            <a:endParaRPr sz="1800">
              <a:latin typeface="Calibri"/>
              <a:cs typeface="Calibri"/>
            </a:endParaRPr>
          </a:p>
        </p:txBody>
      </p:sp>
      <p:pic>
        <p:nvPicPr>
          <p:cNvPr id="4" name="object 4"/>
          <p:cNvPicPr/>
          <p:nvPr/>
        </p:nvPicPr>
        <p:blipFill>
          <a:blip r:embed="rId3" cstate="print"/>
          <a:stretch>
            <a:fillRect/>
          </a:stretch>
        </p:blipFill>
        <p:spPr>
          <a:xfrm>
            <a:off x="926477" y="6781038"/>
            <a:ext cx="409956" cy="409955"/>
          </a:xfrm>
          <a:prstGeom prst="rect">
            <a:avLst/>
          </a:prstGeom>
        </p:spPr>
      </p:pic>
      <p:sp>
        <p:nvSpPr>
          <p:cNvPr id="5" name="object 5"/>
          <p:cNvSpPr/>
          <p:nvPr/>
        </p:nvSpPr>
        <p:spPr>
          <a:xfrm>
            <a:off x="4888877" y="1329689"/>
            <a:ext cx="1115695" cy="110489"/>
          </a:xfrm>
          <a:custGeom>
            <a:avLst/>
            <a:gdLst/>
            <a:ahLst/>
            <a:cxnLst/>
            <a:rect l="l" t="t" r="r" b="b"/>
            <a:pathLst>
              <a:path w="1115695" h="110490">
                <a:moveTo>
                  <a:pt x="1115568" y="110489"/>
                </a:moveTo>
                <a:lnTo>
                  <a:pt x="1115568" y="0"/>
                </a:lnTo>
                <a:lnTo>
                  <a:pt x="0" y="0"/>
                </a:lnTo>
                <a:lnTo>
                  <a:pt x="0" y="110489"/>
                </a:lnTo>
                <a:lnTo>
                  <a:pt x="1115568" y="110489"/>
                </a:lnTo>
                <a:close/>
              </a:path>
            </a:pathLst>
          </a:custGeom>
          <a:solidFill>
            <a:srgbClr val="00FFCB"/>
          </a:solidFill>
        </p:spPr>
        <p:txBody>
          <a:bodyPr wrap="square" lIns="0" tIns="0" rIns="0" bIns="0" rtlCol="0"/>
          <a:lstStyle/>
          <a:p>
            <a:endParaRPr/>
          </a:p>
        </p:txBody>
      </p:sp>
      <p:grpSp>
        <p:nvGrpSpPr>
          <p:cNvPr id="6" name="object 6"/>
          <p:cNvGrpSpPr/>
          <p:nvPr/>
        </p:nvGrpSpPr>
        <p:grpSpPr>
          <a:xfrm>
            <a:off x="900569" y="383286"/>
            <a:ext cx="8892540" cy="597535"/>
            <a:chOff x="900569" y="383286"/>
            <a:chExt cx="8892540" cy="597535"/>
          </a:xfrm>
        </p:grpSpPr>
        <p:sp>
          <p:nvSpPr>
            <p:cNvPr id="7" name="object 7"/>
            <p:cNvSpPr/>
            <p:nvPr/>
          </p:nvSpPr>
          <p:spPr>
            <a:xfrm>
              <a:off x="906665" y="389382"/>
              <a:ext cx="8880475" cy="585470"/>
            </a:xfrm>
            <a:custGeom>
              <a:avLst/>
              <a:gdLst/>
              <a:ahLst/>
              <a:cxnLst/>
              <a:rect l="l" t="t" r="r" b="b"/>
              <a:pathLst>
                <a:path w="8880475" h="585469">
                  <a:moveTo>
                    <a:pt x="8880348" y="521208"/>
                  </a:moveTo>
                  <a:lnTo>
                    <a:pt x="8880348" y="64008"/>
                  </a:lnTo>
                  <a:lnTo>
                    <a:pt x="8875275" y="39219"/>
                  </a:lnTo>
                  <a:lnTo>
                    <a:pt x="8861488" y="18859"/>
                  </a:lnTo>
                  <a:lnTo>
                    <a:pt x="8841128" y="5072"/>
                  </a:lnTo>
                  <a:lnTo>
                    <a:pt x="8816340" y="0"/>
                  </a:lnTo>
                  <a:lnTo>
                    <a:pt x="64008" y="0"/>
                  </a:lnTo>
                  <a:lnTo>
                    <a:pt x="38897" y="5072"/>
                  </a:lnTo>
                  <a:lnTo>
                    <a:pt x="18573" y="18859"/>
                  </a:lnTo>
                  <a:lnTo>
                    <a:pt x="4964" y="39219"/>
                  </a:lnTo>
                  <a:lnTo>
                    <a:pt x="0" y="64008"/>
                  </a:lnTo>
                  <a:lnTo>
                    <a:pt x="0" y="521208"/>
                  </a:lnTo>
                  <a:lnTo>
                    <a:pt x="4964" y="545996"/>
                  </a:lnTo>
                  <a:lnTo>
                    <a:pt x="18573" y="566356"/>
                  </a:lnTo>
                  <a:lnTo>
                    <a:pt x="38897" y="580143"/>
                  </a:lnTo>
                  <a:lnTo>
                    <a:pt x="64008" y="585216"/>
                  </a:lnTo>
                  <a:lnTo>
                    <a:pt x="8816340" y="585216"/>
                  </a:lnTo>
                  <a:lnTo>
                    <a:pt x="8841128" y="580143"/>
                  </a:lnTo>
                  <a:lnTo>
                    <a:pt x="8861488" y="566356"/>
                  </a:lnTo>
                  <a:lnTo>
                    <a:pt x="8875275" y="545996"/>
                  </a:lnTo>
                  <a:lnTo>
                    <a:pt x="8880348" y="521208"/>
                  </a:lnTo>
                  <a:close/>
                </a:path>
              </a:pathLst>
            </a:custGeom>
            <a:solidFill>
              <a:srgbClr val="EDDCFF"/>
            </a:solidFill>
          </p:spPr>
          <p:txBody>
            <a:bodyPr wrap="square" lIns="0" tIns="0" rIns="0" bIns="0" rtlCol="0"/>
            <a:lstStyle/>
            <a:p>
              <a:endParaRPr/>
            </a:p>
          </p:txBody>
        </p:sp>
        <p:sp>
          <p:nvSpPr>
            <p:cNvPr id="8" name="object 8"/>
            <p:cNvSpPr/>
            <p:nvPr/>
          </p:nvSpPr>
          <p:spPr>
            <a:xfrm>
              <a:off x="900569" y="383286"/>
              <a:ext cx="8892540" cy="597535"/>
            </a:xfrm>
            <a:custGeom>
              <a:avLst/>
              <a:gdLst/>
              <a:ahLst/>
              <a:cxnLst/>
              <a:rect l="l" t="t" r="r" b="b"/>
              <a:pathLst>
                <a:path w="8892540" h="597535">
                  <a:moveTo>
                    <a:pt x="8892540" y="534924"/>
                  </a:moveTo>
                  <a:lnTo>
                    <a:pt x="8892540" y="63246"/>
                  </a:lnTo>
                  <a:lnTo>
                    <a:pt x="8891016" y="55626"/>
                  </a:lnTo>
                  <a:lnTo>
                    <a:pt x="8869456" y="18102"/>
                  </a:lnTo>
                  <a:lnTo>
                    <a:pt x="8830056" y="762"/>
                  </a:lnTo>
                  <a:lnTo>
                    <a:pt x="8822436" y="0"/>
                  </a:lnTo>
                  <a:lnTo>
                    <a:pt x="69342" y="0"/>
                  </a:lnTo>
                  <a:lnTo>
                    <a:pt x="27936" y="13963"/>
                  </a:lnTo>
                  <a:lnTo>
                    <a:pt x="3047" y="49530"/>
                  </a:lnTo>
                  <a:lnTo>
                    <a:pt x="0" y="63246"/>
                  </a:lnTo>
                  <a:lnTo>
                    <a:pt x="0" y="534924"/>
                  </a:lnTo>
                  <a:lnTo>
                    <a:pt x="12192" y="567545"/>
                  </a:lnTo>
                  <a:lnTo>
                    <a:pt x="12192" y="70104"/>
                  </a:lnTo>
                  <a:lnTo>
                    <a:pt x="12954" y="64008"/>
                  </a:lnTo>
                  <a:lnTo>
                    <a:pt x="12954" y="64770"/>
                  </a:lnTo>
                  <a:lnTo>
                    <a:pt x="13716" y="57912"/>
                  </a:lnTo>
                  <a:lnTo>
                    <a:pt x="13716" y="58674"/>
                  </a:lnTo>
                  <a:lnTo>
                    <a:pt x="15240" y="52578"/>
                  </a:lnTo>
                  <a:lnTo>
                    <a:pt x="15240" y="53340"/>
                  </a:lnTo>
                  <a:lnTo>
                    <a:pt x="16764" y="47244"/>
                  </a:lnTo>
                  <a:lnTo>
                    <a:pt x="16764" y="48006"/>
                  </a:lnTo>
                  <a:lnTo>
                    <a:pt x="19049" y="44005"/>
                  </a:lnTo>
                  <a:lnTo>
                    <a:pt x="19049" y="42672"/>
                  </a:lnTo>
                  <a:lnTo>
                    <a:pt x="22097" y="38100"/>
                  </a:lnTo>
                  <a:lnTo>
                    <a:pt x="25145" y="34442"/>
                  </a:lnTo>
                  <a:lnTo>
                    <a:pt x="25145" y="33528"/>
                  </a:lnTo>
                  <a:lnTo>
                    <a:pt x="29718" y="28956"/>
                  </a:lnTo>
                  <a:lnTo>
                    <a:pt x="29718" y="29083"/>
                  </a:lnTo>
                  <a:lnTo>
                    <a:pt x="32765" y="26543"/>
                  </a:lnTo>
                  <a:lnTo>
                    <a:pt x="32765" y="25908"/>
                  </a:lnTo>
                  <a:lnTo>
                    <a:pt x="38099" y="22098"/>
                  </a:lnTo>
                  <a:lnTo>
                    <a:pt x="38099" y="22424"/>
                  </a:lnTo>
                  <a:lnTo>
                    <a:pt x="41909" y="20247"/>
                  </a:lnTo>
                  <a:lnTo>
                    <a:pt x="41909" y="19812"/>
                  </a:lnTo>
                  <a:lnTo>
                    <a:pt x="48006" y="16764"/>
                  </a:lnTo>
                  <a:lnTo>
                    <a:pt x="48006" y="17240"/>
                  </a:lnTo>
                  <a:lnTo>
                    <a:pt x="52577" y="15525"/>
                  </a:lnTo>
                  <a:lnTo>
                    <a:pt x="52577" y="15240"/>
                  </a:lnTo>
                  <a:lnTo>
                    <a:pt x="57912" y="13906"/>
                  </a:lnTo>
                  <a:lnTo>
                    <a:pt x="57912" y="13716"/>
                  </a:lnTo>
                  <a:lnTo>
                    <a:pt x="63246" y="13049"/>
                  </a:lnTo>
                  <a:lnTo>
                    <a:pt x="8828532" y="12954"/>
                  </a:lnTo>
                  <a:lnTo>
                    <a:pt x="8834628" y="13716"/>
                  </a:lnTo>
                  <a:lnTo>
                    <a:pt x="8834628" y="13906"/>
                  </a:lnTo>
                  <a:lnTo>
                    <a:pt x="8839962" y="15240"/>
                  </a:lnTo>
                  <a:lnTo>
                    <a:pt x="8839962" y="15525"/>
                  </a:lnTo>
                  <a:lnTo>
                    <a:pt x="8844534" y="17240"/>
                  </a:lnTo>
                  <a:lnTo>
                    <a:pt x="8844534" y="16764"/>
                  </a:lnTo>
                  <a:lnTo>
                    <a:pt x="8854440" y="22424"/>
                  </a:lnTo>
                  <a:lnTo>
                    <a:pt x="8854440" y="22098"/>
                  </a:lnTo>
                  <a:lnTo>
                    <a:pt x="8862822" y="29083"/>
                  </a:lnTo>
                  <a:lnTo>
                    <a:pt x="8862822" y="28956"/>
                  </a:lnTo>
                  <a:lnTo>
                    <a:pt x="8867394" y="33528"/>
                  </a:lnTo>
                  <a:lnTo>
                    <a:pt x="8867394" y="34442"/>
                  </a:lnTo>
                  <a:lnTo>
                    <a:pt x="8870442" y="38100"/>
                  </a:lnTo>
                  <a:lnTo>
                    <a:pt x="8870442" y="39014"/>
                  </a:lnTo>
                  <a:lnTo>
                    <a:pt x="8873490" y="42672"/>
                  </a:lnTo>
                  <a:lnTo>
                    <a:pt x="8873490" y="44005"/>
                  </a:lnTo>
                  <a:lnTo>
                    <a:pt x="8875776" y="48006"/>
                  </a:lnTo>
                  <a:lnTo>
                    <a:pt x="8875776" y="49275"/>
                  </a:lnTo>
                  <a:lnTo>
                    <a:pt x="8877300" y="53340"/>
                  </a:lnTo>
                  <a:lnTo>
                    <a:pt x="8877300" y="52578"/>
                  </a:lnTo>
                  <a:lnTo>
                    <a:pt x="8878824" y="58674"/>
                  </a:lnTo>
                  <a:lnTo>
                    <a:pt x="8878824" y="57912"/>
                  </a:lnTo>
                  <a:lnTo>
                    <a:pt x="8879586" y="64770"/>
                  </a:lnTo>
                  <a:lnTo>
                    <a:pt x="8879586" y="566701"/>
                  </a:lnTo>
                  <a:lnTo>
                    <a:pt x="8886436" y="556182"/>
                  </a:lnTo>
                  <a:lnTo>
                    <a:pt x="8892540" y="534924"/>
                  </a:lnTo>
                  <a:close/>
                </a:path>
                <a:path w="8892540" h="597535">
                  <a:moveTo>
                    <a:pt x="19812" y="555498"/>
                  </a:moveTo>
                  <a:lnTo>
                    <a:pt x="16764" y="549402"/>
                  </a:lnTo>
                  <a:lnTo>
                    <a:pt x="16764" y="550164"/>
                  </a:lnTo>
                  <a:lnTo>
                    <a:pt x="15240" y="544068"/>
                  </a:lnTo>
                  <a:lnTo>
                    <a:pt x="15240" y="544830"/>
                  </a:lnTo>
                  <a:lnTo>
                    <a:pt x="13716" y="538734"/>
                  </a:lnTo>
                  <a:lnTo>
                    <a:pt x="13716" y="539496"/>
                  </a:lnTo>
                  <a:lnTo>
                    <a:pt x="12192" y="527304"/>
                  </a:lnTo>
                  <a:lnTo>
                    <a:pt x="12192" y="567545"/>
                  </a:lnTo>
                  <a:lnTo>
                    <a:pt x="13492" y="569523"/>
                  </a:lnTo>
                  <a:lnTo>
                    <a:pt x="18026" y="574365"/>
                  </a:lnTo>
                  <a:lnTo>
                    <a:pt x="19050" y="575377"/>
                  </a:lnTo>
                  <a:lnTo>
                    <a:pt x="19050" y="554736"/>
                  </a:lnTo>
                  <a:lnTo>
                    <a:pt x="19812" y="555498"/>
                  </a:lnTo>
                  <a:close/>
                </a:path>
                <a:path w="8892540" h="597535">
                  <a:moveTo>
                    <a:pt x="19811" y="42672"/>
                  </a:moveTo>
                  <a:lnTo>
                    <a:pt x="19049" y="42672"/>
                  </a:lnTo>
                  <a:lnTo>
                    <a:pt x="19049" y="44005"/>
                  </a:lnTo>
                  <a:lnTo>
                    <a:pt x="19811" y="42672"/>
                  </a:lnTo>
                  <a:close/>
                </a:path>
                <a:path w="8892540" h="597535">
                  <a:moveTo>
                    <a:pt x="25907" y="564642"/>
                  </a:moveTo>
                  <a:lnTo>
                    <a:pt x="22098" y="559308"/>
                  </a:lnTo>
                  <a:lnTo>
                    <a:pt x="22098" y="560070"/>
                  </a:lnTo>
                  <a:lnTo>
                    <a:pt x="19050" y="554736"/>
                  </a:lnTo>
                  <a:lnTo>
                    <a:pt x="19050" y="575377"/>
                  </a:lnTo>
                  <a:lnTo>
                    <a:pt x="25146" y="581406"/>
                  </a:lnTo>
                  <a:lnTo>
                    <a:pt x="25146" y="563880"/>
                  </a:lnTo>
                  <a:lnTo>
                    <a:pt x="25907" y="564642"/>
                  </a:lnTo>
                  <a:close/>
                </a:path>
                <a:path w="8892540" h="597535">
                  <a:moveTo>
                    <a:pt x="25907" y="33528"/>
                  </a:moveTo>
                  <a:lnTo>
                    <a:pt x="25145" y="33528"/>
                  </a:lnTo>
                  <a:lnTo>
                    <a:pt x="25145" y="34442"/>
                  </a:lnTo>
                  <a:lnTo>
                    <a:pt x="25907" y="33528"/>
                  </a:lnTo>
                  <a:close/>
                </a:path>
                <a:path w="8892540" h="597535">
                  <a:moveTo>
                    <a:pt x="33528" y="587502"/>
                  </a:moveTo>
                  <a:lnTo>
                    <a:pt x="33528" y="572262"/>
                  </a:lnTo>
                  <a:lnTo>
                    <a:pt x="25146" y="563880"/>
                  </a:lnTo>
                  <a:lnTo>
                    <a:pt x="25146" y="581406"/>
                  </a:lnTo>
                  <a:lnTo>
                    <a:pt x="30480" y="585978"/>
                  </a:lnTo>
                  <a:lnTo>
                    <a:pt x="33528" y="587502"/>
                  </a:lnTo>
                  <a:close/>
                </a:path>
                <a:path w="8892540" h="597535">
                  <a:moveTo>
                    <a:pt x="29718" y="29083"/>
                  </a:moveTo>
                  <a:lnTo>
                    <a:pt x="29718" y="28956"/>
                  </a:lnTo>
                  <a:lnTo>
                    <a:pt x="28955" y="29718"/>
                  </a:lnTo>
                  <a:lnTo>
                    <a:pt x="29718" y="29083"/>
                  </a:lnTo>
                  <a:close/>
                </a:path>
                <a:path w="8892540" h="597535">
                  <a:moveTo>
                    <a:pt x="33528" y="25908"/>
                  </a:moveTo>
                  <a:lnTo>
                    <a:pt x="32765" y="25908"/>
                  </a:lnTo>
                  <a:lnTo>
                    <a:pt x="32765" y="26543"/>
                  </a:lnTo>
                  <a:lnTo>
                    <a:pt x="33528" y="25908"/>
                  </a:lnTo>
                  <a:close/>
                </a:path>
                <a:path w="8892540" h="597535">
                  <a:moveTo>
                    <a:pt x="38100" y="575310"/>
                  </a:moveTo>
                  <a:lnTo>
                    <a:pt x="32765" y="571500"/>
                  </a:lnTo>
                  <a:lnTo>
                    <a:pt x="33528" y="572262"/>
                  </a:lnTo>
                  <a:lnTo>
                    <a:pt x="33528" y="587502"/>
                  </a:lnTo>
                  <a:lnTo>
                    <a:pt x="37338" y="589400"/>
                  </a:lnTo>
                  <a:lnTo>
                    <a:pt x="37338" y="575310"/>
                  </a:lnTo>
                  <a:lnTo>
                    <a:pt x="38100" y="575310"/>
                  </a:lnTo>
                  <a:close/>
                </a:path>
                <a:path w="8892540" h="597535">
                  <a:moveTo>
                    <a:pt x="38099" y="22424"/>
                  </a:moveTo>
                  <a:lnTo>
                    <a:pt x="38099" y="22098"/>
                  </a:lnTo>
                  <a:lnTo>
                    <a:pt x="37337" y="22860"/>
                  </a:lnTo>
                  <a:lnTo>
                    <a:pt x="38099" y="22424"/>
                  </a:lnTo>
                  <a:close/>
                </a:path>
                <a:path w="8892540" h="597535">
                  <a:moveTo>
                    <a:pt x="42672" y="592018"/>
                  </a:moveTo>
                  <a:lnTo>
                    <a:pt x="42672" y="578358"/>
                  </a:lnTo>
                  <a:lnTo>
                    <a:pt x="37338" y="575310"/>
                  </a:lnTo>
                  <a:lnTo>
                    <a:pt x="37338" y="589400"/>
                  </a:lnTo>
                  <a:lnTo>
                    <a:pt x="42672" y="592018"/>
                  </a:lnTo>
                  <a:close/>
                </a:path>
                <a:path w="8892540" h="597535">
                  <a:moveTo>
                    <a:pt x="42671" y="19812"/>
                  </a:moveTo>
                  <a:lnTo>
                    <a:pt x="41909" y="19812"/>
                  </a:lnTo>
                  <a:lnTo>
                    <a:pt x="41909" y="20247"/>
                  </a:lnTo>
                  <a:lnTo>
                    <a:pt x="42671" y="19812"/>
                  </a:lnTo>
                  <a:close/>
                </a:path>
                <a:path w="8892540" h="597535">
                  <a:moveTo>
                    <a:pt x="58674" y="583692"/>
                  </a:moveTo>
                  <a:lnTo>
                    <a:pt x="52578" y="582168"/>
                  </a:lnTo>
                  <a:lnTo>
                    <a:pt x="52578" y="581977"/>
                  </a:lnTo>
                  <a:lnTo>
                    <a:pt x="47244" y="580644"/>
                  </a:lnTo>
                  <a:lnTo>
                    <a:pt x="47244" y="580263"/>
                  </a:lnTo>
                  <a:lnTo>
                    <a:pt x="41910" y="577596"/>
                  </a:lnTo>
                  <a:lnTo>
                    <a:pt x="42672" y="578358"/>
                  </a:lnTo>
                  <a:lnTo>
                    <a:pt x="42672" y="592018"/>
                  </a:lnTo>
                  <a:lnTo>
                    <a:pt x="43406" y="592378"/>
                  </a:lnTo>
                  <a:lnTo>
                    <a:pt x="47244" y="593615"/>
                  </a:lnTo>
                  <a:lnTo>
                    <a:pt x="47244" y="580644"/>
                  </a:lnTo>
                  <a:lnTo>
                    <a:pt x="48006" y="580644"/>
                  </a:lnTo>
                  <a:lnTo>
                    <a:pt x="48006" y="593860"/>
                  </a:lnTo>
                  <a:lnTo>
                    <a:pt x="52578" y="595329"/>
                  </a:lnTo>
                  <a:lnTo>
                    <a:pt x="52578" y="582168"/>
                  </a:lnTo>
                  <a:lnTo>
                    <a:pt x="53340" y="582168"/>
                  </a:lnTo>
                  <a:lnTo>
                    <a:pt x="53340" y="595483"/>
                  </a:lnTo>
                  <a:lnTo>
                    <a:pt x="57912" y="596409"/>
                  </a:lnTo>
                  <a:lnTo>
                    <a:pt x="57912" y="583692"/>
                  </a:lnTo>
                  <a:lnTo>
                    <a:pt x="58674" y="583692"/>
                  </a:lnTo>
                  <a:close/>
                </a:path>
                <a:path w="8892540" h="597535">
                  <a:moveTo>
                    <a:pt x="48006" y="17240"/>
                  </a:moveTo>
                  <a:lnTo>
                    <a:pt x="48006" y="16764"/>
                  </a:lnTo>
                  <a:lnTo>
                    <a:pt x="47243" y="17526"/>
                  </a:lnTo>
                  <a:lnTo>
                    <a:pt x="48006" y="17240"/>
                  </a:lnTo>
                  <a:close/>
                </a:path>
                <a:path w="8892540" h="597535">
                  <a:moveTo>
                    <a:pt x="53340" y="15240"/>
                  </a:moveTo>
                  <a:lnTo>
                    <a:pt x="52577" y="15240"/>
                  </a:lnTo>
                  <a:lnTo>
                    <a:pt x="52577" y="15525"/>
                  </a:lnTo>
                  <a:lnTo>
                    <a:pt x="53340" y="15240"/>
                  </a:lnTo>
                  <a:close/>
                </a:path>
                <a:path w="8892540" h="597535">
                  <a:moveTo>
                    <a:pt x="58674" y="13716"/>
                  </a:moveTo>
                  <a:lnTo>
                    <a:pt x="57912" y="13716"/>
                  </a:lnTo>
                  <a:lnTo>
                    <a:pt x="57912" y="13906"/>
                  </a:lnTo>
                  <a:lnTo>
                    <a:pt x="58674" y="13716"/>
                  </a:lnTo>
                  <a:close/>
                </a:path>
                <a:path w="8892540" h="597535">
                  <a:moveTo>
                    <a:pt x="8834628" y="596392"/>
                  </a:moveTo>
                  <a:lnTo>
                    <a:pt x="8834628" y="583692"/>
                  </a:lnTo>
                  <a:lnTo>
                    <a:pt x="8822436" y="585216"/>
                  </a:lnTo>
                  <a:lnTo>
                    <a:pt x="69342" y="585131"/>
                  </a:lnTo>
                  <a:lnTo>
                    <a:pt x="63246" y="584454"/>
                  </a:lnTo>
                  <a:lnTo>
                    <a:pt x="57912" y="583692"/>
                  </a:lnTo>
                  <a:lnTo>
                    <a:pt x="57912" y="596409"/>
                  </a:lnTo>
                  <a:lnTo>
                    <a:pt x="61882" y="597212"/>
                  </a:lnTo>
                  <a:lnTo>
                    <a:pt x="69342" y="597408"/>
                  </a:lnTo>
                  <a:lnTo>
                    <a:pt x="8830056" y="597408"/>
                  </a:lnTo>
                  <a:lnTo>
                    <a:pt x="8834628" y="596392"/>
                  </a:lnTo>
                  <a:close/>
                </a:path>
                <a:path w="8892540" h="597535">
                  <a:moveTo>
                    <a:pt x="64007" y="12954"/>
                  </a:moveTo>
                  <a:lnTo>
                    <a:pt x="63246" y="12954"/>
                  </a:lnTo>
                  <a:lnTo>
                    <a:pt x="64007" y="12954"/>
                  </a:lnTo>
                  <a:close/>
                </a:path>
                <a:path w="8892540" h="597535">
                  <a:moveTo>
                    <a:pt x="64007" y="584454"/>
                  </a:moveTo>
                  <a:lnTo>
                    <a:pt x="63246" y="584358"/>
                  </a:lnTo>
                  <a:lnTo>
                    <a:pt x="64007" y="584454"/>
                  </a:lnTo>
                  <a:close/>
                </a:path>
                <a:path w="8892540" h="597535">
                  <a:moveTo>
                    <a:pt x="8834628" y="13906"/>
                  </a:moveTo>
                  <a:lnTo>
                    <a:pt x="8834628" y="13716"/>
                  </a:lnTo>
                  <a:lnTo>
                    <a:pt x="8833866" y="13716"/>
                  </a:lnTo>
                  <a:lnTo>
                    <a:pt x="8834628" y="13906"/>
                  </a:lnTo>
                  <a:close/>
                </a:path>
                <a:path w="8892540" h="597535">
                  <a:moveTo>
                    <a:pt x="8839962" y="594770"/>
                  </a:moveTo>
                  <a:lnTo>
                    <a:pt x="8839962" y="582168"/>
                  </a:lnTo>
                  <a:lnTo>
                    <a:pt x="8833866" y="583692"/>
                  </a:lnTo>
                  <a:lnTo>
                    <a:pt x="8834628" y="583692"/>
                  </a:lnTo>
                  <a:lnTo>
                    <a:pt x="8834628" y="596392"/>
                  </a:lnTo>
                  <a:lnTo>
                    <a:pt x="8836914" y="595884"/>
                  </a:lnTo>
                  <a:lnTo>
                    <a:pt x="8839962" y="594770"/>
                  </a:lnTo>
                  <a:close/>
                </a:path>
                <a:path w="8892540" h="597535">
                  <a:moveTo>
                    <a:pt x="8839962" y="15525"/>
                  </a:moveTo>
                  <a:lnTo>
                    <a:pt x="8839962" y="15240"/>
                  </a:lnTo>
                  <a:lnTo>
                    <a:pt x="8839200" y="15240"/>
                  </a:lnTo>
                  <a:lnTo>
                    <a:pt x="8839962" y="15525"/>
                  </a:lnTo>
                  <a:close/>
                </a:path>
                <a:path w="8892540" h="597535">
                  <a:moveTo>
                    <a:pt x="8845296" y="592820"/>
                  </a:moveTo>
                  <a:lnTo>
                    <a:pt x="8845296" y="580644"/>
                  </a:lnTo>
                  <a:lnTo>
                    <a:pt x="8839200" y="582168"/>
                  </a:lnTo>
                  <a:lnTo>
                    <a:pt x="8839962" y="582168"/>
                  </a:lnTo>
                  <a:lnTo>
                    <a:pt x="8839962" y="594770"/>
                  </a:lnTo>
                  <a:lnTo>
                    <a:pt x="8845296" y="592820"/>
                  </a:lnTo>
                  <a:close/>
                </a:path>
                <a:path w="8892540" h="597535">
                  <a:moveTo>
                    <a:pt x="8845296" y="17526"/>
                  </a:moveTo>
                  <a:lnTo>
                    <a:pt x="8844534" y="16764"/>
                  </a:lnTo>
                  <a:lnTo>
                    <a:pt x="8844534" y="17240"/>
                  </a:lnTo>
                  <a:lnTo>
                    <a:pt x="8845296" y="17526"/>
                  </a:lnTo>
                  <a:close/>
                </a:path>
                <a:path w="8892540" h="597535">
                  <a:moveTo>
                    <a:pt x="8855202" y="589200"/>
                  </a:moveTo>
                  <a:lnTo>
                    <a:pt x="8855202" y="575310"/>
                  </a:lnTo>
                  <a:lnTo>
                    <a:pt x="8849868" y="578358"/>
                  </a:lnTo>
                  <a:lnTo>
                    <a:pt x="8849868" y="577596"/>
                  </a:lnTo>
                  <a:lnTo>
                    <a:pt x="8844534" y="580644"/>
                  </a:lnTo>
                  <a:lnTo>
                    <a:pt x="8845296" y="580644"/>
                  </a:lnTo>
                  <a:lnTo>
                    <a:pt x="8845296" y="592820"/>
                  </a:lnTo>
                  <a:lnTo>
                    <a:pt x="8855202" y="589200"/>
                  </a:lnTo>
                  <a:close/>
                </a:path>
                <a:path w="8892540" h="597535">
                  <a:moveTo>
                    <a:pt x="8855202" y="22860"/>
                  </a:moveTo>
                  <a:lnTo>
                    <a:pt x="8854440" y="22098"/>
                  </a:lnTo>
                  <a:lnTo>
                    <a:pt x="8854440" y="22424"/>
                  </a:lnTo>
                  <a:lnTo>
                    <a:pt x="8855202" y="22860"/>
                  </a:lnTo>
                  <a:close/>
                </a:path>
                <a:path w="8892540" h="597535">
                  <a:moveTo>
                    <a:pt x="8867394" y="580334"/>
                  </a:moveTo>
                  <a:lnTo>
                    <a:pt x="8867394" y="563880"/>
                  </a:lnTo>
                  <a:lnTo>
                    <a:pt x="8859012" y="572262"/>
                  </a:lnTo>
                  <a:lnTo>
                    <a:pt x="8859012" y="571500"/>
                  </a:lnTo>
                  <a:lnTo>
                    <a:pt x="8854440" y="575310"/>
                  </a:lnTo>
                  <a:lnTo>
                    <a:pt x="8855202" y="575310"/>
                  </a:lnTo>
                  <a:lnTo>
                    <a:pt x="8855202" y="589200"/>
                  </a:lnTo>
                  <a:lnTo>
                    <a:pt x="8857669" y="588298"/>
                  </a:lnTo>
                  <a:lnTo>
                    <a:pt x="8867394" y="580334"/>
                  </a:lnTo>
                  <a:close/>
                </a:path>
                <a:path w="8892540" h="597535">
                  <a:moveTo>
                    <a:pt x="8863584" y="29718"/>
                  </a:moveTo>
                  <a:lnTo>
                    <a:pt x="8862822" y="28956"/>
                  </a:lnTo>
                  <a:lnTo>
                    <a:pt x="8862822" y="29083"/>
                  </a:lnTo>
                  <a:lnTo>
                    <a:pt x="8863584" y="29718"/>
                  </a:lnTo>
                  <a:close/>
                </a:path>
                <a:path w="8892540" h="597535">
                  <a:moveTo>
                    <a:pt x="8867394" y="34442"/>
                  </a:moveTo>
                  <a:lnTo>
                    <a:pt x="8867394" y="33528"/>
                  </a:lnTo>
                  <a:lnTo>
                    <a:pt x="8866631" y="33528"/>
                  </a:lnTo>
                  <a:lnTo>
                    <a:pt x="8867394" y="34442"/>
                  </a:lnTo>
                  <a:close/>
                </a:path>
                <a:path w="8892540" h="597535">
                  <a:moveTo>
                    <a:pt x="8870442" y="577838"/>
                  </a:moveTo>
                  <a:lnTo>
                    <a:pt x="8870442" y="559308"/>
                  </a:lnTo>
                  <a:lnTo>
                    <a:pt x="8866631" y="564642"/>
                  </a:lnTo>
                  <a:lnTo>
                    <a:pt x="8867394" y="563880"/>
                  </a:lnTo>
                  <a:lnTo>
                    <a:pt x="8867394" y="580334"/>
                  </a:lnTo>
                  <a:lnTo>
                    <a:pt x="8870442" y="577838"/>
                  </a:lnTo>
                  <a:close/>
                </a:path>
                <a:path w="8892540" h="597535">
                  <a:moveTo>
                    <a:pt x="8870442" y="39014"/>
                  </a:moveTo>
                  <a:lnTo>
                    <a:pt x="8870442" y="38100"/>
                  </a:lnTo>
                  <a:lnTo>
                    <a:pt x="8869680" y="38100"/>
                  </a:lnTo>
                  <a:lnTo>
                    <a:pt x="8870442" y="39014"/>
                  </a:lnTo>
                  <a:close/>
                </a:path>
                <a:path w="8892540" h="597535">
                  <a:moveTo>
                    <a:pt x="8873490" y="575342"/>
                  </a:moveTo>
                  <a:lnTo>
                    <a:pt x="8873490" y="554736"/>
                  </a:lnTo>
                  <a:lnTo>
                    <a:pt x="8869680" y="560070"/>
                  </a:lnTo>
                  <a:lnTo>
                    <a:pt x="8870442" y="559308"/>
                  </a:lnTo>
                  <a:lnTo>
                    <a:pt x="8870442" y="577838"/>
                  </a:lnTo>
                  <a:lnTo>
                    <a:pt x="8873490" y="575342"/>
                  </a:lnTo>
                  <a:close/>
                </a:path>
                <a:path w="8892540" h="597535">
                  <a:moveTo>
                    <a:pt x="8873490" y="44005"/>
                  </a:moveTo>
                  <a:lnTo>
                    <a:pt x="8873490" y="42672"/>
                  </a:lnTo>
                  <a:lnTo>
                    <a:pt x="8872728" y="42672"/>
                  </a:lnTo>
                  <a:lnTo>
                    <a:pt x="8873490" y="44005"/>
                  </a:lnTo>
                  <a:close/>
                </a:path>
                <a:path w="8892540" h="597535">
                  <a:moveTo>
                    <a:pt x="8875776" y="572552"/>
                  </a:moveTo>
                  <a:lnTo>
                    <a:pt x="8875776" y="549402"/>
                  </a:lnTo>
                  <a:lnTo>
                    <a:pt x="8872728" y="555498"/>
                  </a:lnTo>
                  <a:lnTo>
                    <a:pt x="8873490" y="554736"/>
                  </a:lnTo>
                  <a:lnTo>
                    <a:pt x="8873490" y="575342"/>
                  </a:lnTo>
                  <a:lnTo>
                    <a:pt x="8874494" y="574519"/>
                  </a:lnTo>
                  <a:lnTo>
                    <a:pt x="8875776" y="572552"/>
                  </a:lnTo>
                  <a:close/>
                </a:path>
                <a:path w="8892540" h="597535">
                  <a:moveTo>
                    <a:pt x="8875776" y="49275"/>
                  </a:moveTo>
                  <a:lnTo>
                    <a:pt x="8875776" y="48006"/>
                  </a:lnTo>
                  <a:lnTo>
                    <a:pt x="8875014" y="47244"/>
                  </a:lnTo>
                  <a:lnTo>
                    <a:pt x="8875776" y="49275"/>
                  </a:lnTo>
                  <a:close/>
                </a:path>
                <a:path w="8892540" h="597535">
                  <a:moveTo>
                    <a:pt x="8879586" y="566701"/>
                  </a:moveTo>
                  <a:lnTo>
                    <a:pt x="8879586" y="533400"/>
                  </a:lnTo>
                  <a:lnTo>
                    <a:pt x="8878824" y="539496"/>
                  </a:lnTo>
                  <a:lnTo>
                    <a:pt x="8878824" y="538734"/>
                  </a:lnTo>
                  <a:lnTo>
                    <a:pt x="8877300" y="544830"/>
                  </a:lnTo>
                  <a:lnTo>
                    <a:pt x="8877300" y="544068"/>
                  </a:lnTo>
                  <a:lnTo>
                    <a:pt x="8875014" y="550164"/>
                  </a:lnTo>
                  <a:lnTo>
                    <a:pt x="8875776" y="549402"/>
                  </a:lnTo>
                  <a:lnTo>
                    <a:pt x="8875776" y="572552"/>
                  </a:lnTo>
                  <a:lnTo>
                    <a:pt x="8879586" y="566701"/>
                  </a:lnTo>
                  <a:close/>
                </a:path>
              </a:pathLst>
            </a:custGeom>
            <a:solidFill>
              <a:srgbClr val="BEBEBE"/>
            </a:solidFill>
          </p:spPr>
          <p:txBody>
            <a:bodyPr wrap="square" lIns="0" tIns="0" rIns="0" bIns="0" rtlCol="0"/>
            <a:lstStyle/>
            <a:p>
              <a:endParaRPr/>
            </a:p>
          </p:txBody>
        </p:sp>
      </p:grpSp>
      <p:sp>
        <p:nvSpPr>
          <p:cNvPr id="9" name="object 9"/>
          <p:cNvSpPr txBox="1">
            <a:spLocks noGrp="1"/>
          </p:cNvSpPr>
          <p:nvPr>
            <p:ph type="title"/>
          </p:nvPr>
        </p:nvSpPr>
        <p:spPr>
          <a:xfrm>
            <a:off x="1003687" y="468884"/>
            <a:ext cx="5986145" cy="407034"/>
          </a:xfrm>
          <a:prstGeom prst="rect">
            <a:avLst/>
          </a:prstGeom>
        </p:spPr>
        <p:txBody>
          <a:bodyPr vert="horz" wrap="square" lIns="0" tIns="12700" rIns="0" bIns="0" rtlCol="0">
            <a:spAutoFit/>
          </a:bodyPr>
          <a:lstStyle/>
          <a:p>
            <a:pPr marL="12700">
              <a:lnSpc>
                <a:spcPct val="100000"/>
              </a:lnSpc>
              <a:spcBef>
                <a:spcPts val="100"/>
              </a:spcBef>
            </a:pPr>
            <a:r>
              <a:rPr dirty="0">
                <a:solidFill>
                  <a:srgbClr val="000000"/>
                </a:solidFill>
              </a:rPr>
              <a:t>參、相關宣導措施-</a:t>
            </a:r>
            <a:r>
              <a:rPr spc="-5" dirty="0"/>
              <a:t>學習準備建議方向(2/3)</a:t>
            </a:r>
          </a:p>
        </p:txBody>
      </p:sp>
      <p:grpSp>
        <p:nvGrpSpPr>
          <p:cNvPr id="10" name="object 10"/>
          <p:cNvGrpSpPr/>
          <p:nvPr/>
        </p:nvGrpSpPr>
        <p:grpSpPr>
          <a:xfrm>
            <a:off x="1007249" y="1074419"/>
            <a:ext cx="487680" cy="521970"/>
            <a:chOff x="1007249" y="1074419"/>
            <a:chExt cx="487680" cy="521970"/>
          </a:xfrm>
        </p:grpSpPr>
        <p:pic>
          <p:nvPicPr>
            <p:cNvPr id="11" name="object 11"/>
            <p:cNvPicPr/>
            <p:nvPr/>
          </p:nvPicPr>
          <p:blipFill>
            <a:blip r:embed="rId4" cstate="print"/>
            <a:stretch>
              <a:fillRect/>
            </a:stretch>
          </p:blipFill>
          <p:spPr>
            <a:xfrm>
              <a:off x="1007249" y="1074419"/>
              <a:ext cx="487680" cy="243840"/>
            </a:xfrm>
            <a:prstGeom prst="rect">
              <a:avLst/>
            </a:prstGeom>
          </p:spPr>
        </p:pic>
        <p:pic>
          <p:nvPicPr>
            <p:cNvPr id="12" name="object 12"/>
            <p:cNvPicPr/>
            <p:nvPr/>
          </p:nvPicPr>
          <p:blipFill>
            <a:blip r:embed="rId5" cstate="print"/>
            <a:stretch>
              <a:fillRect/>
            </a:stretch>
          </p:blipFill>
          <p:spPr>
            <a:xfrm>
              <a:off x="1018679" y="1306829"/>
              <a:ext cx="468630" cy="64769"/>
            </a:xfrm>
            <a:prstGeom prst="rect">
              <a:avLst/>
            </a:prstGeom>
          </p:spPr>
        </p:pic>
        <p:pic>
          <p:nvPicPr>
            <p:cNvPr id="13" name="object 13"/>
            <p:cNvPicPr/>
            <p:nvPr/>
          </p:nvPicPr>
          <p:blipFill>
            <a:blip r:embed="rId6" cstate="print"/>
            <a:stretch>
              <a:fillRect/>
            </a:stretch>
          </p:blipFill>
          <p:spPr>
            <a:xfrm>
              <a:off x="1007249" y="1360169"/>
              <a:ext cx="487680" cy="236220"/>
            </a:xfrm>
            <a:prstGeom prst="rect">
              <a:avLst/>
            </a:prstGeom>
          </p:spPr>
        </p:pic>
      </p:grpSp>
      <p:sp>
        <p:nvSpPr>
          <p:cNvPr id="14" name="object 14"/>
          <p:cNvSpPr txBox="1"/>
          <p:nvPr/>
        </p:nvSpPr>
        <p:spPr>
          <a:xfrm>
            <a:off x="1548517" y="1099819"/>
            <a:ext cx="5629910" cy="963930"/>
          </a:xfrm>
          <a:prstGeom prst="rect">
            <a:avLst/>
          </a:prstGeom>
        </p:spPr>
        <p:txBody>
          <a:bodyPr vert="horz" wrap="square" lIns="0" tIns="12065" rIns="0" bIns="0" rtlCol="0">
            <a:spAutoFit/>
          </a:bodyPr>
          <a:lstStyle/>
          <a:p>
            <a:pPr marL="12700">
              <a:lnSpc>
                <a:spcPct val="100000"/>
              </a:lnSpc>
              <a:spcBef>
                <a:spcPts val="95"/>
              </a:spcBef>
            </a:pPr>
            <a:r>
              <a:rPr sz="2000" b="1" spc="-5" dirty="0">
                <a:latin typeface="微軟正黑體"/>
                <a:cs typeface="微軟正黑體"/>
              </a:rPr>
              <a:t>學習準備建議方向公告平台—依參採項目進行查詢</a:t>
            </a:r>
            <a:endParaRPr sz="2000">
              <a:latin typeface="微軟正黑體"/>
              <a:cs typeface="微軟正黑體"/>
            </a:endParaRPr>
          </a:p>
          <a:p>
            <a:pPr marL="340360" indent="-285750">
              <a:lnSpc>
                <a:spcPct val="100000"/>
              </a:lnSpc>
              <a:spcBef>
                <a:spcPts val="1150"/>
              </a:spcBef>
              <a:buFont typeface="Wingdings"/>
              <a:buChar char=""/>
              <a:tabLst>
                <a:tab pos="339725" algn="l"/>
                <a:tab pos="340360" algn="l"/>
              </a:tabLst>
            </a:pPr>
            <a:r>
              <a:rPr sz="1600" b="1" spc="-5" dirty="0">
                <a:latin typeface="微軟正黑體"/>
                <a:cs typeface="微軟正黑體"/>
              </a:rPr>
              <a:t>協助學生運用條件查詢適合自己屬性之系科</a:t>
            </a:r>
            <a:endParaRPr sz="1600">
              <a:latin typeface="微軟正黑體"/>
              <a:cs typeface="微軟正黑體"/>
            </a:endParaRPr>
          </a:p>
          <a:p>
            <a:pPr marL="340360" indent="-285750">
              <a:lnSpc>
                <a:spcPct val="100000"/>
              </a:lnSpc>
              <a:buFont typeface="Wingdings"/>
              <a:buChar char=""/>
              <a:tabLst>
                <a:tab pos="339725" algn="l"/>
                <a:tab pos="340360" algn="l"/>
              </a:tabLst>
            </a:pPr>
            <a:r>
              <a:rPr sz="1600" b="1" spc="-5" dirty="0">
                <a:latin typeface="微軟正黑體"/>
                <a:cs typeface="微軟正黑體"/>
              </a:rPr>
              <a:t>提供多重方式複合查詢參採校系</a:t>
            </a:r>
            <a:endParaRPr sz="1600">
              <a:latin typeface="微軟正黑體"/>
              <a:cs typeface="微軟正黑體"/>
            </a:endParaRPr>
          </a:p>
        </p:txBody>
      </p:sp>
      <p:pic>
        <p:nvPicPr>
          <p:cNvPr id="15" name="object 15"/>
          <p:cNvPicPr/>
          <p:nvPr/>
        </p:nvPicPr>
        <p:blipFill>
          <a:blip r:embed="rId7" cstate="print"/>
          <a:stretch>
            <a:fillRect/>
          </a:stretch>
        </p:blipFill>
        <p:spPr>
          <a:xfrm>
            <a:off x="1250327" y="2233422"/>
            <a:ext cx="8535923" cy="4744973"/>
          </a:xfrm>
          <a:prstGeom prst="rect">
            <a:avLst/>
          </a:prstGeom>
        </p:spPr>
      </p:pic>
      <p:sp>
        <p:nvSpPr>
          <p:cNvPr id="16" name="object 16"/>
          <p:cNvSpPr txBox="1"/>
          <p:nvPr/>
        </p:nvSpPr>
        <p:spPr>
          <a:xfrm>
            <a:off x="7318120" y="6380226"/>
            <a:ext cx="1108075" cy="368935"/>
          </a:xfrm>
          <a:prstGeom prst="rect">
            <a:avLst/>
          </a:prstGeom>
          <a:solidFill>
            <a:srgbClr val="000000"/>
          </a:solidFill>
        </p:spPr>
        <p:txBody>
          <a:bodyPr vert="horz" wrap="square" lIns="0" tIns="31750" rIns="0" bIns="0" rtlCol="0">
            <a:spAutoFit/>
          </a:bodyPr>
          <a:lstStyle/>
          <a:p>
            <a:pPr marL="91440">
              <a:lnSpc>
                <a:spcPct val="100000"/>
              </a:lnSpc>
              <a:spcBef>
                <a:spcPts val="250"/>
              </a:spcBef>
            </a:pPr>
            <a:r>
              <a:rPr sz="1800" b="1" dirty="0">
                <a:solidFill>
                  <a:srgbClr val="FFFFFF"/>
                </a:solidFill>
                <a:latin typeface="微軟正黑體"/>
                <a:cs typeface="微軟正黑體"/>
              </a:rPr>
              <a:t>開始查詢</a:t>
            </a:r>
            <a:endParaRPr sz="1800">
              <a:latin typeface="微軟正黑體"/>
              <a:cs typeface="微軟正黑體"/>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774839" y="1804416"/>
            <a:ext cx="9144000" cy="5402580"/>
            <a:chOff x="774839" y="1804416"/>
            <a:chExt cx="9144000" cy="5402580"/>
          </a:xfrm>
        </p:grpSpPr>
        <p:pic>
          <p:nvPicPr>
            <p:cNvPr id="3" name="object 3"/>
            <p:cNvPicPr/>
            <p:nvPr/>
          </p:nvPicPr>
          <p:blipFill>
            <a:blip r:embed="rId2" cstate="print"/>
            <a:stretch>
              <a:fillRect/>
            </a:stretch>
          </p:blipFill>
          <p:spPr>
            <a:xfrm>
              <a:off x="774839" y="3712090"/>
              <a:ext cx="9144000" cy="3494905"/>
            </a:xfrm>
            <a:prstGeom prst="rect">
              <a:avLst/>
            </a:prstGeom>
          </p:spPr>
        </p:pic>
        <p:pic>
          <p:nvPicPr>
            <p:cNvPr id="4" name="object 4"/>
            <p:cNvPicPr/>
            <p:nvPr/>
          </p:nvPicPr>
          <p:blipFill>
            <a:blip r:embed="rId3" cstate="print"/>
            <a:stretch>
              <a:fillRect/>
            </a:stretch>
          </p:blipFill>
          <p:spPr>
            <a:xfrm>
              <a:off x="926477" y="6781037"/>
              <a:ext cx="409956" cy="409955"/>
            </a:xfrm>
            <a:prstGeom prst="rect">
              <a:avLst/>
            </a:prstGeom>
          </p:spPr>
        </p:pic>
        <p:pic>
          <p:nvPicPr>
            <p:cNvPr id="5" name="object 5"/>
            <p:cNvPicPr/>
            <p:nvPr/>
          </p:nvPicPr>
          <p:blipFill>
            <a:blip r:embed="rId4" cstate="print"/>
            <a:stretch>
              <a:fillRect/>
            </a:stretch>
          </p:blipFill>
          <p:spPr>
            <a:xfrm>
              <a:off x="1926983" y="1804416"/>
              <a:ext cx="6886956" cy="5049011"/>
            </a:xfrm>
            <a:prstGeom prst="rect">
              <a:avLst/>
            </a:prstGeom>
          </p:spPr>
        </p:pic>
      </p:grpSp>
      <p:sp>
        <p:nvSpPr>
          <p:cNvPr id="6" name="object 6"/>
          <p:cNvSpPr txBox="1"/>
          <p:nvPr/>
        </p:nvSpPr>
        <p:spPr>
          <a:xfrm>
            <a:off x="1500511" y="1243076"/>
            <a:ext cx="1244600" cy="391160"/>
          </a:xfrm>
          <a:prstGeom prst="rect">
            <a:avLst/>
          </a:prstGeom>
        </p:spPr>
        <p:txBody>
          <a:bodyPr vert="horz" wrap="square" lIns="0" tIns="12700" rIns="0" bIns="0" rtlCol="0">
            <a:spAutoFit/>
          </a:bodyPr>
          <a:lstStyle/>
          <a:p>
            <a:pPr marL="12700">
              <a:lnSpc>
                <a:spcPct val="100000"/>
              </a:lnSpc>
              <a:spcBef>
                <a:spcPts val="100"/>
              </a:spcBef>
            </a:pPr>
            <a:r>
              <a:rPr sz="2400" b="1" dirty="0">
                <a:latin typeface="微軟正黑體"/>
                <a:cs typeface="微軟正黑體"/>
              </a:rPr>
              <a:t>搜尋結果</a:t>
            </a:r>
            <a:endParaRPr sz="2400">
              <a:latin typeface="微軟正黑體"/>
              <a:cs typeface="微軟正黑體"/>
            </a:endParaRPr>
          </a:p>
        </p:txBody>
      </p:sp>
      <p:grpSp>
        <p:nvGrpSpPr>
          <p:cNvPr id="7" name="object 7"/>
          <p:cNvGrpSpPr/>
          <p:nvPr/>
        </p:nvGrpSpPr>
        <p:grpSpPr>
          <a:xfrm>
            <a:off x="900569" y="383286"/>
            <a:ext cx="8892540" cy="597535"/>
            <a:chOff x="900569" y="383286"/>
            <a:chExt cx="8892540" cy="597535"/>
          </a:xfrm>
        </p:grpSpPr>
        <p:sp>
          <p:nvSpPr>
            <p:cNvPr id="8" name="object 8"/>
            <p:cNvSpPr/>
            <p:nvPr/>
          </p:nvSpPr>
          <p:spPr>
            <a:xfrm>
              <a:off x="906665" y="389382"/>
              <a:ext cx="8880475" cy="585470"/>
            </a:xfrm>
            <a:custGeom>
              <a:avLst/>
              <a:gdLst/>
              <a:ahLst/>
              <a:cxnLst/>
              <a:rect l="l" t="t" r="r" b="b"/>
              <a:pathLst>
                <a:path w="8880475" h="585469">
                  <a:moveTo>
                    <a:pt x="8880348" y="521208"/>
                  </a:moveTo>
                  <a:lnTo>
                    <a:pt x="8880348" y="64008"/>
                  </a:lnTo>
                  <a:lnTo>
                    <a:pt x="8875275" y="39219"/>
                  </a:lnTo>
                  <a:lnTo>
                    <a:pt x="8861488" y="18859"/>
                  </a:lnTo>
                  <a:lnTo>
                    <a:pt x="8841128" y="5072"/>
                  </a:lnTo>
                  <a:lnTo>
                    <a:pt x="8816340" y="0"/>
                  </a:lnTo>
                  <a:lnTo>
                    <a:pt x="64008" y="0"/>
                  </a:lnTo>
                  <a:lnTo>
                    <a:pt x="38897" y="5072"/>
                  </a:lnTo>
                  <a:lnTo>
                    <a:pt x="18573" y="18859"/>
                  </a:lnTo>
                  <a:lnTo>
                    <a:pt x="4964" y="39219"/>
                  </a:lnTo>
                  <a:lnTo>
                    <a:pt x="0" y="64008"/>
                  </a:lnTo>
                  <a:lnTo>
                    <a:pt x="0" y="521208"/>
                  </a:lnTo>
                  <a:lnTo>
                    <a:pt x="4964" y="545996"/>
                  </a:lnTo>
                  <a:lnTo>
                    <a:pt x="18573" y="566356"/>
                  </a:lnTo>
                  <a:lnTo>
                    <a:pt x="38897" y="580143"/>
                  </a:lnTo>
                  <a:lnTo>
                    <a:pt x="64008" y="585216"/>
                  </a:lnTo>
                  <a:lnTo>
                    <a:pt x="8816340" y="585216"/>
                  </a:lnTo>
                  <a:lnTo>
                    <a:pt x="8841128" y="580143"/>
                  </a:lnTo>
                  <a:lnTo>
                    <a:pt x="8861488" y="566356"/>
                  </a:lnTo>
                  <a:lnTo>
                    <a:pt x="8875275" y="545996"/>
                  </a:lnTo>
                  <a:lnTo>
                    <a:pt x="8880348" y="521208"/>
                  </a:lnTo>
                  <a:close/>
                </a:path>
              </a:pathLst>
            </a:custGeom>
            <a:solidFill>
              <a:srgbClr val="EDDCFF"/>
            </a:solidFill>
          </p:spPr>
          <p:txBody>
            <a:bodyPr wrap="square" lIns="0" tIns="0" rIns="0" bIns="0" rtlCol="0"/>
            <a:lstStyle/>
            <a:p>
              <a:endParaRPr/>
            </a:p>
          </p:txBody>
        </p:sp>
        <p:sp>
          <p:nvSpPr>
            <p:cNvPr id="9" name="object 9"/>
            <p:cNvSpPr/>
            <p:nvPr/>
          </p:nvSpPr>
          <p:spPr>
            <a:xfrm>
              <a:off x="900569" y="383286"/>
              <a:ext cx="8892540" cy="597535"/>
            </a:xfrm>
            <a:custGeom>
              <a:avLst/>
              <a:gdLst/>
              <a:ahLst/>
              <a:cxnLst/>
              <a:rect l="l" t="t" r="r" b="b"/>
              <a:pathLst>
                <a:path w="8892540" h="597535">
                  <a:moveTo>
                    <a:pt x="8892540" y="534924"/>
                  </a:moveTo>
                  <a:lnTo>
                    <a:pt x="8892540" y="63246"/>
                  </a:lnTo>
                  <a:lnTo>
                    <a:pt x="8891016" y="55626"/>
                  </a:lnTo>
                  <a:lnTo>
                    <a:pt x="8869456" y="18102"/>
                  </a:lnTo>
                  <a:lnTo>
                    <a:pt x="8830056" y="762"/>
                  </a:lnTo>
                  <a:lnTo>
                    <a:pt x="8822436" y="0"/>
                  </a:lnTo>
                  <a:lnTo>
                    <a:pt x="69342" y="0"/>
                  </a:lnTo>
                  <a:lnTo>
                    <a:pt x="27936" y="13963"/>
                  </a:lnTo>
                  <a:lnTo>
                    <a:pt x="3047" y="49530"/>
                  </a:lnTo>
                  <a:lnTo>
                    <a:pt x="0" y="63246"/>
                  </a:lnTo>
                  <a:lnTo>
                    <a:pt x="0" y="534924"/>
                  </a:lnTo>
                  <a:lnTo>
                    <a:pt x="12192" y="567545"/>
                  </a:lnTo>
                  <a:lnTo>
                    <a:pt x="12192" y="70104"/>
                  </a:lnTo>
                  <a:lnTo>
                    <a:pt x="12954" y="64008"/>
                  </a:lnTo>
                  <a:lnTo>
                    <a:pt x="12954" y="64770"/>
                  </a:lnTo>
                  <a:lnTo>
                    <a:pt x="13716" y="57912"/>
                  </a:lnTo>
                  <a:lnTo>
                    <a:pt x="13716" y="58674"/>
                  </a:lnTo>
                  <a:lnTo>
                    <a:pt x="15240" y="52578"/>
                  </a:lnTo>
                  <a:lnTo>
                    <a:pt x="15240" y="53340"/>
                  </a:lnTo>
                  <a:lnTo>
                    <a:pt x="16764" y="47244"/>
                  </a:lnTo>
                  <a:lnTo>
                    <a:pt x="16764" y="48006"/>
                  </a:lnTo>
                  <a:lnTo>
                    <a:pt x="19049" y="44005"/>
                  </a:lnTo>
                  <a:lnTo>
                    <a:pt x="19049" y="42672"/>
                  </a:lnTo>
                  <a:lnTo>
                    <a:pt x="22097" y="38100"/>
                  </a:lnTo>
                  <a:lnTo>
                    <a:pt x="25145" y="34442"/>
                  </a:lnTo>
                  <a:lnTo>
                    <a:pt x="25145" y="33528"/>
                  </a:lnTo>
                  <a:lnTo>
                    <a:pt x="29718" y="28956"/>
                  </a:lnTo>
                  <a:lnTo>
                    <a:pt x="29718" y="29083"/>
                  </a:lnTo>
                  <a:lnTo>
                    <a:pt x="32765" y="26543"/>
                  </a:lnTo>
                  <a:lnTo>
                    <a:pt x="32765" y="25908"/>
                  </a:lnTo>
                  <a:lnTo>
                    <a:pt x="38099" y="22098"/>
                  </a:lnTo>
                  <a:lnTo>
                    <a:pt x="38099" y="22424"/>
                  </a:lnTo>
                  <a:lnTo>
                    <a:pt x="41909" y="20247"/>
                  </a:lnTo>
                  <a:lnTo>
                    <a:pt x="41909" y="19812"/>
                  </a:lnTo>
                  <a:lnTo>
                    <a:pt x="48006" y="16764"/>
                  </a:lnTo>
                  <a:lnTo>
                    <a:pt x="48006" y="17240"/>
                  </a:lnTo>
                  <a:lnTo>
                    <a:pt x="52577" y="15525"/>
                  </a:lnTo>
                  <a:lnTo>
                    <a:pt x="52577" y="15240"/>
                  </a:lnTo>
                  <a:lnTo>
                    <a:pt x="57912" y="13906"/>
                  </a:lnTo>
                  <a:lnTo>
                    <a:pt x="57912" y="13716"/>
                  </a:lnTo>
                  <a:lnTo>
                    <a:pt x="63246" y="13049"/>
                  </a:lnTo>
                  <a:lnTo>
                    <a:pt x="8828532" y="12954"/>
                  </a:lnTo>
                  <a:lnTo>
                    <a:pt x="8834628" y="13716"/>
                  </a:lnTo>
                  <a:lnTo>
                    <a:pt x="8834628" y="13906"/>
                  </a:lnTo>
                  <a:lnTo>
                    <a:pt x="8839962" y="15240"/>
                  </a:lnTo>
                  <a:lnTo>
                    <a:pt x="8839962" y="15525"/>
                  </a:lnTo>
                  <a:lnTo>
                    <a:pt x="8844534" y="17240"/>
                  </a:lnTo>
                  <a:lnTo>
                    <a:pt x="8844534" y="16764"/>
                  </a:lnTo>
                  <a:lnTo>
                    <a:pt x="8854440" y="22424"/>
                  </a:lnTo>
                  <a:lnTo>
                    <a:pt x="8854440" y="22098"/>
                  </a:lnTo>
                  <a:lnTo>
                    <a:pt x="8862822" y="29083"/>
                  </a:lnTo>
                  <a:lnTo>
                    <a:pt x="8862822" y="28956"/>
                  </a:lnTo>
                  <a:lnTo>
                    <a:pt x="8867394" y="33528"/>
                  </a:lnTo>
                  <a:lnTo>
                    <a:pt x="8867394" y="34442"/>
                  </a:lnTo>
                  <a:lnTo>
                    <a:pt x="8870442" y="38100"/>
                  </a:lnTo>
                  <a:lnTo>
                    <a:pt x="8870442" y="39014"/>
                  </a:lnTo>
                  <a:lnTo>
                    <a:pt x="8873490" y="42672"/>
                  </a:lnTo>
                  <a:lnTo>
                    <a:pt x="8873490" y="44005"/>
                  </a:lnTo>
                  <a:lnTo>
                    <a:pt x="8875776" y="48006"/>
                  </a:lnTo>
                  <a:lnTo>
                    <a:pt x="8875776" y="49275"/>
                  </a:lnTo>
                  <a:lnTo>
                    <a:pt x="8877300" y="53340"/>
                  </a:lnTo>
                  <a:lnTo>
                    <a:pt x="8877300" y="52578"/>
                  </a:lnTo>
                  <a:lnTo>
                    <a:pt x="8878824" y="58674"/>
                  </a:lnTo>
                  <a:lnTo>
                    <a:pt x="8878824" y="57912"/>
                  </a:lnTo>
                  <a:lnTo>
                    <a:pt x="8879586" y="64770"/>
                  </a:lnTo>
                  <a:lnTo>
                    <a:pt x="8879586" y="566701"/>
                  </a:lnTo>
                  <a:lnTo>
                    <a:pt x="8886436" y="556182"/>
                  </a:lnTo>
                  <a:lnTo>
                    <a:pt x="8892540" y="534924"/>
                  </a:lnTo>
                  <a:close/>
                </a:path>
                <a:path w="8892540" h="597535">
                  <a:moveTo>
                    <a:pt x="19812" y="555498"/>
                  </a:moveTo>
                  <a:lnTo>
                    <a:pt x="16764" y="549402"/>
                  </a:lnTo>
                  <a:lnTo>
                    <a:pt x="16764" y="550164"/>
                  </a:lnTo>
                  <a:lnTo>
                    <a:pt x="15240" y="544068"/>
                  </a:lnTo>
                  <a:lnTo>
                    <a:pt x="15240" y="544830"/>
                  </a:lnTo>
                  <a:lnTo>
                    <a:pt x="13716" y="538734"/>
                  </a:lnTo>
                  <a:lnTo>
                    <a:pt x="13716" y="539496"/>
                  </a:lnTo>
                  <a:lnTo>
                    <a:pt x="12192" y="527304"/>
                  </a:lnTo>
                  <a:lnTo>
                    <a:pt x="12192" y="567545"/>
                  </a:lnTo>
                  <a:lnTo>
                    <a:pt x="13492" y="569523"/>
                  </a:lnTo>
                  <a:lnTo>
                    <a:pt x="18026" y="574365"/>
                  </a:lnTo>
                  <a:lnTo>
                    <a:pt x="19050" y="575377"/>
                  </a:lnTo>
                  <a:lnTo>
                    <a:pt x="19050" y="554736"/>
                  </a:lnTo>
                  <a:lnTo>
                    <a:pt x="19812" y="555498"/>
                  </a:lnTo>
                  <a:close/>
                </a:path>
                <a:path w="8892540" h="597535">
                  <a:moveTo>
                    <a:pt x="19811" y="42672"/>
                  </a:moveTo>
                  <a:lnTo>
                    <a:pt x="19049" y="42672"/>
                  </a:lnTo>
                  <a:lnTo>
                    <a:pt x="19049" y="44005"/>
                  </a:lnTo>
                  <a:lnTo>
                    <a:pt x="19811" y="42672"/>
                  </a:lnTo>
                  <a:close/>
                </a:path>
                <a:path w="8892540" h="597535">
                  <a:moveTo>
                    <a:pt x="25907" y="564642"/>
                  </a:moveTo>
                  <a:lnTo>
                    <a:pt x="22098" y="559308"/>
                  </a:lnTo>
                  <a:lnTo>
                    <a:pt x="22098" y="560070"/>
                  </a:lnTo>
                  <a:lnTo>
                    <a:pt x="19050" y="554736"/>
                  </a:lnTo>
                  <a:lnTo>
                    <a:pt x="19050" y="575377"/>
                  </a:lnTo>
                  <a:lnTo>
                    <a:pt x="25146" y="581406"/>
                  </a:lnTo>
                  <a:lnTo>
                    <a:pt x="25146" y="563880"/>
                  </a:lnTo>
                  <a:lnTo>
                    <a:pt x="25907" y="564642"/>
                  </a:lnTo>
                  <a:close/>
                </a:path>
                <a:path w="8892540" h="597535">
                  <a:moveTo>
                    <a:pt x="25907" y="33528"/>
                  </a:moveTo>
                  <a:lnTo>
                    <a:pt x="25145" y="33528"/>
                  </a:lnTo>
                  <a:lnTo>
                    <a:pt x="25145" y="34442"/>
                  </a:lnTo>
                  <a:lnTo>
                    <a:pt x="25907" y="33528"/>
                  </a:lnTo>
                  <a:close/>
                </a:path>
                <a:path w="8892540" h="597535">
                  <a:moveTo>
                    <a:pt x="33528" y="587502"/>
                  </a:moveTo>
                  <a:lnTo>
                    <a:pt x="33528" y="572262"/>
                  </a:lnTo>
                  <a:lnTo>
                    <a:pt x="25146" y="563880"/>
                  </a:lnTo>
                  <a:lnTo>
                    <a:pt x="25146" y="581406"/>
                  </a:lnTo>
                  <a:lnTo>
                    <a:pt x="30480" y="585978"/>
                  </a:lnTo>
                  <a:lnTo>
                    <a:pt x="33528" y="587502"/>
                  </a:lnTo>
                  <a:close/>
                </a:path>
                <a:path w="8892540" h="597535">
                  <a:moveTo>
                    <a:pt x="29718" y="29083"/>
                  </a:moveTo>
                  <a:lnTo>
                    <a:pt x="29718" y="28956"/>
                  </a:lnTo>
                  <a:lnTo>
                    <a:pt x="28955" y="29718"/>
                  </a:lnTo>
                  <a:lnTo>
                    <a:pt x="29718" y="29083"/>
                  </a:lnTo>
                  <a:close/>
                </a:path>
                <a:path w="8892540" h="597535">
                  <a:moveTo>
                    <a:pt x="33528" y="25908"/>
                  </a:moveTo>
                  <a:lnTo>
                    <a:pt x="32765" y="25908"/>
                  </a:lnTo>
                  <a:lnTo>
                    <a:pt x="32765" y="26543"/>
                  </a:lnTo>
                  <a:lnTo>
                    <a:pt x="33528" y="25908"/>
                  </a:lnTo>
                  <a:close/>
                </a:path>
                <a:path w="8892540" h="597535">
                  <a:moveTo>
                    <a:pt x="38100" y="575310"/>
                  </a:moveTo>
                  <a:lnTo>
                    <a:pt x="32765" y="571500"/>
                  </a:lnTo>
                  <a:lnTo>
                    <a:pt x="33528" y="572262"/>
                  </a:lnTo>
                  <a:lnTo>
                    <a:pt x="33528" y="587502"/>
                  </a:lnTo>
                  <a:lnTo>
                    <a:pt x="37338" y="589400"/>
                  </a:lnTo>
                  <a:lnTo>
                    <a:pt x="37338" y="575310"/>
                  </a:lnTo>
                  <a:lnTo>
                    <a:pt x="38100" y="575310"/>
                  </a:lnTo>
                  <a:close/>
                </a:path>
                <a:path w="8892540" h="597535">
                  <a:moveTo>
                    <a:pt x="38099" y="22424"/>
                  </a:moveTo>
                  <a:lnTo>
                    <a:pt x="38099" y="22098"/>
                  </a:lnTo>
                  <a:lnTo>
                    <a:pt x="37337" y="22860"/>
                  </a:lnTo>
                  <a:lnTo>
                    <a:pt x="38099" y="22424"/>
                  </a:lnTo>
                  <a:close/>
                </a:path>
                <a:path w="8892540" h="597535">
                  <a:moveTo>
                    <a:pt x="42672" y="592018"/>
                  </a:moveTo>
                  <a:lnTo>
                    <a:pt x="42672" y="578358"/>
                  </a:lnTo>
                  <a:lnTo>
                    <a:pt x="37338" y="575310"/>
                  </a:lnTo>
                  <a:lnTo>
                    <a:pt x="37338" y="589400"/>
                  </a:lnTo>
                  <a:lnTo>
                    <a:pt x="42672" y="592018"/>
                  </a:lnTo>
                  <a:close/>
                </a:path>
                <a:path w="8892540" h="597535">
                  <a:moveTo>
                    <a:pt x="42671" y="19812"/>
                  </a:moveTo>
                  <a:lnTo>
                    <a:pt x="41909" y="19812"/>
                  </a:lnTo>
                  <a:lnTo>
                    <a:pt x="41909" y="20247"/>
                  </a:lnTo>
                  <a:lnTo>
                    <a:pt x="42671" y="19812"/>
                  </a:lnTo>
                  <a:close/>
                </a:path>
                <a:path w="8892540" h="597535">
                  <a:moveTo>
                    <a:pt x="58674" y="583692"/>
                  </a:moveTo>
                  <a:lnTo>
                    <a:pt x="52578" y="582168"/>
                  </a:lnTo>
                  <a:lnTo>
                    <a:pt x="52578" y="581977"/>
                  </a:lnTo>
                  <a:lnTo>
                    <a:pt x="47244" y="580644"/>
                  </a:lnTo>
                  <a:lnTo>
                    <a:pt x="47244" y="580263"/>
                  </a:lnTo>
                  <a:lnTo>
                    <a:pt x="41910" y="577596"/>
                  </a:lnTo>
                  <a:lnTo>
                    <a:pt x="42672" y="578358"/>
                  </a:lnTo>
                  <a:lnTo>
                    <a:pt x="42672" y="592018"/>
                  </a:lnTo>
                  <a:lnTo>
                    <a:pt x="43406" y="592378"/>
                  </a:lnTo>
                  <a:lnTo>
                    <a:pt x="47244" y="593615"/>
                  </a:lnTo>
                  <a:lnTo>
                    <a:pt x="47244" y="580644"/>
                  </a:lnTo>
                  <a:lnTo>
                    <a:pt x="48006" y="580644"/>
                  </a:lnTo>
                  <a:lnTo>
                    <a:pt x="48006" y="593860"/>
                  </a:lnTo>
                  <a:lnTo>
                    <a:pt x="52578" y="595329"/>
                  </a:lnTo>
                  <a:lnTo>
                    <a:pt x="52578" y="582168"/>
                  </a:lnTo>
                  <a:lnTo>
                    <a:pt x="53340" y="582168"/>
                  </a:lnTo>
                  <a:lnTo>
                    <a:pt x="53340" y="595483"/>
                  </a:lnTo>
                  <a:lnTo>
                    <a:pt x="57912" y="596409"/>
                  </a:lnTo>
                  <a:lnTo>
                    <a:pt x="57912" y="583692"/>
                  </a:lnTo>
                  <a:lnTo>
                    <a:pt x="58674" y="583692"/>
                  </a:lnTo>
                  <a:close/>
                </a:path>
                <a:path w="8892540" h="597535">
                  <a:moveTo>
                    <a:pt x="48006" y="17240"/>
                  </a:moveTo>
                  <a:lnTo>
                    <a:pt x="48006" y="16764"/>
                  </a:lnTo>
                  <a:lnTo>
                    <a:pt x="47243" y="17526"/>
                  </a:lnTo>
                  <a:lnTo>
                    <a:pt x="48006" y="17240"/>
                  </a:lnTo>
                  <a:close/>
                </a:path>
                <a:path w="8892540" h="597535">
                  <a:moveTo>
                    <a:pt x="53340" y="15240"/>
                  </a:moveTo>
                  <a:lnTo>
                    <a:pt x="52577" y="15240"/>
                  </a:lnTo>
                  <a:lnTo>
                    <a:pt x="52577" y="15525"/>
                  </a:lnTo>
                  <a:lnTo>
                    <a:pt x="53340" y="15240"/>
                  </a:lnTo>
                  <a:close/>
                </a:path>
                <a:path w="8892540" h="597535">
                  <a:moveTo>
                    <a:pt x="58674" y="13716"/>
                  </a:moveTo>
                  <a:lnTo>
                    <a:pt x="57912" y="13716"/>
                  </a:lnTo>
                  <a:lnTo>
                    <a:pt x="57912" y="13906"/>
                  </a:lnTo>
                  <a:lnTo>
                    <a:pt x="58674" y="13716"/>
                  </a:lnTo>
                  <a:close/>
                </a:path>
                <a:path w="8892540" h="597535">
                  <a:moveTo>
                    <a:pt x="8834628" y="596392"/>
                  </a:moveTo>
                  <a:lnTo>
                    <a:pt x="8834628" y="583692"/>
                  </a:lnTo>
                  <a:lnTo>
                    <a:pt x="8822436" y="585216"/>
                  </a:lnTo>
                  <a:lnTo>
                    <a:pt x="69342" y="585131"/>
                  </a:lnTo>
                  <a:lnTo>
                    <a:pt x="63246" y="584454"/>
                  </a:lnTo>
                  <a:lnTo>
                    <a:pt x="57912" y="583692"/>
                  </a:lnTo>
                  <a:lnTo>
                    <a:pt x="57912" y="596409"/>
                  </a:lnTo>
                  <a:lnTo>
                    <a:pt x="61882" y="597212"/>
                  </a:lnTo>
                  <a:lnTo>
                    <a:pt x="69342" y="597408"/>
                  </a:lnTo>
                  <a:lnTo>
                    <a:pt x="8830056" y="597408"/>
                  </a:lnTo>
                  <a:lnTo>
                    <a:pt x="8834628" y="596392"/>
                  </a:lnTo>
                  <a:close/>
                </a:path>
                <a:path w="8892540" h="597535">
                  <a:moveTo>
                    <a:pt x="64007" y="12954"/>
                  </a:moveTo>
                  <a:lnTo>
                    <a:pt x="63246" y="12954"/>
                  </a:lnTo>
                  <a:lnTo>
                    <a:pt x="64007" y="12954"/>
                  </a:lnTo>
                  <a:close/>
                </a:path>
                <a:path w="8892540" h="597535">
                  <a:moveTo>
                    <a:pt x="64007" y="584454"/>
                  </a:moveTo>
                  <a:lnTo>
                    <a:pt x="63246" y="584358"/>
                  </a:lnTo>
                  <a:lnTo>
                    <a:pt x="64007" y="584454"/>
                  </a:lnTo>
                  <a:close/>
                </a:path>
                <a:path w="8892540" h="597535">
                  <a:moveTo>
                    <a:pt x="8834628" y="13906"/>
                  </a:moveTo>
                  <a:lnTo>
                    <a:pt x="8834628" y="13716"/>
                  </a:lnTo>
                  <a:lnTo>
                    <a:pt x="8833866" y="13716"/>
                  </a:lnTo>
                  <a:lnTo>
                    <a:pt x="8834628" y="13906"/>
                  </a:lnTo>
                  <a:close/>
                </a:path>
                <a:path w="8892540" h="597535">
                  <a:moveTo>
                    <a:pt x="8839962" y="594770"/>
                  </a:moveTo>
                  <a:lnTo>
                    <a:pt x="8839962" y="582168"/>
                  </a:lnTo>
                  <a:lnTo>
                    <a:pt x="8833866" y="583692"/>
                  </a:lnTo>
                  <a:lnTo>
                    <a:pt x="8834628" y="583692"/>
                  </a:lnTo>
                  <a:lnTo>
                    <a:pt x="8834628" y="596392"/>
                  </a:lnTo>
                  <a:lnTo>
                    <a:pt x="8836914" y="595884"/>
                  </a:lnTo>
                  <a:lnTo>
                    <a:pt x="8839962" y="594770"/>
                  </a:lnTo>
                  <a:close/>
                </a:path>
                <a:path w="8892540" h="597535">
                  <a:moveTo>
                    <a:pt x="8839962" y="15525"/>
                  </a:moveTo>
                  <a:lnTo>
                    <a:pt x="8839962" y="15240"/>
                  </a:lnTo>
                  <a:lnTo>
                    <a:pt x="8839200" y="15240"/>
                  </a:lnTo>
                  <a:lnTo>
                    <a:pt x="8839962" y="15525"/>
                  </a:lnTo>
                  <a:close/>
                </a:path>
                <a:path w="8892540" h="597535">
                  <a:moveTo>
                    <a:pt x="8845296" y="592820"/>
                  </a:moveTo>
                  <a:lnTo>
                    <a:pt x="8845296" y="580644"/>
                  </a:lnTo>
                  <a:lnTo>
                    <a:pt x="8839200" y="582168"/>
                  </a:lnTo>
                  <a:lnTo>
                    <a:pt x="8839962" y="582168"/>
                  </a:lnTo>
                  <a:lnTo>
                    <a:pt x="8839962" y="594770"/>
                  </a:lnTo>
                  <a:lnTo>
                    <a:pt x="8845296" y="592820"/>
                  </a:lnTo>
                  <a:close/>
                </a:path>
                <a:path w="8892540" h="597535">
                  <a:moveTo>
                    <a:pt x="8845296" y="17526"/>
                  </a:moveTo>
                  <a:lnTo>
                    <a:pt x="8844534" y="16764"/>
                  </a:lnTo>
                  <a:lnTo>
                    <a:pt x="8844534" y="17240"/>
                  </a:lnTo>
                  <a:lnTo>
                    <a:pt x="8845296" y="17526"/>
                  </a:lnTo>
                  <a:close/>
                </a:path>
                <a:path w="8892540" h="597535">
                  <a:moveTo>
                    <a:pt x="8855202" y="589200"/>
                  </a:moveTo>
                  <a:lnTo>
                    <a:pt x="8855202" y="575310"/>
                  </a:lnTo>
                  <a:lnTo>
                    <a:pt x="8849868" y="578358"/>
                  </a:lnTo>
                  <a:lnTo>
                    <a:pt x="8849868" y="577596"/>
                  </a:lnTo>
                  <a:lnTo>
                    <a:pt x="8844534" y="580644"/>
                  </a:lnTo>
                  <a:lnTo>
                    <a:pt x="8845296" y="580644"/>
                  </a:lnTo>
                  <a:lnTo>
                    <a:pt x="8845296" y="592820"/>
                  </a:lnTo>
                  <a:lnTo>
                    <a:pt x="8855202" y="589200"/>
                  </a:lnTo>
                  <a:close/>
                </a:path>
                <a:path w="8892540" h="597535">
                  <a:moveTo>
                    <a:pt x="8855202" y="22860"/>
                  </a:moveTo>
                  <a:lnTo>
                    <a:pt x="8854440" y="22098"/>
                  </a:lnTo>
                  <a:lnTo>
                    <a:pt x="8854440" y="22424"/>
                  </a:lnTo>
                  <a:lnTo>
                    <a:pt x="8855202" y="22860"/>
                  </a:lnTo>
                  <a:close/>
                </a:path>
                <a:path w="8892540" h="597535">
                  <a:moveTo>
                    <a:pt x="8867394" y="580334"/>
                  </a:moveTo>
                  <a:lnTo>
                    <a:pt x="8867394" y="563880"/>
                  </a:lnTo>
                  <a:lnTo>
                    <a:pt x="8859012" y="572262"/>
                  </a:lnTo>
                  <a:lnTo>
                    <a:pt x="8859012" y="571500"/>
                  </a:lnTo>
                  <a:lnTo>
                    <a:pt x="8854440" y="575310"/>
                  </a:lnTo>
                  <a:lnTo>
                    <a:pt x="8855202" y="575310"/>
                  </a:lnTo>
                  <a:lnTo>
                    <a:pt x="8855202" y="589200"/>
                  </a:lnTo>
                  <a:lnTo>
                    <a:pt x="8857669" y="588298"/>
                  </a:lnTo>
                  <a:lnTo>
                    <a:pt x="8867394" y="580334"/>
                  </a:lnTo>
                  <a:close/>
                </a:path>
                <a:path w="8892540" h="597535">
                  <a:moveTo>
                    <a:pt x="8863584" y="29718"/>
                  </a:moveTo>
                  <a:lnTo>
                    <a:pt x="8862822" y="28956"/>
                  </a:lnTo>
                  <a:lnTo>
                    <a:pt x="8862822" y="29083"/>
                  </a:lnTo>
                  <a:lnTo>
                    <a:pt x="8863584" y="29718"/>
                  </a:lnTo>
                  <a:close/>
                </a:path>
                <a:path w="8892540" h="597535">
                  <a:moveTo>
                    <a:pt x="8867394" y="34442"/>
                  </a:moveTo>
                  <a:lnTo>
                    <a:pt x="8867394" y="33528"/>
                  </a:lnTo>
                  <a:lnTo>
                    <a:pt x="8866631" y="33528"/>
                  </a:lnTo>
                  <a:lnTo>
                    <a:pt x="8867394" y="34442"/>
                  </a:lnTo>
                  <a:close/>
                </a:path>
                <a:path w="8892540" h="597535">
                  <a:moveTo>
                    <a:pt x="8870442" y="577838"/>
                  </a:moveTo>
                  <a:lnTo>
                    <a:pt x="8870442" y="559308"/>
                  </a:lnTo>
                  <a:lnTo>
                    <a:pt x="8866631" y="564642"/>
                  </a:lnTo>
                  <a:lnTo>
                    <a:pt x="8867394" y="563880"/>
                  </a:lnTo>
                  <a:lnTo>
                    <a:pt x="8867394" y="580334"/>
                  </a:lnTo>
                  <a:lnTo>
                    <a:pt x="8870442" y="577838"/>
                  </a:lnTo>
                  <a:close/>
                </a:path>
                <a:path w="8892540" h="597535">
                  <a:moveTo>
                    <a:pt x="8870442" y="39014"/>
                  </a:moveTo>
                  <a:lnTo>
                    <a:pt x="8870442" y="38100"/>
                  </a:lnTo>
                  <a:lnTo>
                    <a:pt x="8869680" y="38100"/>
                  </a:lnTo>
                  <a:lnTo>
                    <a:pt x="8870442" y="39014"/>
                  </a:lnTo>
                  <a:close/>
                </a:path>
                <a:path w="8892540" h="597535">
                  <a:moveTo>
                    <a:pt x="8873490" y="575342"/>
                  </a:moveTo>
                  <a:lnTo>
                    <a:pt x="8873490" y="554736"/>
                  </a:lnTo>
                  <a:lnTo>
                    <a:pt x="8869680" y="560070"/>
                  </a:lnTo>
                  <a:lnTo>
                    <a:pt x="8870442" y="559308"/>
                  </a:lnTo>
                  <a:lnTo>
                    <a:pt x="8870442" y="577838"/>
                  </a:lnTo>
                  <a:lnTo>
                    <a:pt x="8873490" y="575342"/>
                  </a:lnTo>
                  <a:close/>
                </a:path>
                <a:path w="8892540" h="597535">
                  <a:moveTo>
                    <a:pt x="8873490" y="44005"/>
                  </a:moveTo>
                  <a:lnTo>
                    <a:pt x="8873490" y="42672"/>
                  </a:lnTo>
                  <a:lnTo>
                    <a:pt x="8872728" y="42672"/>
                  </a:lnTo>
                  <a:lnTo>
                    <a:pt x="8873490" y="44005"/>
                  </a:lnTo>
                  <a:close/>
                </a:path>
                <a:path w="8892540" h="597535">
                  <a:moveTo>
                    <a:pt x="8875776" y="572552"/>
                  </a:moveTo>
                  <a:lnTo>
                    <a:pt x="8875776" y="549402"/>
                  </a:lnTo>
                  <a:lnTo>
                    <a:pt x="8872728" y="555498"/>
                  </a:lnTo>
                  <a:lnTo>
                    <a:pt x="8873490" y="554736"/>
                  </a:lnTo>
                  <a:lnTo>
                    <a:pt x="8873490" y="575342"/>
                  </a:lnTo>
                  <a:lnTo>
                    <a:pt x="8874494" y="574519"/>
                  </a:lnTo>
                  <a:lnTo>
                    <a:pt x="8875776" y="572552"/>
                  </a:lnTo>
                  <a:close/>
                </a:path>
                <a:path w="8892540" h="597535">
                  <a:moveTo>
                    <a:pt x="8875776" y="49275"/>
                  </a:moveTo>
                  <a:lnTo>
                    <a:pt x="8875776" y="48006"/>
                  </a:lnTo>
                  <a:lnTo>
                    <a:pt x="8875014" y="47244"/>
                  </a:lnTo>
                  <a:lnTo>
                    <a:pt x="8875776" y="49275"/>
                  </a:lnTo>
                  <a:close/>
                </a:path>
                <a:path w="8892540" h="597535">
                  <a:moveTo>
                    <a:pt x="8879586" y="566701"/>
                  </a:moveTo>
                  <a:lnTo>
                    <a:pt x="8879586" y="533400"/>
                  </a:lnTo>
                  <a:lnTo>
                    <a:pt x="8878824" y="539496"/>
                  </a:lnTo>
                  <a:lnTo>
                    <a:pt x="8878824" y="538734"/>
                  </a:lnTo>
                  <a:lnTo>
                    <a:pt x="8877300" y="544830"/>
                  </a:lnTo>
                  <a:lnTo>
                    <a:pt x="8877300" y="544068"/>
                  </a:lnTo>
                  <a:lnTo>
                    <a:pt x="8875014" y="550164"/>
                  </a:lnTo>
                  <a:lnTo>
                    <a:pt x="8875776" y="549402"/>
                  </a:lnTo>
                  <a:lnTo>
                    <a:pt x="8875776" y="572552"/>
                  </a:lnTo>
                  <a:lnTo>
                    <a:pt x="8879586" y="566701"/>
                  </a:lnTo>
                  <a:close/>
                </a:path>
              </a:pathLst>
            </a:custGeom>
            <a:solidFill>
              <a:srgbClr val="BEBEBE"/>
            </a:solidFill>
          </p:spPr>
          <p:txBody>
            <a:bodyPr wrap="square" lIns="0" tIns="0" rIns="0" bIns="0" rtlCol="0"/>
            <a:lstStyle/>
            <a:p>
              <a:endParaRPr/>
            </a:p>
          </p:txBody>
        </p:sp>
      </p:grpSp>
      <p:sp>
        <p:nvSpPr>
          <p:cNvPr id="10" name="object 10"/>
          <p:cNvSpPr txBox="1"/>
          <p:nvPr/>
        </p:nvSpPr>
        <p:spPr>
          <a:xfrm>
            <a:off x="1003687" y="468884"/>
            <a:ext cx="5986145" cy="407034"/>
          </a:xfrm>
          <a:prstGeom prst="rect">
            <a:avLst/>
          </a:prstGeom>
        </p:spPr>
        <p:txBody>
          <a:bodyPr vert="horz" wrap="square" lIns="0" tIns="12700" rIns="0" bIns="0" rtlCol="0">
            <a:spAutoFit/>
          </a:bodyPr>
          <a:lstStyle/>
          <a:p>
            <a:pPr marL="12700">
              <a:lnSpc>
                <a:spcPct val="100000"/>
              </a:lnSpc>
              <a:spcBef>
                <a:spcPts val="100"/>
              </a:spcBef>
            </a:pPr>
            <a:r>
              <a:rPr sz="2500" b="1" dirty="0">
                <a:latin typeface="微軟正黑體"/>
                <a:cs typeface="微軟正黑體"/>
              </a:rPr>
              <a:t>參、相關宣導措施-</a:t>
            </a:r>
            <a:r>
              <a:rPr sz="2500" b="1" spc="-5" dirty="0">
                <a:solidFill>
                  <a:srgbClr val="006FC0"/>
                </a:solidFill>
                <a:latin typeface="微軟正黑體"/>
                <a:cs typeface="微軟正黑體"/>
              </a:rPr>
              <a:t>學習準備建議方向(3/3)</a:t>
            </a:r>
            <a:endParaRPr sz="2500">
              <a:latin typeface="微軟正黑體"/>
              <a:cs typeface="微軟正黑體"/>
            </a:endParaRPr>
          </a:p>
        </p:txBody>
      </p:sp>
      <p:sp>
        <p:nvSpPr>
          <p:cNvPr id="11" name="object 11"/>
          <p:cNvSpPr txBox="1"/>
          <p:nvPr/>
        </p:nvSpPr>
        <p:spPr>
          <a:xfrm>
            <a:off x="9543167" y="6595362"/>
            <a:ext cx="320675" cy="254000"/>
          </a:xfrm>
          <a:prstGeom prst="rect">
            <a:avLst/>
          </a:prstGeom>
        </p:spPr>
        <p:txBody>
          <a:bodyPr vert="horz" wrap="square" lIns="0" tIns="0" rIns="0" bIns="0" rtlCol="0">
            <a:spAutoFit/>
          </a:bodyPr>
          <a:lstStyle/>
          <a:p>
            <a:pPr marL="38100">
              <a:lnSpc>
                <a:spcPts val="1810"/>
              </a:lnSpc>
            </a:pPr>
            <a:fld id="{81D60167-4931-47E6-BA6A-407CBD079E47}" type="slidenum">
              <a:rPr sz="1800" b="1" dirty="0">
                <a:solidFill>
                  <a:srgbClr val="001F5F"/>
                </a:solidFill>
                <a:latin typeface="Calibri"/>
                <a:cs typeface="Calibri"/>
              </a:rPr>
              <a:t>22</a:t>
            </a:fld>
            <a:endParaRPr sz="1800">
              <a:latin typeface="Calibri"/>
              <a:cs typeface="Calibri"/>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774839" y="3712090"/>
            <a:ext cx="9144000" cy="3495040"/>
            <a:chOff x="774839" y="3712090"/>
            <a:chExt cx="9144000" cy="3495040"/>
          </a:xfrm>
        </p:grpSpPr>
        <p:pic>
          <p:nvPicPr>
            <p:cNvPr id="3" name="object 3"/>
            <p:cNvPicPr/>
            <p:nvPr/>
          </p:nvPicPr>
          <p:blipFill>
            <a:blip r:embed="rId2" cstate="print"/>
            <a:stretch>
              <a:fillRect/>
            </a:stretch>
          </p:blipFill>
          <p:spPr>
            <a:xfrm>
              <a:off x="774839" y="3712090"/>
              <a:ext cx="9144000" cy="3494905"/>
            </a:xfrm>
            <a:prstGeom prst="rect">
              <a:avLst/>
            </a:prstGeom>
          </p:spPr>
        </p:pic>
        <p:pic>
          <p:nvPicPr>
            <p:cNvPr id="4" name="object 4"/>
            <p:cNvPicPr/>
            <p:nvPr/>
          </p:nvPicPr>
          <p:blipFill>
            <a:blip r:embed="rId3" cstate="print"/>
            <a:stretch>
              <a:fillRect/>
            </a:stretch>
          </p:blipFill>
          <p:spPr>
            <a:xfrm>
              <a:off x="926477" y="6781038"/>
              <a:ext cx="409956" cy="409955"/>
            </a:xfrm>
            <a:prstGeom prst="rect">
              <a:avLst/>
            </a:prstGeom>
          </p:spPr>
        </p:pic>
      </p:grpSp>
      <p:grpSp>
        <p:nvGrpSpPr>
          <p:cNvPr id="5" name="object 5"/>
          <p:cNvGrpSpPr/>
          <p:nvPr/>
        </p:nvGrpSpPr>
        <p:grpSpPr>
          <a:xfrm>
            <a:off x="900569" y="383286"/>
            <a:ext cx="8892540" cy="597535"/>
            <a:chOff x="900569" y="383286"/>
            <a:chExt cx="8892540" cy="597535"/>
          </a:xfrm>
        </p:grpSpPr>
        <p:sp>
          <p:nvSpPr>
            <p:cNvPr id="6" name="object 6"/>
            <p:cNvSpPr/>
            <p:nvPr/>
          </p:nvSpPr>
          <p:spPr>
            <a:xfrm>
              <a:off x="906665" y="389382"/>
              <a:ext cx="8880475" cy="585470"/>
            </a:xfrm>
            <a:custGeom>
              <a:avLst/>
              <a:gdLst/>
              <a:ahLst/>
              <a:cxnLst/>
              <a:rect l="l" t="t" r="r" b="b"/>
              <a:pathLst>
                <a:path w="8880475" h="585469">
                  <a:moveTo>
                    <a:pt x="8880348" y="521208"/>
                  </a:moveTo>
                  <a:lnTo>
                    <a:pt x="8880348" y="64008"/>
                  </a:lnTo>
                  <a:lnTo>
                    <a:pt x="8875275" y="39219"/>
                  </a:lnTo>
                  <a:lnTo>
                    <a:pt x="8861488" y="18859"/>
                  </a:lnTo>
                  <a:lnTo>
                    <a:pt x="8841128" y="5072"/>
                  </a:lnTo>
                  <a:lnTo>
                    <a:pt x="8816340" y="0"/>
                  </a:lnTo>
                  <a:lnTo>
                    <a:pt x="64008" y="0"/>
                  </a:lnTo>
                  <a:lnTo>
                    <a:pt x="38897" y="5072"/>
                  </a:lnTo>
                  <a:lnTo>
                    <a:pt x="18573" y="18859"/>
                  </a:lnTo>
                  <a:lnTo>
                    <a:pt x="4964" y="39219"/>
                  </a:lnTo>
                  <a:lnTo>
                    <a:pt x="0" y="64008"/>
                  </a:lnTo>
                  <a:lnTo>
                    <a:pt x="0" y="521208"/>
                  </a:lnTo>
                  <a:lnTo>
                    <a:pt x="4964" y="545996"/>
                  </a:lnTo>
                  <a:lnTo>
                    <a:pt x="18573" y="566356"/>
                  </a:lnTo>
                  <a:lnTo>
                    <a:pt x="38897" y="580143"/>
                  </a:lnTo>
                  <a:lnTo>
                    <a:pt x="64008" y="585216"/>
                  </a:lnTo>
                  <a:lnTo>
                    <a:pt x="8816340" y="585216"/>
                  </a:lnTo>
                  <a:lnTo>
                    <a:pt x="8841128" y="580143"/>
                  </a:lnTo>
                  <a:lnTo>
                    <a:pt x="8861488" y="566356"/>
                  </a:lnTo>
                  <a:lnTo>
                    <a:pt x="8875275" y="545996"/>
                  </a:lnTo>
                  <a:lnTo>
                    <a:pt x="8880348" y="521208"/>
                  </a:lnTo>
                  <a:close/>
                </a:path>
              </a:pathLst>
            </a:custGeom>
            <a:solidFill>
              <a:srgbClr val="EDDCFF"/>
            </a:solidFill>
          </p:spPr>
          <p:txBody>
            <a:bodyPr wrap="square" lIns="0" tIns="0" rIns="0" bIns="0" rtlCol="0"/>
            <a:lstStyle/>
            <a:p>
              <a:endParaRPr/>
            </a:p>
          </p:txBody>
        </p:sp>
        <p:sp>
          <p:nvSpPr>
            <p:cNvPr id="7" name="object 7"/>
            <p:cNvSpPr/>
            <p:nvPr/>
          </p:nvSpPr>
          <p:spPr>
            <a:xfrm>
              <a:off x="900569" y="383286"/>
              <a:ext cx="8892540" cy="597535"/>
            </a:xfrm>
            <a:custGeom>
              <a:avLst/>
              <a:gdLst/>
              <a:ahLst/>
              <a:cxnLst/>
              <a:rect l="l" t="t" r="r" b="b"/>
              <a:pathLst>
                <a:path w="8892540" h="597535">
                  <a:moveTo>
                    <a:pt x="8892540" y="534924"/>
                  </a:moveTo>
                  <a:lnTo>
                    <a:pt x="8892540" y="63246"/>
                  </a:lnTo>
                  <a:lnTo>
                    <a:pt x="8891016" y="55626"/>
                  </a:lnTo>
                  <a:lnTo>
                    <a:pt x="8869456" y="18102"/>
                  </a:lnTo>
                  <a:lnTo>
                    <a:pt x="8830056" y="762"/>
                  </a:lnTo>
                  <a:lnTo>
                    <a:pt x="8822436" y="0"/>
                  </a:lnTo>
                  <a:lnTo>
                    <a:pt x="69342" y="0"/>
                  </a:lnTo>
                  <a:lnTo>
                    <a:pt x="27936" y="13963"/>
                  </a:lnTo>
                  <a:lnTo>
                    <a:pt x="3047" y="49530"/>
                  </a:lnTo>
                  <a:lnTo>
                    <a:pt x="0" y="63246"/>
                  </a:lnTo>
                  <a:lnTo>
                    <a:pt x="0" y="534924"/>
                  </a:lnTo>
                  <a:lnTo>
                    <a:pt x="12192" y="567545"/>
                  </a:lnTo>
                  <a:lnTo>
                    <a:pt x="12192" y="70104"/>
                  </a:lnTo>
                  <a:lnTo>
                    <a:pt x="12954" y="64008"/>
                  </a:lnTo>
                  <a:lnTo>
                    <a:pt x="12954" y="64770"/>
                  </a:lnTo>
                  <a:lnTo>
                    <a:pt x="13716" y="57912"/>
                  </a:lnTo>
                  <a:lnTo>
                    <a:pt x="13716" y="58674"/>
                  </a:lnTo>
                  <a:lnTo>
                    <a:pt x="15240" y="52578"/>
                  </a:lnTo>
                  <a:lnTo>
                    <a:pt x="15240" y="53340"/>
                  </a:lnTo>
                  <a:lnTo>
                    <a:pt x="16764" y="47244"/>
                  </a:lnTo>
                  <a:lnTo>
                    <a:pt x="16764" y="48006"/>
                  </a:lnTo>
                  <a:lnTo>
                    <a:pt x="19049" y="44005"/>
                  </a:lnTo>
                  <a:lnTo>
                    <a:pt x="19049" y="42672"/>
                  </a:lnTo>
                  <a:lnTo>
                    <a:pt x="22097" y="38100"/>
                  </a:lnTo>
                  <a:lnTo>
                    <a:pt x="25145" y="34442"/>
                  </a:lnTo>
                  <a:lnTo>
                    <a:pt x="25145" y="33528"/>
                  </a:lnTo>
                  <a:lnTo>
                    <a:pt x="29718" y="28956"/>
                  </a:lnTo>
                  <a:lnTo>
                    <a:pt x="29718" y="29083"/>
                  </a:lnTo>
                  <a:lnTo>
                    <a:pt x="32765" y="26543"/>
                  </a:lnTo>
                  <a:lnTo>
                    <a:pt x="32765" y="25908"/>
                  </a:lnTo>
                  <a:lnTo>
                    <a:pt x="38099" y="22098"/>
                  </a:lnTo>
                  <a:lnTo>
                    <a:pt x="38099" y="22424"/>
                  </a:lnTo>
                  <a:lnTo>
                    <a:pt x="41909" y="20247"/>
                  </a:lnTo>
                  <a:lnTo>
                    <a:pt x="41909" y="19812"/>
                  </a:lnTo>
                  <a:lnTo>
                    <a:pt x="48006" y="16764"/>
                  </a:lnTo>
                  <a:lnTo>
                    <a:pt x="48006" y="17240"/>
                  </a:lnTo>
                  <a:lnTo>
                    <a:pt x="52577" y="15525"/>
                  </a:lnTo>
                  <a:lnTo>
                    <a:pt x="52577" y="15240"/>
                  </a:lnTo>
                  <a:lnTo>
                    <a:pt x="57912" y="13906"/>
                  </a:lnTo>
                  <a:lnTo>
                    <a:pt x="57912" y="13716"/>
                  </a:lnTo>
                  <a:lnTo>
                    <a:pt x="63246" y="13049"/>
                  </a:lnTo>
                  <a:lnTo>
                    <a:pt x="8828532" y="12954"/>
                  </a:lnTo>
                  <a:lnTo>
                    <a:pt x="8834628" y="13716"/>
                  </a:lnTo>
                  <a:lnTo>
                    <a:pt x="8834628" y="13906"/>
                  </a:lnTo>
                  <a:lnTo>
                    <a:pt x="8839962" y="15240"/>
                  </a:lnTo>
                  <a:lnTo>
                    <a:pt x="8839962" y="15525"/>
                  </a:lnTo>
                  <a:lnTo>
                    <a:pt x="8844534" y="17240"/>
                  </a:lnTo>
                  <a:lnTo>
                    <a:pt x="8844534" y="16764"/>
                  </a:lnTo>
                  <a:lnTo>
                    <a:pt x="8854440" y="22424"/>
                  </a:lnTo>
                  <a:lnTo>
                    <a:pt x="8854440" y="22098"/>
                  </a:lnTo>
                  <a:lnTo>
                    <a:pt x="8862822" y="29083"/>
                  </a:lnTo>
                  <a:lnTo>
                    <a:pt x="8862822" y="28956"/>
                  </a:lnTo>
                  <a:lnTo>
                    <a:pt x="8867394" y="33528"/>
                  </a:lnTo>
                  <a:lnTo>
                    <a:pt x="8867394" y="34442"/>
                  </a:lnTo>
                  <a:lnTo>
                    <a:pt x="8870442" y="38100"/>
                  </a:lnTo>
                  <a:lnTo>
                    <a:pt x="8870442" y="39014"/>
                  </a:lnTo>
                  <a:lnTo>
                    <a:pt x="8873490" y="42672"/>
                  </a:lnTo>
                  <a:lnTo>
                    <a:pt x="8873490" y="44005"/>
                  </a:lnTo>
                  <a:lnTo>
                    <a:pt x="8875776" y="48006"/>
                  </a:lnTo>
                  <a:lnTo>
                    <a:pt x="8875776" y="49275"/>
                  </a:lnTo>
                  <a:lnTo>
                    <a:pt x="8877300" y="53340"/>
                  </a:lnTo>
                  <a:lnTo>
                    <a:pt x="8877300" y="52578"/>
                  </a:lnTo>
                  <a:lnTo>
                    <a:pt x="8878824" y="58674"/>
                  </a:lnTo>
                  <a:lnTo>
                    <a:pt x="8878824" y="57912"/>
                  </a:lnTo>
                  <a:lnTo>
                    <a:pt x="8879586" y="64770"/>
                  </a:lnTo>
                  <a:lnTo>
                    <a:pt x="8879586" y="566701"/>
                  </a:lnTo>
                  <a:lnTo>
                    <a:pt x="8886436" y="556182"/>
                  </a:lnTo>
                  <a:lnTo>
                    <a:pt x="8892540" y="534924"/>
                  </a:lnTo>
                  <a:close/>
                </a:path>
                <a:path w="8892540" h="597535">
                  <a:moveTo>
                    <a:pt x="19812" y="555498"/>
                  </a:moveTo>
                  <a:lnTo>
                    <a:pt x="16764" y="549402"/>
                  </a:lnTo>
                  <a:lnTo>
                    <a:pt x="16764" y="550164"/>
                  </a:lnTo>
                  <a:lnTo>
                    <a:pt x="15240" y="544068"/>
                  </a:lnTo>
                  <a:lnTo>
                    <a:pt x="15240" y="544830"/>
                  </a:lnTo>
                  <a:lnTo>
                    <a:pt x="13716" y="538734"/>
                  </a:lnTo>
                  <a:lnTo>
                    <a:pt x="13716" y="539496"/>
                  </a:lnTo>
                  <a:lnTo>
                    <a:pt x="12192" y="527304"/>
                  </a:lnTo>
                  <a:lnTo>
                    <a:pt x="12192" y="567545"/>
                  </a:lnTo>
                  <a:lnTo>
                    <a:pt x="13492" y="569523"/>
                  </a:lnTo>
                  <a:lnTo>
                    <a:pt x="18026" y="574365"/>
                  </a:lnTo>
                  <a:lnTo>
                    <a:pt x="19050" y="575377"/>
                  </a:lnTo>
                  <a:lnTo>
                    <a:pt x="19050" y="554736"/>
                  </a:lnTo>
                  <a:lnTo>
                    <a:pt x="19812" y="555498"/>
                  </a:lnTo>
                  <a:close/>
                </a:path>
                <a:path w="8892540" h="597535">
                  <a:moveTo>
                    <a:pt x="19811" y="42672"/>
                  </a:moveTo>
                  <a:lnTo>
                    <a:pt x="19049" y="42672"/>
                  </a:lnTo>
                  <a:lnTo>
                    <a:pt x="19049" y="44005"/>
                  </a:lnTo>
                  <a:lnTo>
                    <a:pt x="19811" y="42672"/>
                  </a:lnTo>
                  <a:close/>
                </a:path>
                <a:path w="8892540" h="597535">
                  <a:moveTo>
                    <a:pt x="25907" y="564642"/>
                  </a:moveTo>
                  <a:lnTo>
                    <a:pt x="22098" y="559308"/>
                  </a:lnTo>
                  <a:lnTo>
                    <a:pt x="22098" y="560070"/>
                  </a:lnTo>
                  <a:lnTo>
                    <a:pt x="19050" y="554736"/>
                  </a:lnTo>
                  <a:lnTo>
                    <a:pt x="19050" y="575377"/>
                  </a:lnTo>
                  <a:lnTo>
                    <a:pt x="25146" y="581406"/>
                  </a:lnTo>
                  <a:lnTo>
                    <a:pt x="25146" y="563880"/>
                  </a:lnTo>
                  <a:lnTo>
                    <a:pt x="25907" y="564642"/>
                  </a:lnTo>
                  <a:close/>
                </a:path>
                <a:path w="8892540" h="597535">
                  <a:moveTo>
                    <a:pt x="25907" y="33528"/>
                  </a:moveTo>
                  <a:lnTo>
                    <a:pt x="25145" y="33528"/>
                  </a:lnTo>
                  <a:lnTo>
                    <a:pt x="25145" y="34442"/>
                  </a:lnTo>
                  <a:lnTo>
                    <a:pt x="25907" y="33528"/>
                  </a:lnTo>
                  <a:close/>
                </a:path>
                <a:path w="8892540" h="597535">
                  <a:moveTo>
                    <a:pt x="33528" y="587502"/>
                  </a:moveTo>
                  <a:lnTo>
                    <a:pt x="33528" y="572262"/>
                  </a:lnTo>
                  <a:lnTo>
                    <a:pt x="25146" y="563880"/>
                  </a:lnTo>
                  <a:lnTo>
                    <a:pt x="25146" y="581406"/>
                  </a:lnTo>
                  <a:lnTo>
                    <a:pt x="30480" y="585978"/>
                  </a:lnTo>
                  <a:lnTo>
                    <a:pt x="33528" y="587502"/>
                  </a:lnTo>
                  <a:close/>
                </a:path>
                <a:path w="8892540" h="597535">
                  <a:moveTo>
                    <a:pt x="29718" y="29083"/>
                  </a:moveTo>
                  <a:lnTo>
                    <a:pt x="29718" y="28956"/>
                  </a:lnTo>
                  <a:lnTo>
                    <a:pt x="28955" y="29718"/>
                  </a:lnTo>
                  <a:lnTo>
                    <a:pt x="29718" y="29083"/>
                  </a:lnTo>
                  <a:close/>
                </a:path>
                <a:path w="8892540" h="597535">
                  <a:moveTo>
                    <a:pt x="33528" y="25908"/>
                  </a:moveTo>
                  <a:lnTo>
                    <a:pt x="32765" y="25908"/>
                  </a:lnTo>
                  <a:lnTo>
                    <a:pt x="32765" y="26543"/>
                  </a:lnTo>
                  <a:lnTo>
                    <a:pt x="33528" y="25908"/>
                  </a:lnTo>
                  <a:close/>
                </a:path>
                <a:path w="8892540" h="597535">
                  <a:moveTo>
                    <a:pt x="38100" y="575310"/>
                  </a:moveTo>
                  <a:lnTo>
                    <a:pt x="32765" y="571500"/>
                  </a:lnTo>
                  <a:lnTo>
                    <a:pt x="33528" y="572262"/>
                  </a:lnTo>
                  <a:lnTo>
                    <a:pt x="33528" y="587502"/>
                  </a:lnTo>
                  <a:lnTo>
                    <a:pt x="37338" y="589400"/>
                  </a:lnTo>
                  <a:lnTo>
                    <a:pt x="37338" y="575310"/>
                  </a:lnTo>
                  <a:lnTo>
                    <a:pt x="38100" y="575310"/>
                  </a:lnTo>
                  <a:close/>
                </a:path>
                <a:path w="8892540" h="597535">
                  <a:moveTo>
                    <a:pt x="38099" y="22424"/>
                  </a:moveTo>
                  <a:lnTo>
                    <a:pt x="38099" y="22098"/>
                  </a:lnTo>
                  <a:lnTo>
                    <a:pt x="37337" y="22860"/>
                  </a:lnTo>
                  <a:lnTo>
                    <a:pt x="38099" y="22424"/>
                  </a:lnTo>
                  <a:close/>
                </a:path>
                <a:path w="8892540" h="597535">
                  <a:moveTo>
                    <a:pt x="42672" y="592018"/>
                  </a:moveTo>
                  <a:lnTo>
                    <a:pt x="42672" y="578358"/>
                  </a:lnTo>
                  <a:lnTo>
                    <a:pt x="37338" y="575310"/>
                  </a:lnTo>
                  <a:lnTo>
                    <a:pt x="37338" y="589400"/>
                  </a:lnTo>
                  <a:lnTo>
                    <a:pt x="42672" y="592018"/>
                  </a:lnTo>
                  <a:close/>
                </a:path>
                <a:path w="8892540" h="597535">
                  <a:moveTo>
                    <a:pt x="42671" y="19812"/>
                  </a:moveTo>
                  <a:lnTo>
                    <a:pt x="41909" y="19812"/>
                  </a:lnTo>
                  <a:lnTo>
                    <a:pt x="41909" y="20247"/>
                  </a:lnTo>
                  <a:lnTo>
                    <a:pt x="42671" y="19812"/>
                  </a:lnTo>
                  <a:close/>
                </a:path>
                <a:path w="8892540" h="597535">
                  <a:moveTo>
                    <a:pt x="58674" y="583692"/>
                  </a:moveTo>
                  <a:lnTo>
                    <a:pt x="52578" y="582168"/>
                  </a:lnTo>
                  <a:lnTo>
                    <a:pt x="52578" y="581977"/>
                  </a:lnTo>
                  <a:lnTo>
                    <a:pt x="47244" y="580644"/>
                  </a:lnTo>
                  <a:lnTo>
                    <a:pt x="47244" y="580263"/>
                  </a:lnTo>
                  <a:lnTo>
                    <a:pt x="41910" y="577596"/>
                  </a:lnTo>
                  <a:lnTo>
                    <a:pt x="42672" y="578358"/>
                  </a:lnTo>
                  <a:lnTo>
                    <a:pt x="42672" y="592018"/>
                  </a:lnTo>
                  <a:lnTo>
                    <a:pt x="43406" y="592378"/>
                  </a:lnTo>
                  <a:lnTo>
                    <a:pt x="47244" y="593615"/>
                  </a:lnTo>
                  <a:lnTo>
                    <a:pt x="47244" y="580644"/>
                  </a:lnTo>
                  <a:lnTo>
                    <a:pt x="48006" y="580644"/>
                  </a:lnTo>
                  <a:lnTo>
                    <a:pt x="48006" y="593860"/>
                  </a:lnTo>
                  <a:lnTo>
                    <a:pt x="52578" y="595329"/>
                  </a:lnTo>
                  <a:lnTo>
                    <a:pt x="52578" y="582168"/>
                  </a:lnTo>
                  <a:lnTo>
                    <a:pt x="53340" y="582168"/>
                  </a:lnTo>
                  <a:lnTo>
                    <a:pt x="53340" y="595483"/>
                  </a:lnTo>
                  <a:lnTo>
                    <a:pt x="57912" y="596409"/>
                  </a:lnTo>
                  <a:lnTo>
                    <a:pt x="57912" y="583692"/>
                  </a:lnTo>
                  <a:lnTo>
                    <a:pt x="58674" y="583692"/>
                  </a:lnTo>
                  <a:close/>
                </a:path>
                <a:path w="8892540" h="597535">
                  <a:moveTo>
                    <a:pt x="48006" y="17240"/>
                  </a:moveTo>
                  <a:lnTo>
                    <a:pt x="48006" y="16764"/>
                  </a:lnTo>
                  <a:lnTo>
                    <a:pt x="47243" y="17526"/>
                  </a:lnTo>
                  <a:lnTo>
                    <a:pt x="48006" y="17240"/>
                  </a:lnTo>
                  <a:close/>
                </a:path>
                <a:path w="8892540" h="597535">
                  <a:moveTo>
                    <a:pt x="53340" y="15240"/>
                  </a:moveTo>
                  <a:lnTo>
                    <a:pt x="52577" y="15240"/>
                  </a:lnTo>
                  <a:lnTo>
                    <a:pt x="52577" y="15525"/>
                  </a:lnTo>
                  <a:lnTo>
                    <a:pt x="53340" y="15240"/>
                  </a:lnTo>
                  <a:close/>
                </a:path>
                <a:path w="8892540" h="597535">
                  <a:moveTo>
                    <a:pt x="58674" y="13716"/>
                  </a:moveTo>
                  <a:lnTo>
                    <a:pt x="57912" y="13716"/>
                  </a:lnTo>
                  <a:lnTo>
                    <a:pt x="57912" y="13906"/>
                  </a:lnTo>
                  <a:lnTo>
                    <a:pt x="58674" y="13716"/>
                  </a:lnTo>
                  <a:close/>
                </a:path>
                <a:path w="8892540" h="597535">
                  <a:moveTo>
                    <a:pt x="8834628" y="596392"/>
                  </a:moveTo>
                  <a:lnTo>
                    <a:pt x="8834628" y="583692"/>
                  </a:lnTo>
                  <a:lnTo>
                    <a:pt x="8822436" y="585216"/>
                  </a:lnTo>
                  <a:lnTo>
                    <a:pt x="69342" y="585131"/>
                  </a:lnTo>
                  <a:lnTo>
                    <a:pt x="63246" y="584454"/>
                  </a:lnTo>
                  <a:lnTo>
                    <a:pt x="57912" y="583692"/>
                  </a:lnTo>
                  <a:lnTo>
                    <a:pt x="57912" y="596409"/>
                  </a:lnTo>
                  <a:lnTo>
                    <a:pt x="61882" y="597212"/>
                  </a:lnTo>
                  <a:lnTo>
                    <a:pt x="69342" y="597408"/>
                  </a:lnTo>
                  <a:lnTo>
                    <a:pt x="8830056" y="597408"/>
                  </a:lnTo>
                  <a:lnTo>
                    <a:pt x="8834628" y="596392"/>
                  </a:lnTo>
                  <a:close/>
                </a:path>
                <a:path w="8892540" h="597535">
                  <a:moveTo>
                    <a:pt x="64007" y="12954"/>
                  </a:moveTo>
                  <a:lnTo>
                    <a:pt x="63246" y="12954"/>
                  </a:lnTo>
                  <a:lnTo>
                    <a:pt x="64007" y="12954"/>
                  </a:lnTo>
                  <a:close/>
                </a:path>
                <a:path w="8892540" h="597535">
                  <a:moveTo>
                    <a:pt x="64007" y="584454"/>
                  </a:moveTo>
                  <a:lnTo>
                    <a:pt x="63246" y="584358"/>
                  </a:lnTo>
                  <a:lnTo>
                    <a:pt x="64007" y="584454"/>
                  </a:lnTo>
                  <a:close/>
                </a:path>
                <a:path w="8892540" h="597535">
                  <a:moveTo>
                    <a:pt x="8834628" y="13906"/>
                  </a:moveTo>
                  <a:lnTo>
                    <a:pt x="8834628" y="13716"/>
                  </a:lnTo>
                  <a:lnTo>
                    <a:pt x="8833866" y="13716"/>
                  </a:lnTo>
                  <a:lnTo>
                    <a:pt x="8834628" y="13906"/>
                  </a:lnTo>
                  <a:close/>
                </a:path>
                <a:path w="8892540" h="597535">
                  <a:moveTo>
                    <a:pt x="8839962" y="594770"/>
                  </a:moveTo>
                  <a:lnTo>
                    <a:pt x="8839962" y="582168"/>
                  </a:lnTo>
                  <a:lnTo>
                    <a:pt x="8833866" y="583692"/>
                  </a:lnTo>
                  <a:lnTo>
                    <a:pt x="8834628" y="583692"/>
                  </a:lnTo>
                  <a:lnTo>
                    <a:pt x="8834628" y="596392"/>
                  </a:lnTo>
                  <a:lnTo>
                    <a:pt x="8836914" y="595884"/>
                  </a:lnTo>
                  <a:lnTo>
                    <a:pt x="8839962" y="594770"/>
                  </a:lnTo>
                  <a:close/>
                </a:path>
                <a:path w="8892540" h="597535">
                  <a:moveTo>
                    <a:pt x="8839962" y="15525"/>
                  </a:moveTo>
                  <a:lnTo>
                    <a:pt x="8839962" y="15240"/>
                  </a:lnTo>
                  <a:lnTo>
                    <a:pt x="8839200" y="15240"/>
                  </a:lnTo>
                  <a:lnTo>
                    <a:pt x="8839962" y="15525"/>
                  </a:lnTo>
                  <a:close/>
                </a:path>
                <a:path w="8892540" h="597535">
                  <a:moveTo>
                    <a:pt x="8845296" y="592820"/>
                  </a:moveTo>
                  <a:lnTo>
                    <a:pt x="8845296" y="580644"/>
                  </a:lnTo>
                  <a:lnTo>
                    <a:pt x="8839200" y="582168"/>
                  </a:lnTo>
                  <a:lnTo>
                    <a:pt x="8839962" y="582168"/>
                  </a:lnTo>
                  <a:lnTo>
                    <a:pt x="8839962" y="594770"/>
                  </a:lnTo>
                  <a:lnTo>
                    <a:pt x="8845296" y="592820"/>
                  </a:lnTo>
                  <a:close/>
                </a:path>
                <a:path w="8892540" h="597535">
                  <a:moveTo>
                    <a:pt x="8845296" y="17526"/>
                  </a:moveTo>
                  <a:lnTo>
                    <a:pt x="8844534" y="16764"/>
                  </a:lnTo>
                  <a:lnTo>
                    <a:pt x="8844534" y="17240"/>
                  </a:lnTo>
                  <a:lnTo>
                    <a:pt x="8845296" y="17526"/>
                  </a:lnTo>
                  <a:close/>
                </a:path>
                <a:path w="8892540" h="597535">
                  <a:moveTo>
                    <a:pt x="8855202" y="589200"/>
                  </a:moveTo>
                  <a:lnTo>
                    <a:pt x="8855202" y="575310"/>
                  </a:lnTo>
                  <a:lnTo>
                    <a:pt x="8849868" y="578358"/>
                  </a:lnTo>
                  <a:lnTo>
                    <a:pt x="8849868" y="577596"/>
                  </a:lnTo>
                  <a:lnTo>
                    <a:pt x="8844534" y="580644"/>
                  </a:lnTo>
                  <a:lnTo>
                    <a:pt x="8845296" y="580644"/>
                  </a:lnTo>
                  <a:lnTo>
                    <a:pt x="8845296" y="592820"/>
                  </a:lnTo>
                  <a:lnTo>
                    <a:pt x="8855202" y="589200"/>
                  </a:lnTo>
                  <a:close/>
                </a:path>
                <a:path w="8892540" h="597535">
                  <a:moveTo>
                    <a:pt x="8855202" y="22860"/>
                  </a:moveTo>
                  <a:lnTo>
                    <a:pt x="8854440" y="22098"/>
                  </a:lnTo>
                  <a:lnTo>
                    <a:pt x="8854440" y="22424"/>
                  </a:lnTo>
                  <a:lnTo>
                    <a:pt x="8855202" y="22860"/>
                  </a:lnTo>
                  <a:close/>
                </a:path>
                <a:path w="8892540" h="597535">
                  <a:moveTo>
                    <a:pt x="8867394" y="580334"/>
                  </a:moveTo>
                  <a:lnTo>
                    <a:pt x="8867394" y="563880"/>
                  </a:lnTo>
                  <a:lnTo>
                    <a:pt x="8859012" y="572262"/>
                  </a:lnTo>
                  <a:lnTo>
                    <a:pt x="8859012" y="571500"/>
                  </a:lnTo>
                  <a:lnTo>
                    <a:pt x="8854440" y="575310"/>
                  </a:lnTo>
                  <a:lnTo>
                    <a:pt x="8855202" y="575310"/>
                  </a:lnTo>
                  <a:lnTo>
                    <a:pt x="8855202" y="589200"/>
                  </a:lnTo>
                  <a:lnTo>
                    <a:pt x="8857669" y="588298"/>
                  </a:lnTo>
                  <a:lnTo>
                    <a:pt x="8867394" y="580334"/>
                  </a:lnTo>
                  <a:close/>
                </a:path>
                <a:path w="8892540" h="597535">
                  <a:moveTo>
                    <a:pt x="8863584" y="29718"/>
                  </a:moveTo>
                  <a:lnTo>
                    <a:pt x="8862822" y="28956"/>
                  </a:lnTo>
                  <a:lnTo>
                    <a:pt x="8862822" y="29083"/>
                  </a:lnTo>
                  <a:lnTo>
                    <a:pt x="8863584" y="29718"/>
                  </a:lnTo>
                  <a:close/>
                </a:path>
                <a:path w="8892540" h="597535">
                  <a:moveTo>
                    <a:pt x="8867394" y="34442"/>
                  </a:moveTo>
                  <a:lnTo>
                    <a:pt x="8867394" y="33528"/>
                  </a:lnTo>
                  <a:lnTo>
                    <a:pt x="8866631" y="33528"/>
                  </a:lnTo>
                  <a:lnTo>
                    <a:pt x="8867394" y="34442"/>
                  </a:lnTo>
                  <a:close/>
                </a:path>
                <a:path w="8892540" h="597535">
                  <a:moveTo>
                    <a:pt x="8870442" y="577838"/>
                  </a:moveTo>
                  <a:lnTo>
                    <a:pt x="8870442" y="559308"/>
                  </a:lnTo>
                  <a:lnTo>
                    <a:pt x="8866631" y="564642"/>
                  </a:lnTo>
                  <a:lnTo>
                    <a:pt x="8867394" y="563880"/>
                  </a:lnTo>
                  <a:lnTo>
                    <a:pt x="8867394" y="580334"/>
                  </a:lnTo>
                  <a:lnTo>
                    <a:pt x="8870442" y="577838"/>
                  </a:lnTo>
                  <a:close/>
                </a:path>
                <a:path w="8892540" h="597535">
                  <a:moveTo>
                    <a:pt x="8870442" y="39014"/>
                  </a:moveTo>
                  <a:lnTo>
                    <a:pt x="8870442" y="38100"/>
                  </a:lnTo>
                  <a:lnTo>
                    <a:pt x="8869680" y="38100"/>
                  </a:lnTo>
                  <a:lnTo>
                    <a:pt x="8870442" y="39014"/>
                  </a:lnTo>
                  <a:close/>
                </a:path>
                <a:path w="8892540" h="597535">
                  <a:moveTo>
                    <a:pt x="8873490" y="575342"/>
                  </a:moveTo>
                  <a:lnTo>
                    <a:pt x="8873490" y="554736"/>
                  </a:lnTo>
                  <a:lnTo>
                    <a:pt x="8869680" y="560070"/>
                  </a:lnTo>
                  <a:lnTo>
                    <a:pt x="8870442" y="559308"/>
                  </a:lnTo>
                  <a:lnTo>
                    <a:pt x="8870442" y="577838"/>
                  </a:lnTo>
                  <a:lnTo>
                    <a:pt x="8873490" y="575342"/>
                  </a:lnTo>
                  <a:close/>
                </a:path>
                <a:path w="8892540" h="597535">
                  <a:moveTo>
                    <a:pt x="8873490" y="44005"/>
                  </a:moveTo>
                  <a:lnTo>
                    <a:pt x="8873490" y="42672"/>
                  </a:lnTo>
                  <a:lnTo>
                    <a:pt x="8872728" y="42672"/>
                  </a:lnTo>
                  <a:lnTo>
                    <a:pt x="8873490" y="44005"/>
                  </a:lnTo>
                  <a:close/>
                </a:path>
                <a:path w="8892540" h="597535">
                  <a:moveTo>
                    <a:pt x="8875776" y="572552"/>
                  </a:moveTo>
                  <a:lnTo>
                    <a:pt x="8875776" y="549402"/>
                  </a:lnTo>
                  <a:lnTo>
                    <a:pt x="8872728" y="555498"/>
                  </a:lnTo>
                  <a:lnTo>
                    <a:pt x="8873490" y="554736"/>
                  </a:lnTo>
                  <a:lnTo>
                    <a:pt x="8873490" y="575342"/>
                  </a:lnTo>
                  <a:lnTo>
                    <a:pt x="8874494" y="574519"/>
                  </a:lnTo>
                  <a:lnTo>
                    <a:pt x="8875776" y="572552"/>
                  </a:lnTo>
                  <a:close/>
                </a:path>
                <a:path w="8892540" h="597535">
                  <a:moveTo>
                    <a:pt x="8875776" y="49275"/>
                  </a:moveTo>
                  <a:lnTo>
                    <a:pt x="8875776" y="48006"/>
                  </a:lnTo>
                  <a:lnTo>
                    <a:pt x="8875014" y="47244"/>
                  </a:lnTo>
                  <a:lnTo>
                    <a:pt x="8875776" y="49275"/>
                  </a:lnTo>
                  <a:close/>
                </a:path>
                <a:path w="8892540" h="597535">
                  <a:moveTo>
                    <a:pt x="8879586" y="566701"/>
                  </a:moveTo>
                  <a:lnTo>
                    <a:pt x="8879586" y="533400"/>
                  </a:lnTo>
                  <a:lnTo>
                    <a:pt x="8878824" y="539496"/>
                  </a:lnTo>
                  <a:lnTo>
                    <a:pt x="8878824" y="538734"/>
                  </a:lnTo>
                  <a:lnTo>
                    <a:pt x="8877300" y="544830"/>
                  </a:lnTo>
                  <a:lnTo>
                    <a:pt x="8877300" y="544068"/>
                  </a:lnTo>
                  <a:lnTo>
                    <a:pt x="8875014" y="550164"/>
                  </a:lnTo>
                  <a:lnTo>
                    <a:pt x="8875776" y="549402"/>
                  </a:lnTo>
                  <a:lnTo>
                    <a:pt x="8875776" y="572552"/>
                  </a:lnTo>
                  <a:lnTo>
                    <a:pt x="8879586" y="566701"/>
                  </a:lnTo>
                  <a:close/>
                </a:path>
              </a:pathLst>
            </a:custGeom>
            <a:solidFill>
              <a:srgbClr val="BEBEBE"/>
            </a:solidFill>
          </p:spPr>
          <p:txBody>
            <a:bodyPr wrap="square" lIns="0" tIns="0" rIns="0" bIns="0" rtlCol="0"/>
            <a:lstStyle/>
            <a:p>
              <a:endParaRPr/>
            </a:p>
          </p:txBody>
        </p:sp>
      </p:grpSp>
      <p:sp>
        <p:nvSpPr>
          <p:cNvPr id="8" name="object 8"/>
          <p:cNvSpPr txBox="1">
            <a:spLocks noGrp="1"/>
          </p:cNvSpPr>
          <p:nvPr>
            <p:ph type="title"/>
          </p:nvPr>
        </p:nvSpPr>
        <p:spPr>
          <a:xfrm>
            <a:off x="1003687" y="468884"/>
            <a:ext cx="5986145" cy="407034"/>
          </a:xfrm>
          <a:prstGeom prst="rect">
            <a:avLst/>
          </a:prstGeom>
        </p:spPr>
        <p:txBody>
          <a:bodyPr vert="horz" wrap="square" lIns="0" tIns="12700" rIns="0" bIns="0" rtlCol="0">
            <a:spAutoFit/>
          </a:bodyPr>
          <a:lstStyle/>
          <a:p>
            <a:pPr marL="12700">
              <a:lnSpc>
                <a:spcPct val="100000"/>
              </a:lnSpc>
              <a:spcBef>
                <a:spcPts val="100"/>
              </a:spcBef>
            </a:pPr>
            <a:r>
              <a:rPr dirty="0">
                <a:solidFill>
                  <a:srgbClr val="000000"/>
                </a:solidFill>
              </a:rPr>
              <a:t>參、相關宣導措施-</a:t>
            </a:r>
            <a:r>
              <a:rPr spc="-5" dirty="0"/>
              <a:t>備審資料準備指引(1/2)</a:t>
            </a:r>
          </a:p>
        </p:txBody>
      </p:sp>
      <p:sp>
        <p:nvSpPr>
          <p:cNvPr id="9" name="object 9"/>
          <p:cNvSpPr txBox="1"/>
          <p:nvPr/>
        </p:nvSpPr>
        <p:spPr>
          <a:xfrm>
            <a:off x="1281794" y="1092200"/>
            <a:ext cx="8430260" cy="848360"/>
          </a:xfrm>
          <a:prstGeom prst="rect">
            <a:avLst/>
          </a:prstGeom>
        </p:spPr>
        <p:txBody>
          <a:bodyPr vert="horz" wrap="square" lIns="0" tIns="12700" rIns="0" bIns="0" rtlCol="0">
            <a:spAutoFit/>
          </a:bodyPr>
          <a:lstStyle/>
          <a:p>
            <a:pPr marL="12700" marR="5080">
              <a:lnSpc>
                <a:spcPct val="100000"/>
              </a:lnSpc>
              <a:spcBef>
                <a:spcPts val="100"/>
              </a:spcBef>
            </a:pPr>
            <a:r>
              <a:rPr sz="1800" b="1" spc="45" dirty="0">
                <a:latin typeface="微軟正黑體"/>
                <a:cs typeface="微軟正黑體"/>
              </a:rPr>
              <a:t>為利</a:t>
            </a:r>
            <a:r>
              <a:rPr sz="1800" b="1" spc="15" dirty="0">
                <a:latin typeface="微軟正黑體"/>
                <a:cs typeface="微軟正黑體"/>
              </a:rPr>
              <a:t>111</a:t>
            </a:r>
            <a:r>
              <a:rPr sz="1800" b="1" spc="45" dirty="0">
                <a:latin typeface="微軟正黑體"/>
                <a:cs typeface="微軟正黑體"/>
              </a:rPr>
              <a:t>學年度升學之考生瞭解</a:t>
            </a:r>
            <a:r>
              <a:rPr sz="1800" b="1" spc="55" dirty="0">
                <a:latin typeface="微軟正黑體"/>
                <a:cs typeface="微軟正黑體"/>
              </a:rPr>
              <a:t>技</a:t>
            </a:r>
            <a:r>
              <a:rPr sz="1800" b="1" spc="45" dirty="0">
                <a:latin typeface="微軟正黑體"/>
                <a:cs typeface="微軟正黑體"/>
              </a:rPr>
              <a:t>專校院備審資料準備指引，各校系科擬</a:t>
            </a:r>
            <a:r>
              <a:rPr sz="1800" b="1" spc="55" dirty="0">
                <a:latin typeface="微軟正黑體"/>
                <a:cs typeface="微軟正黑體"/>
              </a:rPr>
              <a:t>將</a:t>
            </a:r>
            <a:r>
              <a:rPr sz="1800" b="1" spc="50" dirty="0">
                <a:solidFill>
                  <a:srgbClr val="C00000"/>
                </a:solidFill>
                <a:latin typeface="微軟正黑體"/>
                <a:cs typeface="微軟正黑體"/>
              </a:rPr>
              <a:t>甄選入 </a:t>
            </a:r>
            <a:r>
              <a:rPr sz="1800" b="1" spc="35" dirty="0">
                <a:solidFill>
                  <a:srgbClr val="C00000"/>
                </a:solidFill>
                <a:latin typeface="微軟正黑體"/>
                <a:cs typeface="微軟正黑體"/>
              </a:rPr>
              <a:t>學、技優甄審及申請入學</a:t>
            </a:r>
            <a:r>
              <a:rPr sz="1800" b="1" spc="35" dirty="0">
                <a:latin typeface="微軟正黑體"/>
                <a:cs typeface="微軟正黑體"/>
              </a:rPr>
              <a:t>三管道</a:t>
            </a:r>
            <a:r>
              <a:rPr sz="1800" b="1" spc="35" dirty="0">
                <a:solidFill>
                  <a:srgbClr val="C00000"/>
                </a:solidFill>
                <a:latin typeface="微軟正黑體"/>
                <a:cs typeface="微軟正黑體"/>
              </a:rPr>
              <a:t>指引內容公告於學校網頁</a:t>
            </a:r>
            <a:r>
              <a:rPr sz="1800" b="1" spc="35" dirty="0">
                <a:latin typeface="微軟正黑體"/>
                <a:cs typeface="微軟正黑體"/>
              </a:rPr>
              <a:t>，供考生查看，亦可透過</a:t>
            </a:r>
            <a:endParaRPr sz="1800">
              <a:latin typeface="微軟正黑體"/>
              <a:cs typeface="微軟正黑體"/>
            </a:endParaRPr>
          </a:p>
          <a:p>
            <a:pPr marL="12700">
              <a:lnSpc>
                <a:spcPct val="100000"/>
              </a:lnSpc>
            </a:pPr>
            <a:r>
              <a:rPr sz="1800" b="1" dirty="0">
                <a:latin typeface="微軟正黑體"/>
                <a:cs typeface="微軟正黑體"/>
              </a:rPr>
              <a:t>「學習準備建議方向」網站連結至各校。</a:t>
            </a:r>
            <a:endParaRPr sz="1800">
              <a:latin typeface="微軟正黑體"/>
              <a:cs typeface="微軟正黑體"/>
            </a:endParaRPr>
          </a:p>
        </p:txBody>
      </p:sp>
      <p:grpSp>
        <p:nvGrpSpPr>
          <p:cNvPr id="10" name="object 10"/>
          <p:cNvGrpSpPr/>
          <p:nvPr/>
        </p:nvGrpSpPr>
        <p:grpSpPr>
          <a:xfrm>
            <a:off x="1162697" y="2042922"/>
            <a:ext cx="8724900" cy="5163820"/>
            <a:chOff x="1162697" y="2042922"/>
            <a:chExt cx="8724900" cy="5163820"/>
          </a:xfrm>
        </p:grpSpPr>
        <p:sp>
          <p:nvSpPr>
            <p:cNvPr id="11" name="object 11"/>
            <p:cNvSpPr/>
            <p:nvPr/>
          </p:nvSpPr>
          <p:spPr>
            <a:xfrm>
              <a:off x="4424819" y="5385816"/>
              <a:ext cx="1158240" cy="300355"/>
            </a:xfrm>
            <a:custGeom>
              <a:avLst/>
              <a:gdLst/>
              <a:ahLst/>
              <a:cxnLst/>
              <a:rect l="l" t="t" r="r" b="b"/>
              <a:pathLst>
                <a:path w="1158239" h="300354">
                  <a:moveTo>
                    <a:pt x="1158239" y="300227"/>
                  </a:moveTo>
                  <a:lnTo>
                    <a:pt x="1158239" y="0"/>
                  </a:lnTo>
                  <a:lnTo>
                    <a:pt x="0" y="0"/>
                  </a:lnTo>
                  <a:lnTo>
                    <a:pt x="0" y="300227"/>
                  </a:lnTo>
                  <a:lnTo>
                    <a:pt x="14477" y="300227"/>
                  </a:lnTo>
                  <a:lnTo>
                    <a:pt x="14477" y="28193"/>
                  </a:lnTo>
                  <a:lnTo>
                    <a:pt x="28955" y="14477"/>
                  </a:lnTo>
                  <a:lnTo>
                    <a:pt x="28955" y="28193"/>
                  </a:lnTo>
                  <a:lnTo>
                    <a:pt x="1130046" y="28193"/>
                  </a:lnTo>
                  <a:lnTo>
                    <a:pt x="1130046" y="14477"/>
                  </a:lnTo>
                  <a:lnTo>
                    <a:pt x="1144524" y="28193"/>
                  </a:lnTo>
                  <a:lnTo>
                    <a:pt x="1144524" y="300227"/>
                  </a:lnTo>
                  <a:lnTo>
                    <a:pt x="1158239" y="300227"/>
                  </a:lnTo>
                  <a:close/>
                </a:path>
                <a:path w="1158239" h="300354">
                  <a:moveTo>
                    <a:pt x="28955" y="28193"/>
                  </a:moveTo>
                  <a:lnTo>
                    <a:pt x="28955" y="14477"/>
                  </a:lnTo>
                  <a:lnTo>
                    <a:pt x="14477" y="28193"/>
                  </a:lnTo>
                  <a:lnTo>
                    <a:pt x="28955" y="28193"/>
                  </a:lnTo>
                  <a:close/>
                </a:path>
                <a:path w="1158239" h="300354">
                  <a:moveTo>
                    <a:pt x="28955" y="271271"/>
                  </a:moveTo>
                  <a:lnTo>
                    <a:pt x="28955" y="28193"/>
                  </a:lnTo>
                  <a:lnTo>
                    <a:pt x="14477" y="28193"/>
                  </a:lnTo>
                  <a:lnTo>
                    <a:pt x="14477" y="271271"/>
                  </a:lnTo>
                  <a:lnTo>
                    <a:pt x="28955" y="271271"/>
                  </a:lnTo>
                  <a:close/>
                </a:path>
                <a:path w="1158239" h="300354">
                  <a:moveTo>
                    <a:pt x="1144524" y="271271"/>
                  </a:moveTo>
                  <a:lnTo>
                    <a:pt x="14477" y="271271"/>
                  </a:lnTo>
                  <a:lnTo>
                    <a:pt x="28955" y="285749"/>
                  </a:lnTo>
                  <a:lnTo>
                    <a:pt x="28955" y="300227"/>
                  </a:lnTo>
                  <a:lnTo>
                    <a:pt x="1130046" y="300227"/>
                  </a:lnTo>
                  <a:lnTo>
                    <a:pt x="1130046" y="285749"/>
                  </a:lnTo>
                  <a:lnTo>
                    <a:pt x="1144524" y="271271"/>
                  </a:lnTo>
                  <a:close/>
                </a:path>
                <a:path w="1158239" h="300354">
                  <a:moveTo>
                    <a:pt x="28955" y="300227"/>
                  </a:moveTo>
                  <a:lnTo>
                    <a:pt x="28955" y="285749"/>
                  </a:lnTo>
                  <a:lnTo>
                    <a:pt x="14477" y="271271"/>
                  </a:lnTo>
                  <a:lnTo>
                    <a:pt x="14477" y="300227"/>
                  </a:lnTo>
                  <a:lnTo>
                    <a:pt x="28955" y="300227"/>
                  </a:lnTo>
                  <a:close/>
                </a:path>
                <a:path w="1158239" h="300354">
                  <a:moveTo>
                    <a:pt x="1144524" y="28193"/>
                  </a:moveTo>
                  <a:lnTo>
                    <a:pt x="1130046" y="14477"/>
                  </a:lnTo>
                  <a:lnTo>
                    <a:pt x="1130046" y="28193"/>
                  </a:lnTo>
                  <a:lnTo>
                    <a:pt x="1144524" y="28193"/>
                  </a:lnTo>
                  <a:close/>
                </a:path>
                <a:path w="1158239" h="300354">
                  <a:moveTo>
                    <a:pt x="1144524" y="271271"/>
                  </a:moveTo>
                  <a:lnTo>
                    <a:pt x="1144524" y="28193"/>
                  </a:lnTo>
                  <a:lnTo>
                    <a:pt x="1130046" y="28193"/>
                  </a:lnTo>
                  <a:lnTo>
                    <a:pt x="1130046" y="271271"/>
                  </a:lnTo>
                  <a:lnTo>
                    <a:pt x="1144524" y="271271"/>
                  </a:lnTo>
                  <a:close/>
                </a:path>
                <a:path w="1158239" h="300354">
                  <a:moveTo>
                    <a:pt x="1144524" y="300227"/>
                  </a:moveTo>
                  <a:lnTo>
                    <a:pt x="1144524" y="271271"/>
                  </a:lnTo>
                  <a:lnTo>
                    <a:pt x="1130046" y="285749"/>
                  </a:lnTo>
                  <a:lnTo>
                    <a:pt x="1130046" y="300227"/>
                  </a:lnTo>
                  <a:lnTo>
                    <a:pt x="1144524" y="300227"/>
                  </a:lnTo>
                  <a:close/>
                </a:path>
              </a:pathLst>
            </a:custGeom>
            <a:solidFill>
              <a:srgbClr val="FF0000"/>
            </a:solidFill>
          </p:spPr>
          <p:txBody>
            <a:bodyPr wrap="square" lIns="0" tIns="0" rIns="0" bIns="0" rtlCol="0"/>
            <a:lstStyle/>
            <a:p>
              <a:endParaRPr/>
            </a:p>
          </p:txBody>
        </p:sp>
        <p:pic>
          <p:nvPicPr>
            <p:cNvPr id="12" name="object 12"/>
            <p:cNvPicPr/>
            <p:nvPr/>
          </p:nvPicPr>
          <p:blipFill>
            <a:blip r:embed="rId4" cstate="print"/>
            <a:stretch>
              <a:fillRect/>
            </a:stretch>
          </p:blipFill>
          <p:spPr>
            <a:xfrm>
              <a:off x="1171841" y="2042922"/>
              <a:ext cx="4906517" cy="3646170"/>
            </a:xfrm>
            <a:prstGeom prst="rect">
              <a:avLst/>
            </a:prstGeom>
          </p:spPr>
        </p:pic>
        <p:pic>
          <p:nvPicPr>
            <p:cNvPr id="13" name="object 13"/>
            <p:cNvPicPr/>
            <p:nvPr/>
          </p:nvPicPr>
          <p:blipFill>
            <a:blip r:embed="rId5" cstate="print"/>
            <a:stretch>
              <a:fillRect/>
            </a:stretch>
          </p:blipFill>
          <p:spPr>
            <a:xfrm>
              <a:off x="1171841" y="4315206"/>
              <a:ext cx="4969002" cy="2667000"/>
            </a:xfrm>
            <a:prstGeom prst="rect">
              <a:avLst/>
            </a:prstGeom>
          </p:spPr>
        </p:pic>
        <p:sp>
          <p:nvSpPr>
            <p:cNvPr id="14" name="object 14"/>
            <p:cNvSpPr/>
            <p:nvPr/>
          </p:nvSpPr>
          <p:spPr>
            <a:xfrm>
              <a:off x="1162697" y="4305300"/>
              <a:ext cx="4987290" cy="2686050"/>
            </a:xfrm>
            <a:custGeom>
              <a:avLst/>
              <a:gdLst/>
              <a:ahLst/>
              <a:cxnLst/>
              <a:rect l="l" t="t" r="r" b="b"/>
              <a:pathLst>
                <a:path w="4987290" h="2686050">
                  <a:moveTo>
                    <a:pt x="4987290" y="2683764"/>
                  </a:moveTo>
                  <a:lnTo>
                    <a:pt x="4987290" y="2285"/>
                  </a:lnTo>
                  <a:lnTo>
                    <a:pt x="4985004" y="0"/>
                  </a:lnTo>
                  <a:lnTo>
                    <a:pt x="2285" y="0"/>
                  </a:lnTo>
                  <a:lnTo>
                    <a:pt x="0" y="2286"/>
                  </a:lnTo>
                  <a:lnTo>
                    <a:pt x="0" y="2683764"/>
                  </a:lnTo>
                  <a:lnTo>
                    <a:pt x="2286" y="2686050"/>
                  </a:lnTo>
                  <a:lnTo>
                    <a:pt x="4572" y="2686050"/>
                  </a:lnTo>
                  <a:lnTo>
                    <a:pt x="4572" y="9906"/>
                  </a:lnTo>
                  <a:lnTo>
                    <a:pt x="9144" y="4572"/>
                  </a:lnTo>
                  <a:lnTo>
                    <a:pt x="9144" y="9906"/>
                  </a:lnTo>
                  <a:lnTo>
                    <a:pt x="4978146" y="9905"/>
                  </a:lnTo>
                  <a:lnTo>
                    <a:pt x="4978146" y="4571"/>
                  </a:lnTo>
                  <a:lnTo>
                    <a:pt x="4982718" y="9905"/>
                  </a:lnTo>
                  <a:lnTo>
                    <a:pt x="4982718" y="2686049"/>
                  </a:lnTo>
                  <a:lnTo>
                    <a:pt x="4985004" y="2686049"/>
                  </a:lnTo>
                  <a:lnTo>
                    <a:pt x="4987290" y="2683764"/>
                  </a:lnTo>
                  <a:close/>
                </a:path>
                <a:path w="4987290" h="2686050">
                  <a:moveTo>
                    <a:pt x="9144" y="9906"/>
                  </a:moveTo>
                  <a:lnTo>
                    <a:pt x="9144" y="4572"/>
                  </a:lnTo>
                  <a:lnTo>
                    <a:pt x="4572" y="9906"/>
                  </a:lnTo>
                  <a:lnTo>
                    <a:pt x="9144" y="9906"/>
                  </a:lnTo>
                  <a:close/>
                </a:path>
                <a:path w="4987290" h="2686050">
                  <a:moveTo>
                    <a:pt x="9144" y="2676906"/>
                  </a:moveTo>
                  <a:lnTo>
                    <a:pt x="9144" y="9906"/>
                  </a:lnTo>
                  <a:lnTo>
                    <a:pt x="4572" y="9906"/>
                  </a:lnTo>
                  <a:lnTo>
                    <a:pt x="4572" y="2676906"/>
                  </a:lnTo>
                  <a:lnTo>
                    <a:pt x="9144" y="2676906"/>
                  </a:lnTo>
                  <a:close/>
                </a:path>
                <a:path w="4987290" h="2686050">
                  <a:moveTo>
                    <a:pt x="4982718" y="2676905"/>
                  </a:moveTo>
                  <a:lnTo>
                    <a:pt x="4572" y="2676906"/>
                  </a:lnTo>
                  <a:lnTo>
                    <a:pt x="9144" y="2681478"/>
                  </a:lnTo>
                  <a:lnTo>
                    <a:pt x="9144" y="2686050"/>
                  </a:lnTo>
                  <a:lnTo>
                    <a:pt x="4978146" y="2686049"/>
                  </a:lnTo>
                  <a:lnTo>
                    <a:pt x="4978146" y="2681478"/>
                  </a:lnTo>
                  <a:lnTo>
                    <a:pt x="4982718" y="2676905"/>
                  </a:lnTo>
                  <a:close/>
                </a:path>
                <a:path w="4987290" h="2686050">
                  <a:moveTo>
                    <a:pt x="9144" y="2686050"/>
                  </a:moveTo>
                  <a:lnTo>
                    <a:pt x="9144" y="2681478"/>
                  </a:lnTo>
                  <a:lnTo>
                    <a:pt x="4572" y="2676906"/>
                  </a:lnTo>
                  <a:lnTo>
                    <a:pt x="4572" y="2686050"/>
                  </a:lnTo>
                  <a:lnTo>
                    <a:pt x="9144" y="2686050"/>
                  </a:lnTo>
                  <a:close/>
                </a:path>
                <a:path w="4987290" h="2686050">
                  <a:moveTo>
                    <a:pt x="4982718" y="9905"/>
                  </a:moveTo>
                  <a:lnTo>
                    <a:pt x="4978146" y="4571"/>
                  </a:lnTo>
                  <a:lnTo>
                    <a:pt x="4978146" y="9905"/>
                  </a:lnTo>
                  <a:lnTo>
                    <a:pt x="4982718" y="9905"/>
                  </a:lnTo>
                  <a:close/>
                </a:path>
                <a:path w="4987290" h="2686050">
                  <a:moveTo>
                    <a:pt x="4982718" y="2676905"/>
                  </a:moveTo>
                  <a:lnTo>
                    <a:pt x="4982718" y="9905"/>
                  </a:lnTo>
                  <a:lnTo>
                    <a:pt x="4978146" y="9905"/>
                  </a:lnTo>
                  <a:lnTo>
                    <a:pt x="4978146" y="2676905"/>
                  </a:lnTo>
                  <a:lnTo>
                    <a:pt x="4982718" y="2676905"/>
                  </a:lnTo>
                  <a:close/>
                </a:path>
                <a:path w="4987290" h="2686050">
                  <a:moveTo>
                    <a:pt x="4982718" y="2686049"/>
                  </a:moveTo>
                  <a:lnTo>
                    <a:pt x="4982718" y="2676905"/>
                  </a:lnTo>
                  <a:lnTo>
                    <a:pt x="4978146" y="2681478"/>
                  </a:lnTo>
                  <a:lnTo>
                    <a:pt x="4978146" y="2686049"/>
                  </a:lnTo>
                  <a:lnTo>
                    <a:pt x="4982718" y="2686049"/>
                  </a:lnTo>
                  <a:close/>
                </a:path>
              </a:pathLst>
            </a:custGeom>
            <a:solidFill>
              <a:srgbClr val="000000"/>
            </a:solidFill>
          </p:spPr>
          <p:txBody>
            <a:bodyPr wrap="square" lIns="0" tIns="0" rIns="0" bIns="0" rtlCol="0"/>
            <a:lstStyle/>
            <a:p>
              <a:endParaRPr/>
            </a:p>
          </p:txBody>
        </p:sp>
        <p:sp>
          <p:nvSpPr>
            <p:cNvPr id="15" name="object 15"/>
            <p:cNvSpPr/>
            <p:nvPr/>
          </p:nvSpPr>
          <p:spPr>
            <a:xfrm>
              <a:off x="3625481" y="2274582"/>
              <a:ext cx="2179320" cy="2845435"/>
            </a:xfrm>
            <a:custGeom>
              <a:avLst/>
              <a:gdLst/>
              <a:ahLst/>
              <a:cxnLst/>
              <a:rect l="l" t="t" r="r" b="b"/>
              <a:pathLst>
                <a:path w="2179320" h="2845435">
                  <a:moveTo>
                    <a:pt x="2179066" y="247650"/>
                  </a:moveTo>
                  <a:lnTo>
                    <a:pt x="2166366" y="240030"/>
                  </a:lnTo>
                  <a:lnTo>
                    <a:pt x="2153666" y="205435"/>
                  </a:lnTo>
                  <a:lnTo>
                    <a:pt x="2140966" y="174104"/>
                  </a:lnTo>
                  <a:lnTo>
                    <a:pt x="2140966" y="248412"/>
                  </a:lnTo>
                  <a:lnTo>
                    <a:pt x="2128266" y="246888"/>
                  </a:lnTo>
                  <a:lnTo>
                    <a:pt x="2140966" y="252984"/>
                  </a:lnTo>
                  <a:lnTo>
                    <a:pt x="2140966" y="272034"/>
                  </a:lnTo>
                  <a:lnTo>
                    <a:pt x="2128266" y="278130"/>
                  </a:lnTo>
                  <a:lnTo>
                    <a:pt x="2140966" y="276606"/>
                  </a:lnTo>
                  <a:lnTo>
                    <a:pt x="2128266" y="282702"/>
                  </a:lnTo>
                  <a:lnTo>
                    <a:pt x="2128266" y="301752"/>
                  </a:lnTo>
                  <a:lnTo>
                    <a:pt x="2115566" y="307848"/>
                  </a:lnTo>
                  <a:lnTo>
                    <a:pt x="2128266" y="307086"/>
                  </a:lnTo>
                  <a:lnTo>
                    <a:pt x="2115566" y="313182"/>
                  </a:lnTo>
                  <a:lnTo>
                    <a:pt x="2115566" y="322326"/>
                  </a:lnTo>
                  <a:lnTo>
                    <a:pt x="2102866" y="328422"/>
                  </a:lnTo>
                  <a:lnTo>
                    <a:pt x="2102866" y="327660"/>
                  </a:lnTo>
                  <a:lnTo>
                    <a:pt x="2090166" y="338328"/>
                  </a:lnTo>
                  <a:lnTo>
                    <a:pt x="2090166" y="342900"/>
                  </a:lnTo>
                  <a:lnTo>
                    <a:pt x="2077466" y="348234"/>
                  </a:lnTo>
                  <a:lnTo>
                    <a:pt x="2090166" y="348234"/>
                  </a:lnTo>
                  <a:lnTo>
                    <a:pt x="2077466" y="353568"/>
                  </a:lnTo>
                  <a:lnTo>
                    <a:pt x="2077466" y="352806"/>
                  </a:lnTo>
                  <a:lnTo>
                    <a:pt x="2064766" y="358140"/>
                  </a:lnTo>
                  <a:lnTo>
                    <a:pt x="2064766" y="362712"/>
                  </a:lnTo>
                  <a:lnTo>
                    <a:pt x="2052066" y="368046"/>
                  </a:lnTo>
                  <a:lnTo>
                    <a:pt x="2052066" y="372618"/>
                  </a:lnTo>
                  <a:lnTo>
                    <a:pt x="2039366" y="377190"/>
                  </a:lnTo>
                  <a:lnTo>
                    <a:pt x="2026666" y="382524"/>
                  </a:lnTo>
                  <a:lnTo>
                    <a:pt x="2026666" y="386334"/>
                  </a:lnTo>
                  <a:lnTo>
                    <a:pt x="2013966" y="391668"/>
                  </a:lnTo>
                  <a:lnTo>
                    <a:pt x="2013966" y="390906"/>
                  </a:lnTo>
                  <a:lnTo>
                    <a:pt x="1988566" y="400050"/>
                  </a:lnTo>
                  <a:lnTo>
                    <a:pt x="1988566" y="404622"/>
                  </a:lnTo>
                  <a:lnTo>
                    <a:pt x="1975866" y="408432"/>
                  </a:lnTo>
                  <a:lnTo>
                    <a:pt x="1925066" y="425196"/>
                  </a:lnTo>
                  <a:lnTo>
                    <a:pt x="1925066" y="424434"/>
                  </a:lnTo>
                  <a:lnTo>
                    <a:pt x="1874266" y="439674"/>
                  </a:lnTo>
                  <a:lnTo>
                    <a:pt x="1848866" y="446532"/>
                  </a:lnTo>
                  <a:lnTo>
                    <a:pt x="1848866" y="445770"/>
                  </a:lnTo>
                  <a:lnTo>
                    <a:pt x="1823466" y="452628"/>
                  </a:lnTo>
                  <a:lnTo>
                    <a:pt x="1772666" y="463296"/>
                  </a:lnTo>
                  <a:lnTo>
                    <a:pt x="1734566" y="468630"/>
                  </a:lnTo>
                  <a:lnTo>
                    <a:pt x="1747266" y="467868"/>
                  </a:lnTo>
                  <a:lnTo>
                    <a:pt x="1709166" y="472440"/>
                  </a:lnTo>
                  <a:lnTo>
                    <a:pt x="1683766" y="476250"/>
                  </a:lnTo>
                  <a:lnTo>
                    <a:pt x="1645666" y="479298"/>
                  </a:lnTo>
                  <a:lnTo>
                    <a:pt x="1620266" y="482346"/>
                  </a:lnTo>
                  <a:lnTo>
                    <a:pt x="1582166" y="484632"/>
                  </a:lnTo>
                  <a:lnTo>
                    <a:pt x="1544066" y="486156"/>
                  </a:lnTo>
                  <a:lnTo>
                    <a:pt x="1518666" y="486918"/>
                  </a:lnTo>
                  <a:lnTo>
                    <a:pt x="1442466" y="486918"/>
                  </a:lnTo>
                  <a:lnTo>
                    <a:pt x="1417066" y="486156"/>
                  </a:lnTo>
                  <a:lnTo>
                    <a:pt x="1378966" y="484632"/>
                  </a:lnTo>
                  <a:lnTo>
                    <a:pt x="1340866" y="482346"/>
                  </a:lnTo>
                  <a:lnTo>
                    <a:pt x="1315466" y="479298"/>
                  </a:lnTo>
                  <a:lnTo>
                    <a:pt x="1277366" y="476250"/>
                  </a:lnTo>
                  <a:lnTo>
                    <a:pt x="1251966" y="472440"/>
                  </a:lnTo>
                  <a:lnTo>
                    <a:pt x="1226566" y="467868"/>
                  </a:lnTo>
                  <a:lnTo>
                    <a:pt x="1226566" y="468630"/>
                  </a:lnTo>
                  <a:lnTo>
                    <a:pt x="1188466" y="463296"/>
                  </a:lnTo>
                  <a:lnTo>
                    <a:pt x="1137666" y="452628"/>
                  </a:lnTo>
                  <a:lnTo>
                    <a:pt x="1112266" y="445770"/>
                  </a:lnTo>
                  <a:lnTo>
                    <a:pt x="1112266" y="446532"/>
                  </a:lnTo>
                  <a:lnTo>
                    <a:pt x="1086866" y="439674"/>
                  </a:lnTo>
                  <a:lnTo>
                    <a:pt x="1036066" y="424434"/>
                  </a:lnTo>
                  <a:lnTo>
                    <a:pt x="1036066" y="425196"/>
                  </a:lnTo>
                  <a:lnTo>
                    <a:pt x="985266" y="408432"/>
                  </a:lnTo>
                  <a:lnTo>
                    <a:pt x="985266" y="404622"/>
                  </a:lnTo>
                  <a:lnTo>
                    <a:pt x="947166" y="390906"/>
                  </a:lnTo>
                  <a:lnTo>
                    <a:pt x="947166" y="391668"/>
                  </a:lnTo>
                  <a:lnTo>
                    <a:pt x="934466" y="386334"/>
                  </a:lnTo>
                  <a:lnTo>
                    <a:pt x="947166" y="387096"/>
                  </a:lnTo>
                  <a:lnTo>
                    <a:pt x="934466" y="381762"/>
                  </a:lnTo>
                  <a:lnTo>
                    <a:pt x="934466" y="382524"/>
                  </a:lnTo>
                  <a:lnTo>
                    <a:pt x="921766" y="377190"/>
                  </a:lnTo>
                  <a:lnTo>
                    <a:pt x="909066" y="372618"/>
                  </a:lnTo>
                  <a:lnTo>
                    <a:pt x="909066" y="368046"/>
                  </a:lnTo>
                  <a:lnTo>
                    <a:pt x="896366" y="362712"/>
                  </a:lnTo>
                  <a:lnTo>
                    <a:pt x="896366" y="358140"/>
                  </a:lnTo>
                  <a:lnTo>
                    <a:pt x="883666" y="352806"/>
                  </a:lnTo>
                  <a:lnTo>
                    <a:pt x="883666" y="348234"/>
                  </a:lnTo>
                  <a:lnTo>
                    <a:pt x="870966" y="342900"/>
                  </a:lnTo>
                  <a:lnTo>
                    <a:pt x="870966" y="338328"/>
                  </a:lnTo>
                  <a:lnTo>
                    <a:pt x="858266" y="327660"/>
                  </a:lnTo>
                  <a:lnTo>
                    <a:pt x="858266" y="328422"/>
                  </a:lnTo>
                  <a:lnTo>
                    <a:pt x="845566" y="322326"/>
                  </a:lnTo>
                  <a:lnTo>
                    <a:pt x="858266" y="323088"/>
                  </a:lnTo>
                  <a:lnTo>
                    <a:pt x="845566" y="316992"/>
                  </a:lnTo>
                  <a:lnTo>
                    <a:pt x="845566" y="307848"/>
                  </a:lnTo>
                  <a:lnTo>
                    <a:pt x="832866" y="301752"/>
                  </a:lnTo>
                  <a:lnTo>
                    <a:pt x="832866" y="223266"/>
                  </a:lnTo>
                  <a:lnTo>
                    <a:pt x="845566" y="217932"/>
                  </a:lnTo>
                  <a:lnTo>
                    <a:pt x="845566" y="208026"/>
                  </a:lnTo>
                  <a:lnTo>
                    <a:pt x="858266" y="202692"/>
                  </a:lnTo>
                  <a:lnTo>
                    <a:pt x="845566" y="202692"/>
                  </a:lnTo>
                  <a:lnTo>
                    <a:pt x="858266" y="197358"/>
                  </a:lnTo>
                  <a:lnTo>
                    <a:pt x="858266" y="192786"/>
                  </a:lnTo>
                  <a:lnTo>
                    <a:pt x="870966" y="187452"/>
                  </a:lnTo>
                  <a:lnTo>
                    <a:pt x="870966" y="182880"/>
                  </a:lnTo>
                  <a:lnTo>
                    <a:pt x="883666" y="177546"/>
                  </a:lnTo>
                  <a:lnTo>
                    <a:pt x="883666" y="172212"/>
                  </a:lnTo>
                  <a:lnTo>
                    <a:pt x="896366" y="167640"/>
                  </a:lnTo>
                  <a:lnTo>
                    <a:pt x="896366" y="162306"/>
                  </a:lnTo>
                  <a:lnTo>
                    <a:pt x="909066" y="157734"/>
                  </a:lnTo>
                  <a:lnTo>
                    <a:pt x="909066" y="153162"/>
                  </a:lnTo>
                  <a:lnTo>
                    <a:pt x="921766" y="147828"/>
                  </a:lnTo>
                  <a:lnTo>
                    <a:pt x="934466" y="143256"/>
                  </a:lnTo>
                  <a:lnTo>
                    <a:pt x="947166" y="138684"/>
                  </a:lnTo>
                  <a:lnTo>
                    <a:pt x="934466" y="138684"/>
                  </a:lnTo>
                  <a:lnTo>
                    <a:pt x="972566" y="124968"/>
                  </a:lnTo>
                  <a:lnTo>
                    <a:pt x="985266" y="121158"/>
                  </a:lnTo>
                  <a:lnTo>
                    <a:pt x="985266" y="116586"/>
                  </a:lnTo>
                  <a:lnTo>
                    <a:pt x="1061466" y="92964"/>
                  </a:lnTo>
                  <a:lnTo>
                    <a:pt x="1112266" y="79248"/>
                  </a:lnTo>
                  <a:lnTo>
                    <a:pt x="1163066" y="67056"/>
                  </a:lnTo>
                  <a:lnTo>
                    <a:pt x="1226566" y="57150"/>
                  </a:lnTo>
                  <a:lnTo>
                    <a:pt x="1251966" y="52578"/>
                  </a:lnTo>
                  <a:lnTo>
                    <a:pt x="1277366" y="48768"/>
                  </a:lnTo>
                  <a:lnTo>
                    <a:pt x="1315466" y="45720"/>
                  </a:lnTo>
                  <a:lnTo>
                    <a:pt x="1340866" y="42672"/>
                  </a:lnTo>
                  <a:lnTo>
                    <a:pt x="1340866" y="43434"/>
                  </a:lnTo>
                  <a:lnTo>
                    <a:pt x="1378966" y="41148"/>
                  </a:lnTo>
                  <a:lnTo>
                    <a:pt x="1417066" y="39624"/>
                  </a:lnTo>
                  <a:lnTo>
                    <a:pt x="1442466" y="38100"/>
                  </a:lnTo>
                  <a:lnTo>
                    <a:pt x="1480566" y="38100"/>
                  </a:lnTo>
                  <a:lnTo>
                    <a:pt x="1544066" y="39624"/>
                  </a:lnTo>
                  <a:lnTo>
                    <a:pt x="1582166" y="41148"/>
                  </a:lnTo>
                  <a:lnTo>
                    <a:pt x="1620266" y="43434"/>
                  </a:lnTo>
                  <a:lnTo>
                    <a:pt x="1645666" y="45720"/>
                  </a:lnTo>
                  <a:lnTo>
                    <a:pt x="1683766" y="48768"/>
                  </a:lnTo>
                  <a:lnTo>
                    <a:pt x="1709166" y="52578"/>
                  </a:lnTo>
                  <a:lnTo>
                    <a:pt x="1747266" y="57150"/>
                  </a:lnTo>
                  <a:lnTo>
                    <a:pt x="1734566" y="57150"/>
                  </a:lnTo>
                  <a:lnTo>
                    <a:pt x="1747266" y="58674"/>
                  </a:lnTo>
                  <a:lnTo>
                    <a:pt x="1772666" y="61722"/>
                  </a:lnTo>
                  <a:lnTo>
                    <a:pt x="1798066" y="67056"/>
                  </a:lnTo>
                  <a:lnTo>
                    <a:pt x="1848866" y="79248"/>
                  </a:lnTo>
                  <a:lnTo>
                    <a:pt x="1899666" y="92964"/>
                  </a:lnTo>
                  <a:lnTo>
                    <a:pt x="1950466" y="108204"/>
                  </a:lnTo>
                  <a:lnTo>
                    <a:pt x="1988566" y="121158"/>
                  </a:lnTo>
                  <a:lnTo>
                    <a:pt x="1988566" y="124968"/>
                  </a:lnTo>
                  <a:lnTo>
                    <a:pt x="2013966" y="134112"/>
                  </a:lnTo>
                  <a:lnTo>
                    <a:pt x="2026666" y="143256"/>
                  </a:lnTo>
                  <a:lnTo>
                    <a:pt x="2039366" y="147828"/>
                  </a:lnTo>
                  <a:lnTo>
                    <a:pt x="2052066" y="153162"/>
                  </a:lnTo>
                  <a:lnTo>
                    <a:pt x="2052066" y="157734"/>
                  </a:lnTo>
                  <a:lnTo>
                    <a:pt x="2064766" y="162306"/>
                  </a:lnTo>
                  <a:lnTo>
                    <a:pt x="2064766" y="167640"/>
                  </a:lnTo>
                  <a:lnTo>
                    <a:pt x="2077466" y="172212"/>
                  </a:lnTo>
                  <a:lnTo>
                    <a:pt x="2090166" y="177546"/>
                  </a:lnTo>
                  <a:lnTo>
                    <a:pt x="2077466" y="177546"/>
                  </a:lnTo>
                  <a:lnTo>
                    <a:pt x="2090166" y="182880"/>
                  </a:lnTo>
                  <a:lnTo>
                    <a:pt x="2090166" y="187452"/>
                  </a:lnTo>
                  <a:lnTo>
                    <a:pt x="2102866" y="192786"/>
                  </a:lnTo>
                  <a:lnTo>
                    <a:pt x="2102866" y="197358"/>
                  </a:lnTo>
                  <a:lnTo>
                    <a:pt x="2115566" y="202692"/>
                  </a:lnTo>
                  <a:lnTo>
                    <a:pt x="2115566" y="212598"/>
                  </a:lnTo>
                  <a:lnTo>
                    <a:pt x="2128266" y="218694"/>
                  </a:lnTo>
                  <a:lnTo>
                    <a:pt x="2115566" y="217170"/>
                  </a:lnTo>
                  <a:lnTo>
                    <a:pt x="2128266" y="223266"/>
                  </a:lnTo>
                  <a:lnTo>
                    <a:pt x="2128266" y="242316"/>
                  </a:lnTo>
                  <a:lnTo>
                    <a:pt x="2140966" y="248412"/>
                  </a:lnTo>
                  <a:lnTo>
                    <a:pt x="2140966" y="174104"/>
                  </a:lnTo>
                  <a:lnTo>
                    <a:pt x="2102866" y="145910"/>
                  </a:lnTo>
                  <a:lnTo>
                    <a:pt x="2064766" y="120688"/>
                  </a:lnTo>
                  <a:lnTo>
                    <a:pt x="2026666" y="98310"/>
                  </a:lnTo>
                  <a:lnTo>
                    <a:pt x="1975866" y="78638"/>
                  </a:lnTo>
                  <a:lnTo>
                    <a:pt x="1925066" y="61544"/>
                  </a:lnTo>
                  <a:lnTo>
                    <a:pt x="1874266" y="46888"/>
                  </a:lnTo>
                  <a:lnTo>
                    <a:pt x="1823466" y="34531"/>
                  </a:lnTo>
                  <a:lnTo>
                    <a:pt x="1772666" y="24320"/>
                  </a:lnTo>
                  <a:lnTo>
                    <a:pt x="1721866" y="16141"/>
                  </a:lnTo>
                  <a:lnTo>
                    <a:pt x="1671066" y="9842"/>
                  </a:lnTo>
                  <a:lnTo>
                    <a:pt x="1620266" y="5295"/>
                  </a:lnTo>
                  <a:lnTo>
                    <a:pt x="1582166" y="2362"/>
                  </a:lnTo>
                  <a:lnTo>
                    <a:pt x="1544066" y="889"/>
                  </a:lnTo>
                  <a:lnTo>
                    <a:pt x="1518666" y="762"/>
                  </a:lnTo>
                  <a:lnTo>
                    <a:pt x="1480566" y="0"/>
                  </a:lnTo>
                  <a:lnTo>
                    <a:pt x="1442466" y="0"/>
                  </a:lnTo>
                  <a:lnTo>
                    <a:pt x="1417066" y="444"/>
                  </a:lnTo>
                  <a:lnTo>
                    <a:pt x="1378966" y="2159"/>
                  </a:lnTo>
                  <a:lnTo>
                    <a:pt x="1340866" y="5257"/>
                  </a:lnTo>
                  <a:lnTo>
                    <a:pt x="1290066" y="9918"/>
                  </a:lnTo>
                  <a:lnTo>
                    <a:pt x="1239266" y="16281"/>
                  </a:lnTo>
                  <a:lnTo>
                    <a:pt x="1188466" y="24472"/>
                  </a:lnTo>
                  <a:lnTo>
                    <a:pt x="1137666" y="34658"/>
                  </a:lnTo>
                  <a:lnTo>
                    <a:pt x="1086866" y="46977"/>
                  </a:lnTo>
                  <a:lnTo>
                    <a:pt x="1036066" y="61582"/>
                  </a:lnTo>
                  <a:lnTo>
                    <a:pt x="985266" y="78613"/>
                  </a:lnTo>
                  <a:lnTo>
                    <a:pt x="934466" y="98221"/>
                  </a:lnTo>
                  <a:lnTo>
                    <a:pt x="896366" y="120548"/>
                  </a:lnTo>
                  <a:lnTo>
                    <a:pt x="858266" y="145745"/>
                  </a:lnTo>
                  <a:lnTo>
                    <a:pt x="807466" y="205333"/>
                  </a:lnTo>
                  <a:lnTo>
                    <a:pt x="794766" y="240030"/>
                  </a:lnTo>
                  <a:lnTo>
                    <a:pt x="794766" y="292608"/>
                  </a:lnTo>
                  <a:lnTo>
                    <a:pt x="832866" y="357212"/>
                  </a:lnTo>
                  <a:lnTo>
                    <a:pt x="896366" y="409435"/>
                  </a:lnTo>
                  <a:lnTo>
                    <a:pt x="947166" y="431253"/>
                  </a:lnTo>
                  <a:lnTo>
                    <a:pt x="985266" y="450405"/>
                  </a:lnTo>
                  <a:lnTo>
                    <a:pt x="1036066" y="467017"/>
                  </a:lnTo>
                  <a:lnTo>
                    <a:pt x="1099566" y="481241"/>
                  </a:lnTo>
                  <a:lnTo>
                    <a:pt x="1150366" y="493217"/>
                  </a:lnTo>
                  <a:lnTo>
                    <a:pt x="1201166" y="503072"/>
                  </a:lnTo>
                  <a:lnTo>
                    <a:pt x="1251966" y="510971"/>
                  </a:lnTo>
                  <a:lnTo>
                    <a:pt x="1302766" y="517055"/>
                  </a:lnTo>
                  <a:lnTo>
                    <a:pt x="1353566" y="521449"/>
                  </a:lnTo>
                  <a:lnTo>
                    <a:pt x="1404366" y="524294"/>
                  </a:lnTo>
                  <a:lnTo>
                    <a:pt x="1432001" y="525348"/>
                  </a:lnTo>
                  <a:lnTo>
                    <a:pt x="44462" y="2738386"/>
                  </a:lnTo>
                  <a:lnTo>
                    <a:pt x="12192" y="2718054"/>
                  </a:lnTo>
                  <a:lnTo>
                    <a:pt x="0" y="2845308"/>
                  </a:lnTo>
                  <a:lnTo>
                    <a:pt x="34290" y="2824442"/>
                  </a:lnTo>
                  <a:lnTo>
                    <a:pt x="108966" y="2779014"/>
                  </a:lnTo>
                  <a:lnTo>
                    <a:pt x="76657" y="2758656"/>
                  </a:lnTo>
                  <a:lnTo>
                    <a:pt x="1476552" y="525919"/>
                  </a:lnTo>
                  <a:lnTo>
                    <a:pt x="1480566" y="525932"/>
                  </a:lnTo>
                  <a:lnTo>
                    <a:pt x="1518666" y="525018"/>
                  </a:lnTo>
                  <a:lnTo>
                    <a:pt x="1556766" y="524256"/>
                  </a:lnTo>
                  <a:lnTo>
                    <a:pt x="1582166" y="522732"/>
                  </a:lnTo>
                  <a:lnTo>
                    <a:pt x="1620266" y="521208"/>
                  </a:lnTo>
                  <a:lnTo>
                    <a:pt x="1645666" y="518147"/>
                  </a:lnTo>
                  <a:lnTo>
                    <a:pt x="1696466" y="513397"/>
                  </a:lnTo>
                  <a:lnTo>
                    <a:pt x="1734566" y="506806"/>
                  </a:lnTo>
                  <a:lnTo>
                    <a:pt x="1747266" y="504672"/>
                  </a:lnTo>
                  <a:lnTo>
                    <a:pt x="1785366" y="498233"/>
                  </a:lnTo>
                  <a:lnTo>
                    <a:pt x="1836166" y="487527"/>
                  </a:lnTo>
                  <a:lnTo>
                    <a:pt x="1899666" y="474535"/>
                  </a:lnTo>
                  <a:lnTo>
                    <a:pt x="1950466" y="459105"/>
                  </a:lnTo>
                  <a:lnTo>
                    <a:pt x="1988566" y="441096"/>
                  </a:lnTo>
                  <a:lnTo>
                    <a:pt x="2039366" y="420357"/>
                  </a:lnTo>
                  <a:lnTo>
                    <a:pt x="2077466" y="396735"/>
                  </a:lnTo>
                  <a:lnTo>
                    <a:pt x="2115566" y="370090"/>
                  </a:lnTo>
                  <a:lnTo>
                    <a:pt x="2140966" y="340271"/>
                  </a:lnTo>
                  <a:lnTo>
                    <a:pt x="2166366" y="307124"/>
                  </a:lnTo>
                  <a:lnTo>
                    <a:pt x="2179066" y="270510"/>
                  </a:lnTo>
                  <a:lnTo>
                    <a:pt x="2179066" y="247650"/>
                  </a:lnTo>
                  <a:close/>
                </a:path>
              </a:pathLst>
            </a:custGeom>
            <a:solidFill>
              <a:srgbClr val="BF0000"/>
            </a:solidFill>
          </p:spPr>
          <p:txBody>
            <a:bodyPr wrap="square" lIns="0" tIns="0" rIns="0" bIns="0" rtlCol="0"/>
            <a:lstStyle/>
            <a:p>
              <a:endParaRPr/>
            </a:p>
          </p:txBody>
        </p:sp>
        <p:pic>
          <p:nvPicPr>
            <p:cNvPr id="16" name="object 16"/>
            <p:cNvPicPr/>
            <p:nvPr/>
          </p:nvPicPr>
          <p:blipFill>
            <a:blip r:embed="rId6" cstate="print"/>
            <a:stretch>
              <a:fillRect/>
            </a:stretch>
          </p:blipFill>
          <p:spPr>
            <a:xfrm>
              <a:off x="5423801" y="3031236"/>
              <a:ext cx="4463796" cy="4174997"/>
            </a:xfrm>
            <a:prstGeom prst="rect">
              <a:avLst/>
            </a:prstGeom>
          </p:spPr>
        </p:pic>
        <p:sp>
          <p:nvSpPr>
            <p:cNvPr id="17" name="object 17"/>
            <p:cNvSpPr/>
            <p:nvPr/>
          </p:nvSpPr>
          <p:spPr>
            <a:xfrm>
              <a:off x="5469521" y="3048000"/>
              <a:ext cx="817880" cy="299720"/>
            </a:xfrm>
            <a:custGeom>
              <a:avLst/>
              <a:gdLst/>
              <a:ahLst/>
              <a:cxnLst/>
              <a:rect l="l" t="t" r="r" b="b"/>
              <a:pathLst>
                <a:path w="817879" h="299720">
                  <a:moveTo>
                    <a:pt x="817626" y="299465"/>
                  </a:moveTo>
                  <a:lnTo>
                    <a:pt x="817626" y="0"/>
                  </a:lnTo>
                  <a:lnTo>
                    <a:pt x="0" y="0"/>
                  </a:lnTo>
                  <a:lnTo>
                    <a:pt x="0" y="299465"/>
                  </a:lnTo>
                  <a:lnTo>
                    <a:pt x="817626" y="299465"/>
                  </a:lnTo>
                  <a:close/>
                </a:path>
              </a:pathLst>
            </a:custGeom>
            <a:solidFill>
              <a:srgbClr val="FDC100"/>
            </a:solidFill>
          </p:spPr>
          <p:txBody>
            <a:bodyPr wrap="square" lIns="0" tIns="0" rIns="0" bIns="0" rtlCol="0"/>
            <a:lstStyle/>
            <a:p>
              <a:endParaRPr/>
            </a:p>
          </p:txBody>
        </p:sp>
        <p:sp>
          <p:nvSpPr>
            <p:cNvPr id="18" name="object 18"/>
            <p:cNvSpPr/>
            <p:nvPr/>
          </p:nvSpPr>
          <p:spPr>
            <a:xfrm>
              <a:off x="4506353" y="5343144"/>
              <a:ext cx="917575" cy="114300"/>
            </a:xfrm>
            <a:custGeom>
              <a:avLst/>
              <a:gdLst/>
              <a:ahLst/>
              <a:cxnLst/>
              <a:rect l="l" t="t" r="r" b="b"/>
              <a:pathLst>
                <a:path w="917575" h="114300">
                  <a:moveTo>
                    <a:pt x="822197" y="76961"/>
                  </a:moveTo>
                  <a:lnTo>
                    <a:pt x="822197" y="38861"/>
                  </a:lnTo>
                  <a:lnTo>
                    <a:pt x="0" y="38100"/>
                  </a:lnTo>
                  <a:lnTo>
                    <a:pt x="0" y="76200"/>
                  </a:lnTo>
                  <a:lnTo>
                    <a:pt x="822197" y="76961"/>
                  </a:lnTo>
                  <a:close/>
                </a:path>
                <a:path w="917575" h="114300">
                  <a:moveTo>
                    <a:pt x="917447" y="57911"/>
                  </a:moveTo>
                  <a:lnTo>
                    <a:pt x="803147" y="0"/>
                  </a:lnTo>
                  <a:lnTo>
                    <a:pt x="803147" y="38844"/>
                  </a:lnTo>
                  <a:lnTo>
                    <a:pt x="822197" y="38861"/>
                  </a:lnTo>
                  <a:lnTo>
                    <a:pt x="822197" y="104901"/>
                  </a:lnTo>
                  <a:lnTo>
                    <a:pt x="917447" y="57911"/>
                  </a:lnTo>
                  <a:close/>
                </a:path>
                <a:path w="917575" h="114300">
                  <a:moveTo>
                    <a:pt x="822197" y="104901"/>
                  </a:moveTo>
                  <a:lnTo>
                    <a:pt x="822197" y="76961"/>
                  </a:lnTo>
                  <a:lnTo>
                    <a:pt x="803147" y="76944"/>
                  </a:lnTo>
                  <a:lnTo>
                    <a:pt x="803147" y="114300"/>
                  </a:lnTo>
                  <a:lnTo>
                    <a:pt x="822197" y="104901"/>
                  </a:lnTo>
                  <a:close/>
                </a:path>
              </a:pathLst>
            </a:custGeom>
            <a:solidFill>
              <a:srgbClr val="BF0000"/>
            </a:solidFill>
          </p:spPr>
          <p:txBody>
            <a:bodyPr wrap="square" lIns="0" tIns="0" rIns="0" bIns="0" rtlCol="0"/>
            <a:lstStyle/>
            <a:p>
              <a:endParaRPr/>
            </a:p>
          </p:txBody>
        </p:sp>
      </p:grpSp>
      <p:sp>
        <p:nvSpPr>
          <p:cNvPr id="19" name="object 19"/>
          <p:cNvSpPr txBox="1"/>
          <p:nvPr/>
        </p:nvSpPr>
        <p:spPr>
          <a:xfrm>
            <a:off x="9543167" y="6595362"/>
            <a:ext cx="320675" cy="254000"/>
          </a:xfrm>
          <a:prstGeom prst="rect">
            <a:avLst/>
          </a:prstGeom>
        </p:spPr>
        <p:txBody>
          <a:bodyPr vert="horz" wrap="square" lIns="0" tIns="0" rIns="0" bIns="0" rtlCol="0">
            <a:spAutoFit/>
          </a:bodyPr>
          <a:lstStyle/>
          <a:p>
            <a:pPr marL="38100">
              <a:lnSpc>
                <a:spcPts val="1810"/>
              </a:lnSpc>
            </a:pPr>
            <a:fld id="{81D60167-4931-47E6-BA6A-407CBD079E47}" type="slidenum">
              <a:rPr sz="1800" b="1" dirty="0">
                <a:solidFill>
                  <a:srgbClr val="001F5F"/>
                </a:solidFill>
                <a:latin typeface="Calibri"/>
                <a:cs typeface="Calibri"/>
              </a:rPr>
              <a:t>23</a:t>
            </a:fld>
            <a:endParaRPr sz="1800">
              <a:latin typeface="Calibri"/>
              <a:cs typeface="Calibri"/>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774839" y="3712090"/>
            <a:ext cx="9144000" cy="3494905"/>
          </a:xfrm>
          <a:prstGeom prst="rect">
            <a:avLst/>
          </a:prstGeom>
        </p:spPr>
      </p:pic>
      <p:sp>
        <p:nvSpPr>
          <p:cNvPr id="3" name="object 3"/>
          <p:cNvSpPr txBox="1"/>
          <p:nvPr/>
        </p:nvSpPr>
        <p:spPr>
          <a:xfrm>
            <a:off x="9581267" y="6608062"/>
            <a:ext cx="116205" cy="228600"/>
          </a:xfrm>
          <a:prstGeom prst="rect">
            <a:avLst/>
          </a:prstGeom>
        </p:spPr>
        <p:txBody>
          <a:bodyPr vert="horz" wrap="square" lIns="0" tIns="0" rIns="0" bIns="0" rtlCol="0">
            <a:spAutoFit/>
          </a:bodyPr>
          <a:lstStyle/>
          <a:p>
            <a:pPr>
              <a:lnSpc>
                <a:spcPts val="1710"/>
              </a:lnSpc>
            </a:pPr>
            <a:r>
              <a:rPr sz="1800" b="1" spc="-5" dirty="0">
                <a:solidFill>
                  <a:srgbClr val="001F5F"/>
                </a:solidFill>
                <a:latin typeface="Calibri"/>
                <a:cs typeface="Calibri"/>
              </a:rPr>
              <a:t>3</a:t>
            </a:r>
            <a:endParaRPr sz="1800">
              <a:latin typeface="Calibri"/>
              <a:cs typeface="Calibri"/>
            </a:endParaRPr>
          </a:p>
        </p:txBody>
      </p:sp>
      <p:grpSp>
        <p:nvGrpSpPr>
          <p:cNvPr id="4" name="object 4"/>
          <p:cNvGrpSpPr/>
          <p:nvPr/>
        </p:nvGrpSpPr>
        <p:grpSpPr>
          <a:xfrm>
            <a:off x="900569" y="383286"/>
            <a:ext cx="8892540" cy="6807834"/>
            <a:chOff x="900569" y="383286"/>
            <a:chExt cx="8892540" cy="6807834"/>
          </a:xfrm>
        </p:grpSpPr>
        <p:pic>
          <p:nvPicPr>
            <p:cNvPr id="5" name="object 5"/>
            <p:cNvPicPr/>
            <p:nvPr/>
          </p:nvPicPr>
          <p:blipFill>
            <a:blip r:embed="rId3" cstate="print"/>
            <a:stretch>
              <a:fillRect/>
            </a:stretch>
          </p:blipFill>
          <p:spPr>
            <a:xfrm>
              <a:off x="926477" y="6781038"/>
              <a:ext cx="409956" cy="409955"/>
            </a:xfrm>
            <a:prstGeom prst="rect">
              <a:avLst/>
            </a:prstGeom>
          </p:spPr>
        </p:pic>
        <p:pic>
          <p:nvPicPr>
            <p:cNvPr id="6" name="object 6"/>
            <p:cNvPicPr/>
            <p:nvPr/>
          </p:nvPicPr>
          <p:blipFill>
            <a:blip r:embed="rId4" cstate="print"/>
            <a:stretch>
              <a:fillRect/>
            </a:stretch>
          </p:blipFill>
          <p:spPr>
            <a:xfrm>
              <a:off x="1033919" y="907542"/>
              <a:ext cx="4554473" cy="6201155"/>
            </a:xfrm>
            <a:prstGeom prst="rect">
              <a:avLst/>
            </a:prstGeom>
          </p:spPr>
        </p:pic>
        <p:sp>
          <p:nvSpPr>
            <p:cNvPr id="7" name="object 7"/>
            <p:cNvSpPr/>
            <p:nvPr/>
          </p:nvSpPr>
          <p:spPr>
            <a:xfrm>
              <a:off x="1779155" y="1010412"/>
              <a:ext cx="1068705" cy="188595"/>
            </a:xfrm>
            <a:custGeom>
              <a:avLst/>
              <a:gdLst/>
              <a:ahLst/>
              <a:cxnLst/>
              <a:rect l="l" t="t" r="r" b="b"/>
              <a:pathLst>
                <a:path w="1068705" h="188594">
                  <a:moveTo>
                    <a:pt x="1068324" y="188214"/>
                  </a:moveTo>
                  <a:lnTo>
                    <a:pt x="1068324" y="0"/>
                  </a:lnTo>
                  <a:lnTo>
                    <a:pt x="0" y="0"/>
                  </a:lnTo>
                  <a:lnTo>
                    <a:pt x="0" y="188214"/>
                  </a:lnTo>
                  <a:lnTo>
                    <a:pt x="1068324" y="188214"/>
                  </a:lnTo>
                  <a:close/>
                </a:path>
              </a:pathLst>
            </a:custGeom>
            <a:solidFill>
              <a:srgbClr val="FFFFFF"/>
            </a:solidFill>
          </p:spPr>
          <p:txBody>
            <a:bodyPr wrap="square" lIns="0" tIns="0" rIns="0" bIns="0" rtlCol="0"/>
            <a:lstStyle/>
            <a:p>
              <a:endParaRPr/>
            </a:p>
          </p:txBody>
        </p:sp>
        <p:pic>
          <p:nvPicPr>
            <p:cNvPr id="8" name="object 8"/>
            <p:cNvPicPr/>
            <p:nvPr/>
          </p:nvPicPr>
          <p:blipFill>
            <a:blip r:embed="rId5" cstate="print"/>
            <a:stretch>
              <a:fillRect/>
            </a:stretch>
          </p:blipFill>
          <p:spPr>
            <a:xfrm>
              <a:off x="5588393" y="1505712"/>
              <a:ext cx="4168902" cy="5365241"/>
            </a:xfrm>
            <a:prstGeom prst="rect">
              <a:avLst/>
            </a:prstGeom>
          </p:spPr>
        </p:pic>
        <p:pic>
          <p:nvPicPr>
            <p:cNvPr id="9" name="object 9"/>
            <p:cNvPicPr/>
            <p:nvPr/>
          </p:nvPicPr>
          <p:blipFill>
            <a:blip r:embed="rId6" cstate="print"/>
            <a:stretch>
              <a:fillRect/>
            </a:stretch>
          </p:blipFill>
          <p:spPr>
            <a:xfrm>
              <a:off x="5543435" y="974597"/>
              <a:ext cx="4228338" cy="629412"/>
            </a:xfrm>
            <a:prstGeom prst="rect">
              <a:avLst/>
            </a:prstGeom>
          </p:spPr>
        </p:pic>
        <p:sp>
          <p:nvSpPr>
            <p:cNvPr id="10" name="object 10"/>
            <p:cNvSpPr/>
            <p:nvPr/>
          </p:nvSpPr>
          <p:spPr>
            <a:xfrm>
              <a:off x="6163703" y="992123"/>
              <a:ext cx="1068705" cy="188595"/>
            </a:xfrm>
            <a:custGeom>
              <a:avLst/>
              <a:gdLst/>
              <a:ahLst/>
              <a:cxnLst/>
              <a:rect l="l" t="t" r="r" b="b"/>
              <a:pathLst>
                <a:path w="1068704" h="188594">
                  <a:moveTo>
                    <a:pt x="1068324" y="188213"/>
                  </a:moveTo>
                  <a:lnTo>
                    <a:pt x="1068324" y="0"/>
                  </a:lnTo>
                  <a:lnTo>
                    <a:pt x="0" y="0"/>
                  </a:lnTo>
                  <a:lnTo>
                    <a:pt x="0" y="188213"/>
                  </a:lnTo>
                  <a:lnTo>
                    <a:pt x="1068324" y="188213"/>
                  </a:lnTo>
                  <a:close/>
                </a:path>
              </a:pathLst>
            </a:custGeom>
            <a:solidFill>
              <a:srgbClr val="FFFFFF"/>
            </a:solidFill>
          </p:spPr>
          <p:txBody>
            <a:bodyPr wrap="square" lIns="0" tIns="0" rIns="0" bIns="0" rtlCol="0"/>
            <a:lstStyle/>
            <a:p>
              <a:endParaRPr/>
            </a:p>
          </p:txBody>
        </p:sp>
        <p:sp>
          <p:nvSpPr>
            <p:cNvPr id="11" name="object 11"/>
            <p:cNvSpPr/>
            <p:nvPr/>
          </p:nvSpPr>
          <p:spPr>
            <a:xfrm>
              <a:off x="906665" y="389382"/>
              <a:ext cx="8880475" cy="585470"/>
            </a:xfrm>
            <a:custGeom>
              <a:avLst/>
              <a:gdLst/>
              <a:ahLst/>
              <a:cxnLst/>
              <a:rect l="l" t="t" r="r" b="b"/>
              <a:pathLst>
                <a:path w="8880475" h="585469">
                  <a:moveTo>
                    <a:pt x="8880348" y="521208"/>
                  </a:moveTo>
                  <a:lnTo>
                    <a:pt x="8880348" y="64008"/>
                  </a:lnTo>
                  <a:lnTo>
                    <a:pt x="8875275" y="39219"/>
                  </a:lnTo>
                  <a:lnTo>
                    <a:pt x="8861488" y="18859"/>
                  </a:lnTo>
                  <a:lnTo>
                    <a:pt x="8841128" y="5072"/>
                  </a:lnTo>
                  <a:lnTo>
                    <a:pt x="8816340" y="0"/>
                  </a:lnTo>
                  <a:lnTo>
                    <a:pt x="64008" y="0"/>
                  </a:lnTo>
                  <a:lnTo>
                    <a:pt x="38897" y="5072"/>
                  </a:lnTo>
                  <a:lnTo>
                    <a:pt x="18573" y="18859"/>
                  </a:lnTo>
                  <a:lnTo>
                    <a:pt x="4964" y="39219"/>
                  </a:lnTo>
                  <a:lnTo>
                    <a:pt x="0" y="64008"/>
                  </a:lnTo>
                  <a:lnTo>
                    <a:pt x="0" y="521208"/>
                  </a:lnTo>
                  <a:lnTo>
                    <a:pt x="4964" y="545996"/>
                  </a:lnTo>
                  <a:lnTo>
                    <a:pt x="18573" y="566356"/>
                  </a:lnTo>
                  <a:lnTo>
                    <a:pt x="38897" y="580143"/>
                  </a:lnTo>
                  <a:lnTo>
                    <a:pt x="64008" y="585216"/>
                  </a:lnTo>
                  <a:lnTo>
                    <a:pt x="8816340" y="585216"/>
                  </a:lnTo>
                  <a:lnTo>
                    <a:pt x="8841128" y="580143"/>
                  </a:lnTo>
                  <a:lnTo>
                    <a:pt x="8861488" y="566356"/>
                  </a:lnTo>
                  <a:lnTo>
                    <a:pt x="8875275" y="545996"/>
                  </a:lnTo>
                  <a:lnTo>
                    <a:pt x="8880348" y="521208"/>
                  </a:lnTo>
                  <a:close/>
                </a:path>
              </a:pathLst>
            </a:custGeom>
            <a:solidFill>
              <a:srgbClr val="EDDCFF"/>
            </a:solidFill>
          </p:spPr>
          <p:txBody>
            <a:bodyPr wrap="square" lIns="0" tIns="0" rIns="0" bIns="0" rtlCol="0"/>
            <a:lstStyle/>
            <a:p>
              <a:endParaRPr/>
            </a:p>
          </p:txBody>
        </p:sp>
        <p:sp>
          <p:nvSpPr>
            <p:cNvPr id="12" name="object 12"/>
            <p:cNvSpPr/>
            <p:nvPr/>
          </p:nvSpPr>
          <p:spPr>
            <a:xfrm>
              <a:off x="900569" y="383286"/>
              <a:ext cx="8892540" cy="597535"/>
            </a:xfrm>
            <a:custGeom>
              <a:avLst/>
              <a:gdLst/>
              <a:ahLst/>
              <a:cxnLst/>
              <a:rect l="l" t="t" r="r" b="b"/>
              <a:pathLst>
                <a:path w="8892540" h="597535">
                  <a:moveTo>
                    <a:pt x="8892540" y="534924"/>
                  </a:moveTo>
                  <a:lnTo>
                    <a:pt x="8892540" y="63246"/>
                  </a:lnTo>
                  <a:lnTo>
                    <a:pt x="8891016" y="55626"/>
                  </a:lnTo>
                  <a:lnTo>
                    <a:pt x="8869456" y="18102"/>
                  </a:lnTo>
                  <a:lnTo>
                    <a:pt x="8830056" y="762"/>
                  </a:lnTo>
                  <a:lnTo>
                    <a:pt x="8822436" y="0"/>
                  </a:lnTo>
                  <a:lnTo>
                    <a:pt x="69342" y="0"/>
                  </a:lnTo>
                  <a:lnTo>
                    <a:pt x="27936" y="13963"/>
                  </a:lnTo>
                  <a:lnTo>
                    <a:pt x="3047" y="49530"/>
                  </a:lnTo>
                  <a:lnTo>
                    <a:pt x="0" y="63246"/>
                  </a:lnTo>
                  <a:lnTo>
                    <a:pt x="0" y="534924"/>
                  </a:lnTo>
                  <a:lnTo>
                    <a:pt x="12192" y="567545"/>
                  </a:lnTo>
                  <a:lnTo>
                    <a:pt x="12192" y="70104"/>
                  </a:lnTo>
                  <a:lnTo>
                    <a:pt x="12954" y="64008"/>
                  </a:lnTo>
                  <a:lnTo>
                    <a:pt x="12954" y="64770"/>
                  </a:lnTo>
                  <a:lnTo>
                    <a:pt x="13716" y="57912"/>
                  </a:lnTo>
                  <a:lnTo>
                    <a:pt x="13716" y="58674"/>
                  </a:lnTo>
                  <a:lnTo>
                    <a:pt x="15240" y="52578"/>
                  </a:lnTo>
                  <a:lnTo>
                    <a:pt x="15240" y="53340"/>
                  </a:lnTo>
                  <a:lnTo>
                    <a:pt x="16764" y="47244"/>
                  </a:lnTo>
                  <a:lnTo>
                    <a:pt x="16764" y="48006"/>
                  </a:lnTo>
                  <a:lnTo>
                    <a:pt x="19049" y="44005"/>
                  </a:lnTo>
                  <a:lnTo>
                    <a:pt x="19049" y="42672"/>
                  </a:lnTo>
                  <a:lnTo>
                    <a:pt x="22097" y="38100"/>
                  </a:lnTo>
                  <a:lnTo>
                    <a:pt x="25145" y="34442"/>
                  </a:lnTo>
                  <a:lnTo>
                    <a:pt x="25145" y="33528"/>
                  </a:lnTo>
                  <a:lnTo>
                    <a:pt x="29718" y="28956"/>
                  </a:lnTo>
                  <a:lnTo>
                    <a:pt x="29718" y="29083"/>
                  </a:lnTo>
                  <a:lnTo>
                    <a:pt x="32765" y="26543"/>
                  </a:lnTo>
                  <a:lnTo>
                    <a:pt x="32765" y="25908"/>
                  </a:lnTo>
                  <a:lnTo>
                    <a:pt x="38099" y="22098"/>
                  </a:lnTo>
                  <a:lnTo>
                    <a:pt x="38099" y="22424"/>
                  </a:lnTo>
                  <a:lnTo>
                    <a:pt x="41909" y="20247"/>
                  </a:lnTo>
                  <a:lnTo>
                    <a:pt x="41909" y="19812"/>
                  </a:lnTo>
                  <a:lnTo>
                    <a:pt x="48006" y="16764"/>
                  </a:lnTo>
                  <a:lnTo>
                    <a:pt x="48006" y="17240"/>
                  </a:lnTo>
                  <a:lnTo>
                    <a:pt x="52577" y="15525"/>
                  </a:lnTo>
                  <a:lnTo>
                    <a:pt x="52577" y="15240"/>
                  </a:lnTo>
                  <a:lnTo>
                    <a:pt x="57912" y="13906"/>
                  </a:lnTo>
                  <a:lnTo>
                    <a:pt x="57912" y="13716"/>
                  </a:lnTo>
                  <a:lnTo>
                    <a:pt x="63246" y="13049"/>
                  </a:lnTo>
                  <a:lnTo>
                    <a:pt x="8828532" y="12954"/>
                  </a:lnTo>
                  <a:lnTo>
                    <a:pt x="8834628" y="13716"/>
                  </a:lnTo>
                  <a:lnTo>
                    <a:pt x="8834628" y="13906"/>
                  </a:lnTo>
                  <a:lnTo>
                    <a:pt x="8839962" y="15240"/>
                  </a:lnTo>
                  <a:lnTo>
                    <a:pt x="8839962" y="15525"/>
                  </a:lnTo>
                  <a:lnTo>
                    <a:pt x="8844534" y="17240"/>
                  </a:lnTo>
                  <a:lnTo>
                    <a:pt x="8844534" y="16764"/>
                  </a:lnTo>
                  <a:lnTo>
                    <a:pt x="8854440" y="22424"/>
                  </a:lnTo>
                  <a:lnTo>
                    <a:pt x="8854440" y="22098"/>
                  </a:lnTo>
                  <a:lnTo>
                    <a:pt x="8862822" y="29083"/>
                  </a:lnTo>
                  <a:lnTo>
                    <a:pt x="8862822" y="28956"/>
                  </a:lnTo>
                  <a:lnTo>
                    <a:pt x="8867394" y="33528"/>
                  </a:lnTo>
                  <a:lnTo>
                    <a:pt x="8867394" y="34442"/>
                  </a:lnTo>
                  <a:lnTo>
                    <a:pt x="8870442" y="38100"/>
                  </a:lnTo>
                  <a:lnTo>
                    <a:pt x="8870442" y="39014"/>
                  </a:lnTo>
                  <a:lnTo>
                    <a:pt x="8873490" y="42672"/>
                  </a:lnTo>
                  <a:lnTo>
                    <a:pt x="8873490" y="44005"/>
                  </a:lnTo>
                  <a:lnTo>
                    <a:pt x="8875776" y="48006"/>
                  </a:lnTo>
                  <a:lnTo>
                    <a:pt x="8875776" y="49275"/>
                  </a:lnTo>
                  <a:lnTo>
                    <a:pt x="8877300" y="53340"/>
                  </a:lnTo>
                  <a:lnTo>
                    <a:pt x="8877300" y="52578"/>
                  </a:lnTo>
                  <a:lnTo>
                    <a:pt x="8878824" y="58674"/>
                  </a:lnTo>
                  <a:lnTo>
                    <a:pt x="8878824" y="57912"/>
                  </a:lnTo>
                  <a:lnTo>
                    <a:pt x="8879586" y="64770"/>
                  </a:lnTo>
                  <a:lnTo>
                    <a:pt x="8879586" y="566701"/>
                  </a:lnTo>
                  <a:lnTo>
                    <a:pt x="8886436" y="556182"/>
                  </a:lnTo>
                  <a:lnTo>
                    <a:pt x="8892540" y="534924"/>
                  </a:lnTo>
                  <a:close/>
                </a:path>
                <a:path w="8892540" h="597535">
                  <a:moveTo>
                    <a:pt x="19812" y="555498"/>
                  </a:moveTo>
                  <a:lnTo>
                    <a:pt x="16764" y="549402"/>
                  </a:lnTo>
                  <a:lnTo>
                    <a:pt x="16764" y="550164"/>
                  </a:lnTo>
                  <a:lnTo>
                    <a:pt x="15240" y="544068"/>
                  </a:lnTo>
                  <a:lnTo>
                    <a:pt x="15240" y="544830"/>
                  </a:lnTo>
                  <a:lnTo>
                    <a:pt x="13716" y="538734"/>
                  </a:lnTo>
                  <a:lnTo>
                    <a:pt x="13716" y="539496"/>
                  </a:lnTo>
                  <a:lnTo>
                    <a:pt x="12192" y="527304"/>
                  </a:lnTo>
                  <a:lnTo>
                    <a:pt x="12192" y="567545"/>
                  </a:lnTo>
                  <a:lnTo>
                    <a:pt x="13492" y="569523"/>
                  </a:lnTo>
                  <a:lnTo>
                    <a:pt x="18026" y="574365"/>
                  </a:lnTo>
                  <a:lnTo>
                    <a:pt x="19050" y="575377"/>
                  </a:lnTo>
                  <a:lnTo>
                    <a:pt x="19050" y="554736"/>
                  </a:lnTo>
                  <a:lnTo>
                    <a:pt x="19812" y="555498"/>
                  </a:lnTo>
                  <a:close/>
                </a:path>
                <a:path w="8892540" h="597535">
                  <a:moveTo>
                    <a:pt x="19811" y="42672"/>
                  </a:moveTo>
                  <a:lnTo>
                    <a:pt x="19049" y="42672"/>
                  </a:lnTo>
                  <a:lnTo>
                    <a:pt x="19049" y="44005"/>
                  </a:lnTo>
                  <a:lnTo>
                    <a:pt x="19811" y="42672"/>
                  </a:lnTo>
                  <a:close/>
                </a:path>
                <a:path w="8892540" h="597535">
                  <a:moveTo>
                    <a:pt x="25907" y="564642"/>
                  </a:moveTo>
                  <a:lnTo>
                    <a:pt x="22098" y="559308"/>
                  </a:lnTo>
                  <a:lnTo>
                    <a:pt x="22098" y="560070"/>
                  </a:lnTo>
                  <a:lnTo>
                    <a:pt x="19050" y="554736"/>
                  </a:lnTo>
                  <a:lnTo>
                    <a:pt x="19050" y="575377"/>
                  </a:lnTo>
                  <a:lnTo>
                    <a:pt x="25146" y="581406"/>
                  </a:lnTo>
                  <a:lnTo>
                    <a:pt x="25146" y="563880"/>
                  </a:lnTo>
                  <a:lnTo>
                    <a:pt x="25907" y="564642"/>
                  </a:lnTo>
                  <a:close/>
                </a:path>
                <a:path w="8892540" h="597535">
                  <a:moveTo>
                    <a:pt x="25907" y="33528"/>
                  </a:moveTo>
                  <a:lnTo>
                    <a:pt x="25145" y="33528"/>
                  </a:lnTo>
                  <a:lnTo>
                    <a:pt x="25145" y="34442"/>
                  </a:lnTo>
                  <a:lnTo>
                    <a:pt x="25907" y="33528"/>
                  </a:lnTo>
                  <a:close/>
                </a:path>
                <a:path w="8892540" h="597535">
                  <a:moveTo>
                    <a:pt x="33528" y="587502"/>
                  </a:moveTo>
                  <a:lnTo>
                    <a:pt x="33528" y="572262"/>
                  </a:lnTo>
                  <a:lnTo>
                    <a:pt x="25146" y="563880"/>
                  </a:lnTo>
                  <a:lnTo>
                    <a:pt x="25146" y="581406"/>
                  </a:lnTo>
                  <a:lnTo>
                    <a:pt x="30480" y="585978"/>
                  </a:lnTo>
                  <a:lnTo>
                    <a:pt x="33528" y="587502"/>
                  </a:lnTo>
                  <a:close/>
                </a:path>
                <a:path w="8892540" h="597535">
                  <a:moveTo>
                    <a:pt x="29718" y="29083"/>
                  </a:moveTo>
                  <a:lnTo>
                    <a:pt x="29718" y="28956"/>
                  </a:lnTo>
                  <a:lnTo>
                    <a:pt x="28955" y="29718"/>
                  </a:lnTo>
                  <a:lnTo>
                    <a:pt x="29718" y="29083"/>
                  </a:lnTo>
                  <a:close/>
                </a:path>
                <a:path w="8892540" h="597535">
                  <a:moveTo>
                    <a:pt x="33528" y="25908"/>
                  </a:moveTo>
                  <a:lnTo>
                    <a:pt x="32765" y="25908"/>
                  </a:lnTo>
                  <a:lnTo>
                    <a:pt x="32765" y="26543"/>
                  </a:lnTo>
                  <a:lnTo>
                    <a:pt x="33528" y="25908"/>
                  </a:lnTo>
                  <a:close/>
                </a:path>
                <a:path w="8892540" h="597535">
                  <a:moveTo>
                    <a:pt x="38100" y="575310"/>
                  </a:moveTo>
                  <a:lnTo>
                    <a:pt x="32765" y="571500"/>
                  </a:lnTo>
                  <a:lnTo>
                    <a:pt x="33528" y="572262"/>
                  </a:lnTo>
                  <a:lnTo>
                    <a:pt x="33528" y="587502"/>
                  </a:lnTo>
                  <a:lnTo>
                    <a:pt x="37338" y="589400"/>
                  </a:lnTo>
                  <a:lnTo>
                    <a:pt x="37338" y="575310"/>
                  </a:lnTo>
                  <a:lnTo>
                    <a:pt x="38100" y="575310"/>
                  </a:lnTo>
                  <a:close/>
                </a:path>
                <a:path w="8892540" h="597535">
                  <a:moveTo>
                    <a:pt x="38099" y="22424"/>
                  </a:moveTo>
                  <a:lnTo>
                    <a:pt x="38099" y="22098"/>
                  </a:lnTo>
                  <a:lnTo>
                    <a:pt x="37337" y="22860"/>
                  </a:lnTo>
                  <a:lnTo>
                    <a:pt x="38099" y="22424"/>
                  </a:lnTo>
                  <a:close/>
                </a:path>
                <a:path w="8892540" h="597535">
                  <a:moveTo>
                    <a:pt x="42672" y="592018"/>
                  </a:moveTo>
                  <a:lnTo>
                    <a:pt x="42672" y="578358"/>
                  </a:lnTo>
                  <a:lnTo>
                    <a:pt x="37338" y="575310"/>
                  </a:lnTo>
                  <a:lnTo>
                    <a:pt x="37338" y="589400"/>
                  </a:lnTo>
                  <a:lnTo>
                    <a:pt x="42672" y="592018"/>
                  </a:lnTo>
                  <a:close/>
                </a:path>
                <a:path w="8892540" h="597535">
                  <a:moveTo>
                    <a:pt x="42671" y="19812"/>
                  </a:moveTo>
                  <a:lnTo>
                    <a:pt x="41909" y="19812"/>
                  </a:lnTo>
                  <a:lnTo>
                    <a:pt x="41909" y="20247"/>
                  </a:lnTo>
                  <a:lnTo>
                    <a:pt x="42671" y="19812"/>
                  </a:lnTo>
                  <a:close/>
                </a:path>
                <a:path w="8892540" h="597535">
                  <a:moveTo>
                    <a:pt x="58674" y="583692"/>
                  </a:moveTo>
                  <a:lnTo>
                    <a:pt x="52578" y="582168"/>
                  </a:lnTo>
                  <a:lnTo>
                    <a:pt x="52578" y="581977"/>
                  </a:lnTo>
                  <a:lnTo>
                    <a:pt x="47244" y="580644"/>
                  </a:lnTo>
                  <a:lnTo>
                    <a:pt x="47244" y="580263"/>
                  </a:lnTo>
                  <a:lnTo>
                    <a:pt x="41910" y="577596"/>
                  </a:lnTo>
                  <a:lnTo>
                    <a:pt x="42672" y="578358"/>
                  </a:lnTo>
                  <a:lnTo>
                    <a:pt x="42672" y="592018"/>
                  </a:lnTo>
                  <a:lnTo>
                    <a:pt x="43406" y="592378"/>
                  </a:lnTo>
                  <a:lnTo>
                    <a:pt x="47244" y="593615"/>
                  </a:lnTo>
                  <a:lnTo>
                    <a:pt x="47244" y="580644"/>
                  </a:lnTo>
                  <a:lnTo>
                    <a:pt x="48006" y="580644"/>
                  </a:lnTo>
                  <a:lnTo>
                    <a:pt x="48006" y="593860"/>
                  </a:lnTo>
                  <a:lnTo>
                    <a:pt x="52578" y="595329"/>
                  </a:lnTo>
                  <a:lnTo>
                    <a:pt x="52578" y="582168"/>
                  </a:lnTo>
                  <a:lnTo>
                    <a:pt x="53340" y="582168"/>
                  </a:lnTo>
                  <a:lnTo>
                    <a:pt x="53340" y="595483"/>
                  </a:lnTo>
                  <a:lnTo>
                    <a:pt x="57912" y="596409"/>
                  </a:lnTo>
                  <a:lnTo>
                    <a:pt x="57912" y="583692"/>
                  </a:lnTo>
                  <a:lnTo>
                    <a:pt x="58674" y="583692"/>
                  </a:lnTo>
                  <a:close/>
                </a:path>
                <a:path w="8892540" h="597535">
                  <a:moveTo>
                    <a:pt x="48006" y="17240"/>
                  </a:moveTo>
                  <a:lnTo>
                    <a:pt x="48006" y="16764"/>
                  </a:lnTo>
                  <a:lnTo>
                    <a:pt x="47243" y="17526"/>
                  </a:lnTo>
                  <a:lnTo>
                    <a:pt x="48006" y="17240"/>
                  </a:lnTo>
                  <a:close/>
                </a:path>
                <a:path w="8892540" h="597535">
                  <a:moveTo>
                    <a:pt x="53340" y="15240"/>
                  </a:moveTo>
                  <a:lnTo>
                    <a:pt x="52577" y="15240"/>
                  </a:lnTo>
                  <a:lnTo>
                    <a:pt x="52577" y="15525"/>
                  </a:lnTo>
                  <a:lnTo>
                    <a:pt x="53340" y="15240"/>
                  </a:lnTo>
                  <a:close/>
                </a:path>
                <a:path w="8892540" h="597535">
                  <a:moveTo>
                    <a:pt x="58674" y="13716"/>
                  </a:moveTo>
                  <a:lnTo>
                    <a:pt x="57912" y="13716"/>
                  </a:lnTo>
                  <a:lnTo>
                    <a:pt x="57912" y="13906"/>
                  </a:lnTo>
                  <a:lnTo>
                    <a:pt x="58674" y="13716"/>
                  </a:lnTo>
                  <a:close/>
                </a:path>
                <a:path w="8892540" h="597535">
                  <a:moveTo>
                    <a:pt x="8834628" y="596392"/>
                  </a:moveTo>
                  <a:lnTo>
                    <a:pt x="8834628" y="583692"/>
                  </a:lnTo>
                  <a:lnTo>
                    <a:pt x="8822436" y="585216"/>
                  </a:lnTo>
                  <a:lnTo>
                    <a:pt x="69342" y="585131"/>
                  </a:lnTo>
                  <a:lnTo>
                    <a:pt x="63246" y="584454"/>
                  </a:lnTo>
                  <a:lnTo>
                    <a:pt x="57912" y="583692"/>
                  </a:lnTo>
                  <a:lnTo>
                    <a:pt x="57912" y="596409"/>
                  </a:lnTo>
                  <a:lnTo>
                    <a:pt x="61882" y="597212"/>
                  </a:lnTo>
                  <a:lnTo>
                    <a:pt x="69342" y="597408"/>
                  </a:lnTo>
                  <a:lnTo>
                    <a:pt x="8830056" y="597408"/>
                  </a:lnTo>
                  <a:lnTo>
                    <a:pt x="8834628" y="596392"/>
                  </a:lnTo>
                  <a:close/>
                </a:path>
                <a:path w="8892540" h="597535">
                  <a:moveTo>
                    <a:pt x="64007" y="12954"/>
                  </a:moveTo>
                  <a:lnTo>
                    <a:pt x="63246" y="12954"/>
                  </a:lnTo>
                  <a:lnTo>
                    <a:pt x="64007" y="12954"/>
                  </a:lnTo>
                  <a:close/>
                </a:path>
                <a:path w="8892540" h="597535">
                  <a:moveTo>
                    <a:pt x="64007" y="584454"/>
                  </a:moveTo>
                  <a:lnTo>
                    <a:pt x="63246" y="584358"/>
                  </a:lnTo>
                  <a:lnTo>
                    <a:pt x="64007" y="584454"/>
                  </a:lnTo>
                  <a:close/>
                </a:path>
                <a:path w="8892540" h="597535">
                  <a:moveTo>
                    <a:pt x="8834628" y="13906"/>
                  </a:moveTo>
                  <a:lnTo>
                    <a:pt x="8834628" y="13716"/>
                  </a:lnTo>
                  <a:lnTo>
                    <a:pt x="8833866" y="13716"/>
                  </a:lnTo>
                  <a:lnTo>
                    <a:pt x="8834628" y="13906"/>
                  </a:lnTo>
                  <a:close/>
                </a:path>
                <a:path w="8892540" h="597535">
                  <a:moveTo>
                    <a:pt x="8839962" y="594770"/>
                  </a:moveTo>
                  <a:lnTo>
                    <a:pt x="8839962" y="582168"/>
                  </a:lnTo>
                  <a:lnTo>
                    <a:pt x="8833866" y="583692"/>
                  </a:lnTo>
                  <a:lnTo>
                    <a:pt x="8834628" y="583692"/>
                  </a:lnTo>
                  <a:lnTo>
                    <a:pt x="8834628" y="596392"/>
                  </a:lnTo>
                  <a:lnTo>
                    <a:pt x="8836914" y="595884"/>
                  </a:lnTo>
                  <a:lnTo>
                    <a:pt x="8839962" y="594770"/>
                  </a:lnTo>
                  <a:close/>
                </a:path>
                <a:path w="8892540" h="597535">
                  <a:moveTo>
                    <a:pt x="8839962" y="15525"/>
                  </a:moveTo>
                  <a:lnTo>
                    <a:pt x="8839962" y="15240"/>
                  </a:lnTo>
                  <a:lnTo>
                    <a:pt x="8839200" y="15240"/>
                  </a:lnTo>
                  <a:lnTo>
                    <a:pt x="8839962" y="15525"/>
                  </a:lnTo>
                  <a:close/>
                </a:path>
                <a:path w="8892540" h="597535">
                  <a:moveTo>
                    <a:pt x="8845296" y="592820"/>
                  </a:moveTo>
                  <a:lnTo>
                    <a:pt x="8845296" y="580644"/>
                  </a:lnTo>
                  <a:lnTo>
                    <a:pt x="8839200" y="582168"/>
                  </a:lnTo>
                  <a:lnTo>
                    <a:pt x="8839962" y="582168"/>
                  </a:lnTo>
                  <a:lnTo>
                    <a:pt x="8839962" y="594770"/>
                  </a:lnTo>
                  <a:lnTo>
                    <a:pt x="8845296" y="592820"/>
                  </a:lnTo>
                  <a:close/>
                </a:path>
                <a:path w="8892540" h="597535">
                  <a:moveTo>
                    <a:pt x="8845296" y="17526"/>
                  </a:moveTo>
                  <a:lnTo>
                    <a:pt x="8844534" y="16764"/>
                  </a:lnTo>
                  <a:lnTo>
                    <a:pt x="8844534" y="17240"/>
                  </a:lnTo>
                  <a:lnTo>
                    <a:pt x="8845296" y="17526"/>
                  </a:lnTo>
                  <a:close/>
                </a:path>
                <a:path w="8892540" h="597535">
                  <a:moveTo>
                    <a:pt x="8855202" y="589200"/>
                  </a:moveTo>
                  <a:lnTo>
                    <a:pt x="8855202" y="575310"/>
                  </a:lnTo>
                  <a:lnTo>
                    <a:pt x="8849868" y="578358"/>
                  </a:lnTo>
                  <a:lnTo>
                    <a:pt x="8849868" y="577596"/>
                  </a:lnTo>
                  <a:lnTo>
                    <a:pt x="8844534" y="580644"/>
                  </a:lnTo>
                  <a:lnTo>
                    <a:pt x="8845296" y="580644"/>
                  </a:lnTo>
                  <a:lnTo>
                    <a:pt x="8845296" y="592820"/>
                  </a:lnTo>
                  <a:lnTo>
                    <a:pt x="8855202" y="589200"/>
                  </a:lnTo>
                  <a:close/>
                </a:path>
                <a:path w="8892540" h="597535">
                  <a:moveTo>
                    <a:pt x="8855202" y="22860"/>
                  </a:moveTo>
                  <a:lnTo>
                    <a:pt x="8854440" y="22098"/>
                  </a:lnTo>
                  <a:lnTo>
                    <a:pt x="8854440" y="22424"/>
                  </a:lnTo>
                  <a:lnTo>
                    <a:pt x="8855202" y="22860"/>
                  </a:lnTo>
                  <a:close/>
                </a:path>
                <a:path w="8892540" h="597535">
                  <a:moveTo>
                    <a:pt x="8867394" y="580334"/>
                  </a:moveTo>
                  <a:lnTo>
                    <a:pt x="8867394" y="563880"/>
                  </a:lnTo>
                  <a:lnTo>
                    <a:pt x="8859012" y="572262"/>
                  </a:lnTo>
                  <a:lnTo>
                    <a:pt x="8859012" y="571500"/>
                  </a:lnTo>
                  <a:lnTo>
                    <a:pt x="8854440" y="575310"/>
                  </a:lnTo>
                  <a:lnTo>
                    <a:pt x="8855202" y="575310"/>
                  </a:lnTo>
                  <a:lnTo>
                    <a:pt x="8855202" y="589200"/>
                  </a:lnTo>
                  <a:lnTo>
                    <a:pt x="8857669" y="588298"/>
                  </a:lnTo>
                  <a:lnTo>
                    <a:pt x="8867394" y="580334"/>
                  </a:lnTo>
                  <a:close/>
                </a:path>
                <a:path w="8892540" h="597535">
                  <a:moveTo>
                    <a:pt x="8863584" y="29718"/>
                  </a:moveTo>
                  <a:lnTo>
                    <a:pt x="8862822" y="28956"/>
                  </a:lnTo>
                  <a:lnTo>
                    <a:pt x="8862822" y="29083"/>
                  </a:lnTo>
                  <a:lnTo>
                    <a:pt x="8863584" y="29718"/>
                  </a:lnTo>
                  <a:close/>
                </a:path>
                <a:path w="8892540" h="597535">
                  <a:moveTo>
                    <a:pt x="8867394" y="34442"/>
                  </a:moveTo>
                  <a:lnTo>
                    <a:pt x="8867394" y="33528"/>
                  </a:lnTo>
                  <a:lnTo>
                    <a:pt x="8866631" y="33528"/>
                  </a:lnTo>
                  <a:lnTo>
                    <a:pt x="8867394" y="34442"/>
                  </a:lnTo>
                  <a:close/>
                </a:path>
                <a:path w="8892540" h="597535">
                  <a:moveTo>
                    <a:pt x="8870442" y="577838"/>
                  </a:moveTo>
                  <a:lnTo>
                    <a:pt x="8870442" y="559308"/>
                  </a:lnTo>
                  <a:lnTo>
                    <a:pt x="8866631" y="564642"/>
                  </a:lnTo>
                  <a:lnTo>
                    <a:pt x="8867394" y="563880"/>
                  </a:lnTo>
                  <a:lnTo>
                    <a:pt x="8867394" y="580334"/>
                  </a:lnTo>
                  <a:lnTo>
                    <a:pt x="8870442" y="577838"/>
                  </a:lnTo>
                  <a:close/>
                </a:path>
                <a:path w="8892540" h="597535">
                  <a:moveTo>
                    <a:pt x="8870442" y="39014"/>
                  </a:moveTo>
                  <a:lnTo>
                    <a:pt x="8870442" y="38100"/>
                  </a:lnTo>
                  <a:lnTo>
                    <a:pt x="8869680" y="38100"/>
                  </a:lnTo>
                  <a:lnTo>
                    <a:pt x="8870442" y="39014"/>
                  </a:lnTo>
                  <a:close/>
                </a:path>
                <a:path w="8892540" h="597535">
                  <a:moveTo>
                    <a:pt x="8873490" y="575342"/>
                  </a:moveTo>
                  <a:lnTo>
                    <a:pt x="8873490" y="554736"/>
                  </a:lnTo>
                  <a:lnTo>
                    <a:pt x="8869680" y="560070"/>
                  </a:lnTo>
                  <a:lnTo>
                    <a:pt x="8870442" y="559308"/>
                  </a:lnTo>
                  <a:lnTo>
                    <a:pt x="8870442" y="577838"/>
                  </a:lnTo>
                  <a:lnTo>
                    <a:pt x="8873490" y="575342"/>
                  </a:lnTo>
                  <a:close/>
                </a:path>
                <a:path w="8892540" h="597535">
                  <a:moveTo>
                    <a:pt x="8873490" y="44005"/>
                  </a:moveTo>
                  <a:lnTo>
                    <a:pt x="8873490" y="42672"/>
                  </a:lnTo>
                  <a:lnTo>
                    <a:pt x="8872728" y="42672"/>
                  </a:lnTo>
                  <a:lnTo>
                    <a:pt x="8873490" y="44005"/>
                  </a:lnTo>
                  <a:close/>
                </a:path>
                <a:path w="8892540" h="597535">
                  <a:moveTo>
                    <a:pt x="8875776" y="572552"/>
                  </a:moveTo>
                  <a:lnTo>
                    <a:pt x="8875776" y="549402"/>
                  </a:lnTo>
                  <a:lnTo>
                    <a:pt x="8872728" y="555498"/>
                  </a:lnTo>
                  <a:lnTo>
                    <a:pt x="8873490" y="554736"/>
                  </a:lnTo>
                  <a:lnTo>
                    <a:pt x="8873490" y="575342"/>
                  </a:lnTo>
                  <a:lnTo>
                    <a:pt x="8874494" y="574519"/>
                  </a:lnTo>
                  <a:lnTo>
                    <a:pt x="8875776" y="572552"/>
                  </a:lnTo>
                  <a:close/>
                </a:path>
                <a:path w="8892540" h="597535">
                  <a:moveTo>
                    <a:pt x="8875776" y="49275"/>
                  </a:moveTo>
                  <a:lnTo>
                    <a:pt x="8875776" y="48006"/>
                  </a:lnTo>
                  <a:lnTo>
                    <a:pt x="8875014" y="47244"/>
                  </a:lnTo>
                  <a:lnTo>
                    <a:pt x="8875776" y="49275"/>
                  </a:lnTo>
                  <a:close/>
                </a:path>
                <a:path w="8892540" h="597535">
                  <a:moveTo>
                    <a:pt x="8879586" y="566701"/>
                  </a:moveTo>
                  <a:lnTo>
                    <a:pt x="8879586" y="533400"/>
                  </a:lnTo>
                  <a:lnTo>
                    <a:pt x="8878824" y="539496"/>
                  </a:lnTo>
                  <a:lnTo>
                    <a:pt x="8878824" y="538734"/>
                  </a:lnTo>
                  <a:lnTo>
                    <a:pt x="8877300" y="544830"/>
                  </a:lnTo>
                  <a:lnTo>
                    <a:pt x="8877300" y="544068"/>
                  </a:lnTo>
                  <a:lnTo>
                    <a:pt x="8875014" y="550164"/>
                  </a:lnTo>
                  <a:lnTo>
                    <a:pt x="8875776" y="549402"/>
                  </a:lnTo>
                  <a:lnTo>
                    <a:pt x="8875776" y="572552"/>
                  </a:lnTo>
                  <a:lnTo>
                    <a:pt x="8879586" y="566701"/>
                  </a:lnTo>
                  <a:close/>
                </a:path>
              </a:pathLst>
            </a:custGeom>
            <a:solidFill>
              <a:srgbClr val="BEBEBE"/>
            </a:solidFill>
          </p:spPr>
          <p:txBody>
            <a:bodyPr wrap="square" lIns="0" tIns="0" rIns="0" bIns="0" rtlCol="0"/>
            <a:lstStyle/>
            <a:p>
              <a:endParaRPr/>
            </a:p>
          </p:txBody>
        </p:sp>
      </p:grpSp>
      <p:sp>
        <p:nvSpPr>
          <p:cNvPr id="13" name="object 13"/>
          <p:cNvSpPr txBox="1">
            <a:spLocks noGrp="1"/>
          </p:cNvSpPr>
          <p:nvPr>
            <p:ph type="title"/>
          </p:nvPr>
        </p:nvSpPr>
        <p:spPr>
          <a:xfrm>
            <a:off x="1003687" y="468884"/>
            <a:ext cx="5986145" cy="407034"/>
          </a:xfrm>
          <a:prstGeom prst="rect">
            <a:avLst/>
          </a:prstGeom>
        </p:spPr>
        <p:txBody>
          <a:bodyPr vert="horz" wrap="square" lIns="0" tIns="12700" rIns="0" bIns="0" rtlCol="0">
            <a:spAutoFit/>
          </a:bodyPr>
          <a:lstStyle/>
          <a:p>
            <a:pPr marL="12700">
              <a:lnSpc>
                <a:spcPct val="100000"/>
              </a:lnSpc>
              <a:spcBef>
                <a:spcPts val="100"/>
              </a:spcBef>
            </a:pPr>
            <a:r>
              <a:rPr dirty="0">
                <a:solidFill>
                  <a:srgbClr val="000000"/>
                </a:solidFill>
              </a:rPr>
              <a:t>參、相關宣導措施-</a:t>
            </a:r>
            <a:r>
              <a:rPr spc="-5" dirty="0"/>
              <a:t>備審資料準備指引(2/2)</a:t>
            </a:r>
          </a:p>
        </p:txBody>
      </p:sp>
      <p:sp>
        <p:nvSpPr>
          <p:cNvPr id="14" name="object 14"/>
          <p:cNvSpPr txBox="1"/>
          <p:nvPr/>
        </p:nvSpPr>
        <p:spPr>
          <a:xfrm>
            <a:off x="9684422" y="6595362"/>
            <a:ext cx="141605" cy="254000"/>
          </a:xfrm>
          <a:prstGeom prst="rect">
            <a:avLst/>
          </a:prstGeom>
        </p:spPr>
        <p:txBody>
          <a:bodyPr vert="horz" wrap="square" lIns="0" tIns="0" rIns="0" bIns="0" rtlCol="0">
            <a:spAutoFit/>
          </a:bodyPr>
          <a:lstStyle/>
          <a:p>
            <a:pPr marL="12700">
              <a:lnSpc>
                <a:spcPts val="1810"/>
              </a:lnSpc>
            </a:pPr>
            <a:r>
              <a:rPr sz="1800" b="1" spc="-5" dirty="0">
                <a:solidFill>
                  <a:srgbClr val="001F5F"/>
                </a:solidFill>
                <a:latin typeface="Calibri"/>
                <a:cs typeface="Calibri"/>
              </a:rPr>
              <a:t>7</a:t>
            </a:r>
            <a:endParaRPr sz="1800">
              <a:latin typeface="Calibri"/>
              <a:cs typeface="Calibri"/>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774839" y="5747765"/>
            <a:ext cx="9128760" cy="1412875"/>
            <a:chOff x="774839" y="5747765"/>
            <a:chExt cx="9128760" cy="1412875"/>
          </a:xfrm>
        </p:grpSpPr>
        <p:pic>
          <p:nvPicPr>
            <p:cNvPr id="3" name="object 3"/>
            <p:cNvPicPr/>
            <p:nvPr/>
          </p:nvPicPr>
          <p:blipFill>
            <a:blip r:embed="rId2" cstate="print"/>
            <a:stretch>
              <a:fillRect/>
            </a:stretch>
          </p:blipFill>
          <p:spPr>
            <a:xfrm>
              <a:off x="7717421" y="6749033"/>
              <a:ext cx="300977" cy="300227"/>
            </a:xfrm>
            <a:prstGeom prst="rect">
              <a:avLst/>
            </a:prstGeom>
          </p:spPr>
        </p:pic>
        <p:pic>
          <p:nvPicPr>
            <p:cNvPr id="4" name="object 4"/>
            <p:cNvPicPr/>
            <p:nvPr/>
          </p:nvPicPr>
          <p:blipFill>
            <a:blip r:embed="rId3" cstate="print"/>
            <a:stretch>
              <a:fillRect/>
            </a:stretch>
          </p:blipFill>
          <p:spPr>
            <a:xfrm>
              <a:off x="6238379" y="6824471"/>
              <a:ext cx="145541" cy="145541"/>
            </a:xfrm>
            <a:prstGeom prst="rect">
              <a:avLst/>
            </a:prstGeom>
          </p:spPr>
        </p:pic>
        <p:pic>
          <p:nvPicPr>
            <p:cNvPr id="5" name="object 5"/>
            <p:cNvPicPr/>
            <p:nvPr/>
          </p:nvPicPr>
          <p:blipFill>
            <a:blip r:embed="rId4" cstate="print"/>
            <a:stretch>
              <a:fillRect/>
            </a:stretch>
          </p:blipFill>
          <p:spPr>
            <a:xfrm>
              <a:off x="9111881" y="6696455"/>
              <a:ext cx="309372" cy="309372"/>
            </a:xfrm>
            <a:prstGeom prst="rect">
              <a:avLst/>
            </a:prstGeom>
          </p:spPr>
        </p:pic>
        <p:pic>
          <p:nvPicPr>
            <p:cNvPr id="6" name="object 6"/>
            <p:cNvPicPr/>
            <p:nvPr/>
          </p:nvPicPr>
          <p:blipFill>
            <a:blip r:embed="rId5" cstate="print"/>
            <a:stretch>
              <a:fillRect/>
            </a:stretch>
          </p:blipFill>
          <p:spPr>
            <a:xfrm>
              <a:off x="4922405" y="6749795"/>
              <a:ext cx="300989" cy="300989"/>
            </a:xfrm>
            <a:prstGeom prst="rect">
              <a:avLst/>
            </a:prstGeom>
          </p:spPr>
        </p:pic>
        <p:pic>
          <p:nvPicPr>
            <p:cNvPr id="7" name="object 7"/>
            <p:cNvPicPr/>
            <p:nvPr/>
          </p:nvPicPr>
          <p:blipFill>
            <a:blip r:embed="rId6" cstate="print"/>
            <a:stretch>
              <a:fillRect/>
            </a:stretch>
          </p:blipFill>
          <p:spPr>
            <a:xfrm>
              <a:off x="3071507" y="6697979"/>
              <a:ext cx="101345" cy="101345"/>
            </a:xfrm>
            <a:prstGeom prst="rect">
              <a:avLst/>
            </a:prstGeom>
          </p:spPr>
        </p:pic>
        <p:pic>
          <p:nvPicPr>
            <p:cNvPr id="8" name="object 8"/>
            <p:cNvPicPr/>
            <p:nvPr/>
          </p:nvPicPr>
          <p:blipFill>
            <a:blip r:embed="rId7" cstate="print"/>
            <a:stretch>
              <a:fillRect/>
            </a:stretch>
          </p:blipFill>
          <p:spPr>
            <a:xfrm>
              <a:off x="2599829" y="6543293"/>
              <a:ext cx="145541" cy="145541"/>
            </a:xfrm>
            <a:prstGeom prst="rect">
              <a:avLst/>
            </a:prstGeom>
          </p:spPr>
        </p:pic>
        <p:pic>
          <p:nvPicPr>
            <p:cNvPr id="9" name="object 9"/>
            <p:cNvPicPr/>
            <p:nvPr/>
          </p:nvPicPr>
          <p:blipFill>
            <a:blip r:embed="rId8" cstate="print"/>
            <a:stretch>
              <a:fillRect/>
            </a:stretch>
          </p:blipFill>
          <p:spPr>
            <a:xfrm>
              <a:off x="868565" y="6615683"/>
              <a:ext cx="309372" cy="309372"/>
            </a:xfrm>
            <a:prstGeom prst="rect">
              <a:avLst/>
            </a:prstGeom>
          </p:spPr>
        </p:pic>
        <p:pic>
          <p:nvPicPr>
            <p:cNvPr id="10" name="object 10"/>
            <p:cNvPicPr/>
            <p:nvPr/>
          </p:nvPicPr>
          <p:blipFill>
            <a:blip r:embed="rId9" cstate="print"/>
            <a:stretch>
              <a:fillRect/>
            </a:stretch>
          </p:blipFill>
          <p:spPr>
            <a:xfrm>
              <a:off x="1910981" y="6662165"/>
              <a:ext cx="145541" cy="145541"/>
            </a:xfrm>
            <a:prstGeom prst="rect">
              <a:avLst/>
            </a:prstGeom>
          </p:spPr>
        </p:pic>
        <p:pic>
          <p:nvPicPr>
            <p:cNvPr id="11" name="object 11"/>
            <p:cNvPicPr/>
            <p:nvPr/>
          </p:nvPicPr>
          <p:blipFill>
            <a:blip r:embed="rId10" cstate="print"/>
            <a:stretch>
              <a:fillRect/>
            </a:stretch>
          </p:blipFill>
          <p:spPr>
            <a:xfrm>
              <a:off x="774839" y="6560463"/>
              <a:ext cx="9128760" cy="599767"/>
            </a:xfrm>
            <a:prstGeom prst="rect">
              <a:avLst/>
            </a:prstGeom>
          </p:spPr>
        </p:pic>
        <p:pic>
          <p:nvPicPr>
            <p:cNvPr id="12" name="object 12"/>
            <p:cNvPicPr/>
            <p:nvPr/>
          </p:nvPicPr>
          <p:blipFill>
            <a:blip r:embed="rId11" cstate="print"/>
            <a:stretch>
              <a:fillRect/>
            </a:stretch>
          </p:blipFill>
          <p:spPr>
            <a:xfrm>
              <a:off x="864755" y="6561581"/>
              <a:ext cx="436626" cy="436625"/>
            </a:xfrm>
            <a:prstGeom prst="rect">
              <a:avLst/>
            </a:prstGeom>
          </p:spPr>
        </p:pic>
        <p:pic>
          <p:nvPicPr>
            <p:cNvPr id="13" name="object 13"/>
            <p:cNvPicPr/>
            <p:nvPr/>
          </p:nvPicPr>
          <p:blipFill>
            <a:blip r:embed="rId12" cstate="print"/>
            <a:stretch>
              <a:fillRect/>
            </a:stretch>
          </p:blipFill>
          <p:spPr>
            <a:xfrm>
              <a:off x="1686953" y="5756909"/>
              <a:ext cx="7603223" cy="1060704"/>
            </a:xfrm>
            <a:prstGeom prst="rect">
              <a:avLst/>
            </a:prstGeom>
          </p:spPr>
        </p:pic>
        <p:sp>
          <p:nvSpPr>
            <p:cNvPr id="14" name="object 14"/>
            <p:cNvSpPr/>
            <p:nvPr/>
          </p:nvSpPr>
          <p:spPr>
            <a:xfrm>
              <a:off x="1677809" y="5747765"/>
              <a:ext cx="7621905" cy="1080135"/>
            </a:xfrm>
            <a:custGeom>
              <a:avLst/>
              <a:gdLst/>
              <a:ahLst/>
              <a:cxnLst/>
              <a:rect l="l" t="t" r="r" b="b"/>
              <a:pathLst>
                <a:path w="7621905" h="1080134">
                  <a:moveTo>
                    <a:pt x="19050" y="893064"/>
                  </a:moveTo>
                  <a:lnTo>
                    <a:pt x="19050" y="816864"/>
                  </a:lnTo>
                  <a:lnTo>
                    <a:pt x="0" y="816864"/>
                  </a:lnTo>
                  <a:lnTo>
                    <a:pt x="0" y="893064"/>
                  </a:lnTo>
                  <a:lnTo>
                    <a:pt x="19050" y="893064"/>
                  </a:lnTo>
                  <a:close/>
                </a:path>
                <a:path w="7621905" h="1080134">
                  <a:moveTo>
                    <a:pt x="19050" y="759714"/>
                  </a:moveTo>
                  <a:lnTo>
                    <a:pt x="19050" y="683514"/>
                  </a:lnTo>
                  <a:lnTo>
                    <a:pt x="0" y="683514"/>
                  </a:lnTo>
                  <a:lnTo>
                    <a:pt x="0" y="759714"/>
                  </a:lnTo>
                  <a:lnTo>
                    <a:pt x="19050" y="759714"/>
                  </a:lnTo>
                  <a:close/>
                </a:path>
                <a:path w="7621905" h="1080134">
                  <a:moveTo>
                    <a:pt x="19050" y="626364"/>
                  </a:moveTo>
                  <a:lnTo>
                    <a:pt x="19050" y="550164"/>
                  </a:lnTo>
                  <a:lnTo>
                    <a:pt x="0" y="550164"/>
                  </a:lnTo>
                  <a:lnTo>
                    <a:pt x="0" y="626364"/>
                  </a:lnTo>
                  <a:lnTo>
                    <a:pt x="19050" y="626364"/>
                  </a:lnTo>
                  <a:close/>
                </a:path>
                <a:path w="7621905" h="1080134">
                  <a:moveTo>
                    <a:pt x="19050" y="493014"/>
                  </a:moveTo>
                  <a:lnTo>
                    <a:pt x="19050" y="416814"/>
                  </a:lnTo>
                  <a:lnTo>
                    <a:pt x="0" y="416814"/>
                  </a:lnTo>
                  <a:lnTo>
                    <a:pt x="0" y="493014"/>
                  </a:lnTo>
                  <a:lnTo>
                    <a:pt x="19050" y="493014"/>
                  </a:lnTo>
                  <a:close/>
                </a:path>
                <a:path w="7621905" h="1080134">
                  <a:moveTo>
                    <a:pt x="19050" y="359664"/>
                  </a:moveTo>
                  <a:lnTo>
                    <a:pt x="19050" y="283464"/>
                  </a:lnTo>
                  <a:lnTo>
                    <a:pt x="0" y="283464"/>
                  </a:lnTo>
                  <a:lnTo>
                    <a:pt x="0" y="359664"/>
                  </a:lnTo>
                  <a:lnTo>
                    <a:pt x="19050" y="359664"/>
                  </a:lnTo>
                  <a:close/>
                </a:path>
                <a:path w="7621905" h="1080134">
                  <a:moveTo>
                    <a:pt x="22098" y="152400"/>
                  </a:moveTo>
                  <a:lnTo>
                    <a:pt x="3810" y="148590"/>
                  </a:lnTo>
                  <a:lnTo>
                    <a:pt x="762" y="166878"/>
                  </a:lnTo>
                  <a:lnTo>
                    <a:pt x="0" y="176784"/>
                  </a:lnTo>
                  <a:lnTo>
                    <a:pt x="0" y="226314"/>
                  </a:lnTo>
                  <a:lnTo>
                    <a:pt x="19050" y="226314"/>
                  </a:lnTo>
                  <a:lnTo>
                    <a:pt x="19050" y="177546"/>
                  </a:lnTo>
                  <a:lnTo>
                    <a:pt x="20574" y="160782"/>
                  </a:lnTo>
                  <a:lnTo>
                    <a:pt x="22098" y="152400"/>
                  </a:lnTo>
                  <a:close/>
                </a:path>
                <a:path w="7621905" h="1080134">
                  <a:moveTo>
                    <a:pt x="89916" y="49530"/>
                  </a:moveTo>
                  <a:lnTo>
                    <a:pt x="79248" y="33528"/>
                  </a:lnTo>
                  <a:lnTo>
                    <a:pt x="74676" y="36576"/>
                  </a:lnTo>
                  <a:lnTo>
                    <a:pt x="60420" y="48753"/>
                  </a:lnTo>
                  <a:lnTo>
                    <a:pt x="48186" y="61017"/>
                  </a:lnTo>
                  <a:lnTo>
                    <a:pt x="37196" y="74395"/>
                  </a:lnTo>
                  <a:lnTo>
                    <a:pt x="26670" y="89916"/>
                  </a:lnTo>
                  <a:lnTo>
                    <a:pt x="25146" y="92202"/>
                  </a:lnTo>
                  <a:lnTo>
                    <a:pt x="41910" y="102108"/>
                  </a:lnTo>
                  <a:lnTo>
                    <a:pt x="42672" y="100584"/>
                  </a:lnTo>
                  <a:lnTo>
                    <a:pt x="42672" y="99822"/>
                  </a:lnTo>
                  <a:lnTo>
                    <a:pt x="47243" y="92202"/>
                  </a:lnTo>
                  <a:lnTo>
                    <a:pt x="47243" y="92964"/>
                  </a:lnTo>
                  <a:lnTo>
                    <a:pt x="51816" y="87085"/>
                  </a:lnTo>
                  <a:lnTo>
                    <a:pt x="51816" y="86106"/>
                  </a:lnTo>
                  <a:lnTo>
                    <a:pt x="67818" y="67818"/>
                  </a:lnTo>
                  <a:lnTo>
                    <a:pt x="73152" y="63150"/>
                  </a:lnTo>
                  <a:lnTo>
                    <a:pt x="73152" y="62484"/>
                  </a:lnTo>
                  <a:lnTo>
                    <a:pt x="80010" y="57150"/>
                  </a:lnTo>
                  <a:lnTo>
                    <a:pt x="86106" y="51816"/>
                  </a:lnTo>
                  <a:lnTo>
                    <a:pt x="86106" y="52578"/>
                  </a:lnTo>
                  <a:lnTo>
                    <a:pt x="89916" y="49530"/>
                  </a:lnTo>
                  <a:close/>
                </a:path>
                <a:path w="7621905" h="1080134">
                  <a:moveTo>
                    <a:pt x="43434" y="99060"/>
                  </a:moveTo>
                  <a:lnTo>
                    <a:pt x="42672" y="99822"/>
                  </a:lnTo>
                  <a:lnTo>
                    <a:pt x="42672" y="100584"/>
                  </a:lnTo>
                  <a:lnTo>
                    <a:pt x="43434" y="99060"/>
                  </a:lnTo>
                  <a:close/>
                </a:path>
                <a:path w="7621905" h="1080134">
                  <a:moveTo>
                    <a:pt x="52578" y="86106"/>
                  </a:moveTo>
                  <a:lnTo>
                    <a:pt x="51816" y="86106"/>
                  </a:lnTo>
                  <a:lnTo>
                    <a:pt x="51816" y="87085"/>
                  </a:lnTo>
                  <a:lnTo>
                    <a:pt x="52578" y="86106"/>
                  </a:lnTo>
                  <a:close/>
                </a:path>
                <a:path w="7621905" h="1080134">
                  <a:moveTo>
                    <a:pt x="73914" y="62484"/>
                  </a:moveTo>
                  <a:lnTo>
                    <a:pt x="73152" y="62484"/>
                  </a:lnTo>
                  <a:lnTo>
                    <a:pt x="73152" y="63150"/>
                  </a:lnTo>
                  <a:lnTo>
                    <a:pt x="73914" y="62484"/>
                  </a:lnTo>
                  <a:close/>
                </a:path>
                <a:path w="7621905" h="1080134">
                  <a:moveTo>
                    <a:pt x="211074" y="19050"/>
                  </a:moveTo>
                  <a:lnTo>
                    <a:pt x="211074" y="0"/>
                  </a:lnTo>
                  <a:lnTo>
                    <a:pt x="177546" y="94"/>
                  </a:lnTo>
                  <a:lnTo>
                    <a:pt x="139446" y="6096"/>
                  </a:lnTo>
                  <a:lnTo>
                    <a:pt x="133350" y="7620"/>
                  </a:lnTo>
                  <a:lnTo>
                    <a:pt x="137922" y="25908"/>
                  </a:lnTo>
                  <a:lnTo>
                    <a:pt x="144018" y="24553"/>
                  </a:lnTo>
                  <a:lnTo>
                    <a:pt x="144018" y="24384"/>
                  </a:lnTo>
                  <a:lnTo>
                    <a:pt x="152400" y="22098"/>
                  </a:lnTo>
                  <a:lnTo>
                    <a:pt x="160781" y="20574"/>
                  </a:lnTo>
                  <a:lnTo>
                    <a:pt x="168402" y="19881"/>
                  </a:lnTo>
                  <a:lnTo>
                    <a:pt x="177546" y="19050"/>
                  </a:lnTo>
                  <a:lnTo>
                    <a:pt x="211074" y="19050"/>
                  </a:lnTo>
                  <a:close/>
                </a:path>
                <a:path w="7621905" h="1080134">
                  <a:moveTo>
                    <a:pt x="144780" y="24384"/>
                  </a:moveTo>
                  <a:lnTo>
                    <a:pt x="144018" y="24384"/>
                  </a:lnTo>
                  <a:lnTo>
                    <a:pt x="144018" y="24553"/>
                  </a:lnTo>
                  <a:lnTo>
                    <a:pt x="144780" y="24384"/>
                  </a:lnTo>
                  <a:close/>
                </a:path>
                <a:path w="7621905" h="1080134">
                  <a:moveTo>
                    <a:pt x="169164" y="19812"/>
                  </a:moveTo>
                  <a:lnTo>
                    <a:pt x="168402" y="19812"/>
                  </a:lnTo>
                  <a:lnTo>
                    <a:pt x="169164" y="19812"/>
                  </a:lnTo>
                  <a:close/>
                </a:path>
                <a:path w="7621905" h="1080134">
                  <a:moveTo>
                    <a:pt x="344424" y="19050"/>
                  </a:moveTo>
                  <a:lnTo>
                    <a:pt x="344424" y="0"/>
                  </a:lnTo>
                  <a:lnTo>
                    <a:pt x="268224" y="0"/>
                  </a:lnTo>
                  <a:lnTo>
                    <a:pt x="268224" y="19050"/>
                  </a:lnTo>
                  <a:lnTo>
                    <a:pt x="344424" y="19050"/>
                  </a:lnTo>
                  <a:close/>
                </a:path>
                <a:path w="7621905" h="1080134">
                  <a:moveTo>
                    <a:pt x="477774" y="19050"/>
                  </a:moveTo>
                  <a:lnTo>
                    <a:pt x="477774" y="0"/>
                  </a:lnTo>
                  <a:lnTo>
                    <a:pt x="401574" y="0"/>
                  </a:lnTo>
                  <a:lnTo>
                    <a:pt x="401574" y="19050"/>
                  </a:lnTo>
                  <a:lnTo>
                    <a:pt x="477774" y="19050"/>
                  </a:lnTo>
                  <a:close/>
                </a:path>
                <a:path w="7621905" h="1080134">
                  <a:moveTo>
                    <a:pt x="611124" y="19050"/>
                  </a:moveTo>
                  <a:lnTo>
                    <a:pt x="611124" y="0"/>
                  </a:lnTo>
                  <a:lnTo>
                    <a:pt x="534924" y="0"/>
                  </a:lnTo>
                  <a:lnTo>
                    <a:pt x="534924" y="19050"/>
                  </a:lnTo>
                  <a:lnTo>
                    <a:pt x="611124" y="19050"/>
                  </a:lnTo>
                  <a:close/>
                </a:path>
                <a:path w="7621905" h="1080134">
                  <a:moveTo>
                    <a:pt x="744474" y="19050"/>
                  </a:moveTo>
                  <a:lnTo>
                    <a:pt x="744474" y="0"/>
                  </a:lnTo>
                  <a:lnTo>
                    <a:pt x="668274" y="0"/>
                  </a:lnTo>
                  <a:lnTo>
                    <a:pt x="668274" y="19050"/>
                  </a:lnTo>
                  <a:lnTo>
                    <a:pt x="744474" y="19050"/>
                  </a:lnTo>
                  <a:close/>
                </a:path>
                <a:path w="7621905" h="1080134">
                  <a:moveTo>
                    <a:pt x="877824" y="19050"/>
                  </a:moveTo>
                  <a:lnTo>
                    <a:pt x="877824" y="0"/>
                  </a:lnTo>
                  <a:lnTo>
                    <a:pt x="801624" y="0"/>
                  </a:lnTo>
                  <a:lnTo>
                    <a:pt x="801624" y="19050"/>
                  </a:lnTo>
                  <a:lnTo>
                    <a:pt x="877824" y="19050"/>
                  </a:lnTo>
                  <a:close/>
                </a:path>
                <a:path w="7621905" h="1080134">
                  <a:moveTo>
                    <a:pt x="1011174" y="19050"/>
                  </a:moveTo>
                  <a:lnTo>
                    <a:pt x="1011174" y="0"/>
                  </a:lnTo>
                  <a:lnTo>
                    <a:pt x="934974" y="0"/>
                  </a:lnTo>
                  <a:lnTo>
                    <a:pt x="934974" y="19050"/>
                  </a:lnTo>
                  <a:lnTo>
                    <a:pt x="1011174" y="19050"/>
                  </a:lnTo>
                  <a:close/>
                </a:path>
                <a:path w="7621905" h="1080134">
                  <a:moveTo>
                    <a:pt x="1144524" y="19050"/>
                  </a:moveTo>
                  <a:lnTo>
                    <a:pt x="1144524" y="0"/>
                  </a:lnTo>
                  <a:lnTo>
                    <a:pt x="1068324" y="0"/>
                  </a:lnTo>
                  <a:lnTo>
                    <a:pt x="1068324" y="19050"/>
                  </a:lnTo>
                  <a:lnTo>
                    <a:pt x="1144524" y="19050"/>
                  </a:lnTo>
                  <a:close/>
                </a:path>
                <a:path w="7621905" h="1080134">
                  <a:moveTo>
                    <a:pt x="1277874" y="19050"/>
                  </a:moveTo>
                  <a:lnTo>
                    <a:pt x="1277874" y="0"/>
                  </a:lnTo>
                  <a:lnTo>
                    <a:pt x="1201674" y="0"/>
                  </a:lnTo>
                  <a:lnTo>
                    <a:pt x="1201674" y="19050"/>
                  </a:lnTo>
                  <a:lnTo>
                    <a:pt x="1277874" y="19050"/>
                  </a:lnTo>
                  <a:close/>
                </a:path>
                <a:path w="7621905" h="1080134">
                  <a:moveTo>
                    <a:pt x="1411224" y="19050"/>
                  </a:moveTo>
                  <a:lnTo>
                    <a:pt x="1411224" y="0"/>
                  </a:lnTo>
                  <a:lnTo>
                    <a:pt x="1335024" y="0"/>
                  </a:lnTo>
                  <a:lnTo>
                    <a:pt x="1335024" y="19050"/>
                  </a:lnTo>
                  <a:lnTo>
                    <a:pt x="1411224" y="19050"/>
                  </a:lnTo>
                  <a:close/>
                </a:path>
                <a:path w="7621905" h="1080134">
                  <a:moveTo>
                    <a:pt x="1544574" y="19050"/>
                  </a:moveTo>
                  <a:lnTo>
                    <a:pt x="1544574" y="0"/>
                  </a:lnTo>
                  <a:lnTo>
                    <a:pt x="1468374" y="0"/>
                  </a:lnTo>
                  <a:lnTo>
                    <a:pt x="1468374" y="19050"/>
                  </a:lnTo>
                  <a:lnTo>
                    <a:pt x="1544574" y="19050"/>
                  </a:lnTo>
                  <a:close/>
                </a:path>
                <a:path w="7621905" h="1080134">
                  <a:moveTo>
                    <a:pt x="1677923" y="19050"/>
                  </a:moveTo>
                  <a:lnTo>
                    <a:pt x="1677923" y="0"/>
                  </a:lnTo>
                  <a:lnTo>
                    <a:pt x="1601723" y="0"/>
                  </a:lnTo>
                  <a:lnTo>
                    <a:pt x="1601723" y="19050"/>
                  </a:lnTo>
                  <a:lnTo>
                    <a:pt x="1677923" y="19050"/>
                  </a:lnTo>
                  <a:close/>
                </a:path>
                <a:path w="7621905" h="1080134">
                  <a:moveTo>
                    <a:pt x="1811273" y="19050"/>
                  </a:moveTo>
                  <a:lnTo>
                    <a:pt x="1811273" y="0"/>
                  </a:lnTo>
                  <a:lnTo>
                    <a:pt x="1735073" y="0"/>
                  </a:lnTo>
                  <a:lnTo>
                    <a:pt x="1735073" y="19050"/>
                  </a:lnTo>
                  <a:lnTo>
                    <a:pt x="1811273" y="19050"/>
                  </a:lnTo>
                  <a:close/>
                </a:path>
                <a:path w="7621905" h="1080134">
                  <a:moveTo>
                    <a:pt x="1944623" y="19050"/>
                  </a:moveTo>
                  <a:lnTo>
                    <a:pt x="1944623" y="0"/>
                  </a:lnTo>
                  <a:lnTo>
                    <a:pt x="1868423" y="0"/>
                  </a:lnTo>
                  <a:lnTo>
                    <a:pt x="1868423" y="19050"/>
                  </a:lnTo>
                  <a:lnTo>
                    <a:pt x="1944623" y="19050"/>
                  </a:lnTo>
                  <a:close/>
                </a:path>
                <a:path w="7621905" h="1080134">
                  <a:moveTo>
                    <a:pt x="2077973" y="19050"/>
                  </a:moveTo>
                  <a:lnTo>
                    <a:pt x="2077973" y="0"/>
                  </a:lnTo>
                  <a:lnTo>
                    <a:pt x="2001773" y="0"/>
                  </a:lnTo>
                  <a:lnTo>
                    <a:pt x="2001773" y="19050"/>
                  </a:lnTo>
                  <a:lnTo>
                    <a:pt x="2077973" y="19050"/>
                  </a:lnTo>
                  <a:close/>
                </a:path>
                <a:path w="7621905" h="1080134">
                  <a:moveTo>
                    <a:pt x="2211323" y="19050"/>
                  </a:moveTo>
                  <a:lnTo>
                    <a:pt x="2211323" y="0"/>
                  </a:lnTo>
                  <a:lnTo>
                    <a:pt x="2135123" y="0"/>
                  </a:lnTo>
                  <a:lnTo>
                    <a:pt x="2135123" y="19050"/>
                  </a:lnTo>
                  <a:lnTo>
                    <a:pt x="2211323" y="19050"/>
                  </a:lnTo>
                  <a:close/>
                </a:path>
                <a:path w="7621905" h="1080134">
                  <a:moveTo>
                    <a:pt x="2344673" y="19050"/>
                  </a:moveTo>
                  <a:lnTo>
                    <a:pt x="2344673" y="0"/>
                  </a:lnTo>
                  <a:lnTo>
                    <a:pt x="2268473" y="0"/>
                  </a:lnTo>
                  <a:lnTo>
                    <a:pt x="2268473" y="19050"/>
                  </a:lnTo>
                  <a:lnTo>
                    <a:pt x="2344673" y="19050"/>
                  </a:lnTo>
                  <a:close/>
                </a:path>
                <a:path w="7621905" h="1080134">
                  <a:moveTo>
                    <a:pt x="2478023" y="19050"/>
                  </a:moveTo>
                  <a:lnTo>
                    <a:pt x="2478023" y="0"/>
                  </a:lnTo>
                  <a:lnTo>
                    <a:pt x="2401823" y="0"/>
                  </a:lnTo>
                  <a:lnTo>
                    <a:pt x="2401823" y="19050"/>
                  </a:lnTo>
                  <a:lnTo>
                    <a:pt x="2478023" y="19050"/>
                  </a:lnTo>
                  <a:close/>
                </a:path>
                <a:path w="7621905" h="1080134">
                  <a:moveTo>
                    <a:pt x="2611373" y="19050"/>
                  </a:moveTo>
                  <a:lnTo>
                    <a:pt x="2611373" y="0"/>
                  </a:lnTo>
                  <a:lnTo>
                    <a:pt x="2535173" y="0"/>
                  </a:lnTo>
                  <a:lnTo>
                    <a:pt x="2535173" y="19050"/>
                  </a:lnTo>
                  <a:lnTo>
                    <a:pt x="2611373" y="19050"/>
                  </a:lnTo>
                  <a:close/>
                </a:path>
                <a:path w="7621905" h="1080134">
                  <a:moveTo>
                    <a:pt x="2744723" y="19050"/>
                  </a:moveTo>
                  <a:lnTo>
                    <a:pt x="2744723" y="0"/>
                  </a:lnTo>
                  <a:lnTo>
                    <a:pt x="2668523" y="0"/>
                  </a:lnTo>
                  <a:lnTo>
                    <a:pt x="2668523" y="19050"/>
                  </a:lnTo>
                  <a:lnTo>
                    <a:pt x="2744723" y="19050"/>
                  </a:lnTo>
                  <a:close/>
                </a:path>
                <a:path w="7621905" h="1080134">
                  <a:moveTo>
                    <a:pt x="2878073" y="19050"/>
                  </a:moveTo>
                  <a:lnTo>
                    <a:pt x="2878073" y="0"/>
                  </a:lnTo>
                  <a:lnTo>
                    <a:pt x="2801873" y="0"/>
                  </a:lnTo>
                  <a:lnTo>
                    <a:pt x="2801873" y="19050"/>
                  </a:lnTo>
                  <a:lnTo>
                    <a:pt x="2878073" y="19050"/>
                  </a:lnTo>
                  <a:close/>
                </a:path>
                <a:path w="7621905" h="1080134">
                  <a:moveTo>
                    <a:pt x="3011423" y="19050"/>
                  </a:moveTo>
                  <a:lnTo>
                    <a:pt x="3011423" y="0"/>
                  </a:lnTo>
                  <a:lnTo>
                    <a:pt x="2935223" y="0"/>
                  </a:lnTo>
                  <a:lnTo>
                    <a:pt x="2935223" y="19050"/>
                  </a:lnTo>
                  <a:lnTo>
                    <a:pt x="3011423" y="19050"/>
                  </a:lnTo>
                  <a:close/>
                </a:path>
                <a:path w="7621905" h="1080134">
                  <a:moveTo>
                    <a:pt x="3144773" y="19050"/>
                  </a:moveTo>
                  <a:lnTo>
                    <a:pt x="3144773" y="0"/>
                  </a:lnTo>
                  <a:lnTo>
                    <a:pt x="3068573" y="0"/>
                  </a:lnTo>
                  <a:lnTo>
                    <a:pt x="3068573" y="19050"/>
                  </a:lnTo>
                  <a:lnTo>
                    <a:pt x="3144773" y="19050"/>
                  </a:lnTo>
                  <a:close/>
                </a:path>
                <a:path w="7621905" h="1080134">
                  <a:moveTo>
                    <a:pt x="3278124" y="19050"/>
                  </a:moveTo>
                  <a:lnTo>
                    <a:pt x="3278124" y="0"/>
                  </a:lnTo>
                  <a:lnTo>
                    <a:pt x="3201923" y="0"/>
                  </a:lnTo>
                  <a:lnTo>
                    <a:pt x="3201923" y="19050"/>
                  </a:lnTo>
                  <a:lnTo>
                    <a:pt x="3278124" y="19050"/>
                  </a:lnTo>
                  <a:close/>
                </a:path>
                <a:path w="7621905" h="1080134">
                  <a:moveTo>
                    <a:pt x="3411474" y="19050"/>
                  </a:moveTo>
                  <a:lnTo>
                    <a:pt x="3411474" y="0"/>
                  </a:lnTo>
                  <a:lnTo>
                    <a:pt x="3335274" y="0"/>
                  </a:lnTo>
                  <a:lnTo>
                    <a:pt x="3335274" y="19050"/>
                  </a:lnTo>
                  <a:lnTo>
                    <a:pt x="3411474" y="19050"/>
                  </a:lnTo>
                  <a:close/>
                </a:path>
                <a:path w="7621905" h="1080134">
                  <a:moveTo>
                    <a:pt x="3544824" y="19050"/>
                  </a:moveTo>
                  <a:lnTo>
                    <a:pt x="3544824" y="0"/>
                  </a:lnTo>
                  <a:lnTo>
                    <a:pt x="3468624" y="0"/>
                  </a:lnTo>
                  <a:lnTo>
                    <a:pt x="3468624" y="19050"/>
                  </a:lnTo>
                  <a:lnTo>
                    <a:pt x="3544824" y="19050"/>
                  </a:lnTo>
                  <a:close/>
                </a:path>
                <a:path w="7621905" h="1080134">
                  <a:moveTo>
                    <a:pt x="3678174" y="19050"/>
                  </a:moveTo>
                  <a:lnTo>
                    <a:pt x="3678174" y="0"/>
                  </a:lnTo>
                  <a:lnTo>
                    <a:pt x="3601974" y="0"/>
                  </a:lnTo>
                  <a:lnTo>
                    <a:pt x="3601974" y="19050"/>
                  </a:lnTo>
                  <a:lnTo>
                    <a:pt x="3678174" y="19050"/>
                  </a:lnTo>
                  <a:close/>
                </a:path>
                <a:path w="7621905" h="1080134">
                  <a:moveTo>
                    <a:pt x="3811524" y="19050"/>
                  </a:moveTo>
                  <a:lnTo>
                    <a:pt x="3811524" y="0"/>
                  </a:lnTo>
                  <a:lnTo>
                    <a:pt x="3735324" y="0"/>
                  </a:lnTo>
                  <a:lnTo>
                    <a:pt x="3735324" y="19050"/>
                  </a:lnTo>
                  <a:lnTo>
                    <a:pt x="3811524" y="19050"/>
                  </a:lnTo>
                  <a:close/>
                </a:path>
                <a:path w="7621905" h="1080134">
                  <a:moveTo>
                    <a:pt x="3944874" y="19050"/>
                  </a:moveTo>
                  <a:lnTo>
                    <a:pt x="3944874" y="0"/>
                  </a:lnTo>
                  <a:lnTo>
                    <a:pt x="3868674" y="0"/>
                  </a:lnTo>
                  <a:lnTo>
                    <a:pt x="3868674" y="19050"/>
                  </a:lnTo>
                  <a:lnTo>
                    <a:pt x="3944874" y="19050"/>
                  </a:lnTo>
                  <a:close/>
                </a:path>
                <a:path w="7621905" h="1080134">
                  <a:moveTo>
                    <a:pt x="4078224" y="19050"/>
                  </a:moveTo>
                  <a:lnTo>
                    <a:pt x="4078224" y="0"/>
                  </a:lnTo>
                  <a:lnTo>
                    <a:pt x="4002024" y="0"/>
                  </a:lnTo>
                  <a:lnTo>
                    <a:pt x="4002024" y="19050"/>
                  </a:lnTo>
                  <a:lnTo>
                    <a:pt x="4078224" y="19050"/>
                  </a:lnTo>
                  <a:close/>
                </a:path>
                <a:path w="7621905" h="1080134">
                  <a:moveTo>
                    <a:pt x="4211574" y="19050"/>
                  </a:moveTo>
                  <a:lnTo>
                    <a:pt x="4211574" y="0"/>
                  </a:lnTo>
                  <a:lnTo>
                    <a:pt x="4135374" y="0"/>
                  </a:lnTo>
                  <a:lnTo>
                    <a:pt x="4135374" y="19050"/>
                  </a:lnTo>
                  <a:lnTo>
                    <a:pt x="4211574" y="19050"/>
                  </a:lnTo>
                  <a:close/>
                </a:path>
                <a:path w="7621905" h="1080134">
                  <a:moveTo>
                    <a:pt x="4344924" y="19050"/>
                  </a:moveTo>
                  <a:lnTo>
                    <a:pt x="4344924" y="0"/>
                  </a:lnTo>
                  <a:lnTo>
                    <a:pt x="4268724" y="0"/>
                  </a:lnTo>
                  <a:lnTo>
                    <a:pt x="4268724" y="19050"/>
                  </a:lnTo>
                  <a:lnTo>
                    <a:pt x="4344924" y="19050"/>
                  </a:lnTo>
                  <a:close/>
                </a:path>
                <a:path w="7621905" h="1080134">
                  <a:moveTo>
                    <a:pt x="4478274" y="19050"/>
                  </a:moveTo>
                  <a:lnTo>
                    <a:pt x="4478274" y="0"/>
                  </a:lnTo>
                  <a:lnTo>
                    <a:pt x="4402074" y="0"/>
                  </a:lnTo>
                  <a:lnTo>
                    <a:pt x="4402074" y="19050"/>
                  </a:lnTo>
                  <a:lnTo>
                    <a:pt x="4478274" y="19050"/>
                  </a:lnTo>
                  <a:close/>
                </a:path>
                <a:path w="7621905" h="1080134">
                  <a:moveTo>
                    <a:pt x="4611624" y="19050"/>
                  </a:moveTo>
                  <a:lnTo>
                    <a:pt x="4611624" y="0"/>
                  </a:lnTo>
                  <a:lnTo>
                    <a:pt x="4535424" y="0"/>
                  </a:lnTo>
                  <a:lnTo>
                    <a:pt x="4535424" y="19050"/>
                  </a:lnTo>
                  <a:lnTo>
                    <a:pt x="4611624" y="19050"/>
                  </a:lnTo>
                  <a:close/>
                </a:path>
                <a:path w="7621905" h="1080134">
                  <a:moveTo>
                    <a:pt x="4744961" y="19050"/>
                  </a:moveTo>
                  <a:lnTo>
                    <a:pt x="4744961" y="0"/>
                  </a:lnTo>
                  <a:lnTo>
                    <a:pt x="4668761" y="0"/>
                  </a:lnTo>
                  <a:lnTo>
                    <a:pt x="4668761" y="19050"/>
                  </a:lnTo>
                  <a:lnTo>
                    <a:pt x="4744961" y="19050"/>
                  </a:lnTo>
                  <a:close/>
                </a:path>
                <a:path w="7621905" h="1080134">
                  <a:moveTo>
                    <a:pt x="4878311" y="19050"/>
                  </a:moveTo>
                  <a:lnTo>
                    <a:pt x="4878311" y="0"/>
                  </a:lnTo>
                  <a:lnTo>
                    <a:pt x="4802111" y="0"/>
                  </a:lnTo>
                  <a:lnTo>
                    <a:pt x="4802111" y="19050"/>
                  </a:lnTo>
                  <a:lnTo>
                    <a:pt x="4878311" y="19050"/>
                  </a:lnTo>
                  <a:close/>
                </a:path>
                <a:path w="7621905" h="1080134">
                  <a:moveTo>
                    <a:pt x="5011661" y="19050"/>
                  </a:moveTo>
                  <a:lnTo>
                    <a:pt x="5011661" y="0"/>
                  </a:lnTo>
                  <a:lnTo>
                    <a:pt x="4935461" y="0"/>
                  </a:lnTo>
                  <a:lnTo>
                    <a:pt x="4935461" y="19050"/>
                  </a:lnTo>
                  <a:lnTo>
                    <a:pt x="5011661" y="19050"/>
                  </a:lnTo>
                  <a:close/>
                </a:path>
                <a:path w="7621905" h="1080134">
                  <a:moveTo>
                    <a:pt x="5145011" y="19050"/>
                  </a:moveTo>
                  <a:lnTo>
                    <a:pt x="5145011" y="0"/>
                  </a:lnTo>
                  <a:lnTo>
                    <a:pt x="5068811" y="0"/>
                  </a:lnTo>
                  <a:lnTo>
                    <a:pt x="5068811" y="19050"/>
                  </a:lnTo>
                  <a:lnTo>
                    <a:pt x="5145011" y="19050"/>
                  </a:lnTo>
                  <a:close/>
                </a:path>
                <a:path w="7621905" h="1080134">
                  <a:moveTo>
                    <a:pt x="5278361" y="19050"/>
                  </a:moveTo>
                  <a:lnTo>
                    <a:pt x="5278361" y="0"/>
                  </a:lnTo>
                  <a:lnTo>
                    <a:pt x="5202161" y="0"/>
                  </a:lnTo>
                  <a:lnTo>
                    <a:pt x="5202161" y="19050"/>
                  </a:lnTo>
                  <a:lnTo>
                    <a:pt x="5278361" y="19050"/>
                  </a:lnTo>
                  <a:close/>
                </a:path>
                <a:path w="7621905" h="1080134">
                  <a:moveTo>
                    <a:pt x="5411711" y="19050"/>
                  </a:moveTo>
                  <a:lnTo>
                    <a:pt x="5411711" y="0"/>
                  </a:lnTo>
                  <a:lnTo>
                    <a:pt x="5335511" y="0"/>
                  </a:lnTo>
                  <a:lnTo>
                    <a:pt x="5335511" y="19050"/>
                  </a:lnTo>
                  <a:lnTo>
                    <a:pt x="5411711" y="19050"/>
                  </a:lnTo>
                  <a:close/>
                </a:path>
                <a:path w="7621905" h="1080134">
                  <a:moveTo>
                    <a:pt x="5545061" y="19050"/>
                  </a:moveTo>
                  <a:lnTo>
                    <a:pt x="5545061" y="0"/>
                  </a:lnTo>
                  <a:lnTo>
                    <a:pt x="5468861" y="0"/>
                  </a:lnTo>
                  <a:lnTo>
                    <a:pt x="5468861" y="19050"/>
                  </a:lnTo>
                  <a:lnTo>
                    <a:pt x="5545061" y="19050"/>
                  </a:lnTo>
                  <a:close/>
                </a:path>
                <a:path w="7621905" h="1080134">
                  <a:moveTo>
                    <a:pt x="5678411" y="19050"/>
                  </a:moveTo>
                  <a:lnTo>
                    <a:pt x="5678411" y="0"/>
                  </a:lnTo>
                  <a:lnTo>
                    <a:pt x="5602211" y="0"/>
                  </a:lnTo>
                  <a:lnTo>
                    <a:pt x="5602211" y="19050"/>
                  </a:lnTo>
                  <a:lnTo>
                    <a:pt x="5678411" y="19050"/>
                  </a:lnTo>
                  <a:close/>
                </a:path>
                <a:path w="7621905" h="1080134">
                  <a:moveTo>
                    <a:pt x="5811761" y="19050"/>
                  </a:moveTo>
                  <a:lnTo>
                    <a:pt x="5811761" y="0"/>
                  </a:lnTo>
                  <a:lnTo>
                    <a:pt x="5735561" y="0"/>
                  </a:lnTo>
                  <a:lnTo>
                    <a:pt x="5735561" y="19050"/>
                  </a:lnTo>
                  <a:lnTo>
                    <a:pt x="5811761" y="19050"/>
                  </a:lnTo>
                  <a:close/>
                </a:path>
                <a:path w="7621905" h="1080134">
                  <a:moveTo>
                    <a:pt x="5945111" y="19050"/>
                  </a:moveTo>
                  <a:lnTo>
                    <a:pt x="5945111" y="0"/>
                  </a:lnTo>
                  <a:lnTo>
                    <a:pt x="5868911" y="0"/>
                  </a:lnTo>
                  <a:lnTo>
                    <a:pt x="5868911" y="19050"/>
                  </a:lnTo>
                  <a:lnTo>
                    <a:pt x="5945111" y="19050"/>
                  </a:lnTo>
                  <a:close/>
                </a:path>
                <a:path w="7621905" h="1080134">
                  <a:moveTo>
                    <a:pt x="6078461" y="19050"/>
                  </a:moveTo>
                  <a:lnTo>
                    <a:pt x="6078461" y="0"/>
                  </a:lnTo>
                  <a:lnTo>
                    <a:pt x="6002261" y="0"/>
                  </a:lnTo>
                  <a:lnTo>
                    <a:pt x="6002261" y="19050"/>
                  </a:lnTo>
                  <a:lnTo>
                    <a:pt x="6078461" y="19050"/>
                  </a:lnTo>
                  <a:close/>
                </a:path>
                <a:path w="7621905" h="1080134">
                  <a:moveTo>
                    <a:pt x="6211811" y="19050"/>
                  </a:moveTo>
                  <a:lnTo>
                    <a:pt x="6211811" y="0"/>
                  </a:lnTo>
                  <a:lnTo>
                    <a:pt x="6135611" y="0"/>
                  </a:lnTo>
                  <a:lnTo>
                    <a:pt x="6135611" y="19050"/>
                  </a:lnTo>
                  <a:lnTo>
                    <a:pt x="6211811" y="19050"/>
                  </a:lnTo>
                  <a:close/>
                </a:path>
                <a:path w="7621905" h="1080134">
                  <a:moveTo>
                    <a:pt x="6345161" y="19050"/>
                  </a:moveTo>
                  <a:lnTo>
                    <a:pt x="6345161" y="0"/>
                  </a:lnTo>
                  <a:lnTo>
                    <a:pt x="6268961" y="0"/>
                  </a:lnTo>
                  <a:lnTo>
                    <a:pt x="6268961" y="19050"/>
                  </a:lnTo>
                  <a:lnTo>
                    <a:pt x="6345161" y="19050"/>
                  </a:lnTo>
                  <a:close/>
                </a:path>
                <a:path w="7621905" h="1080134">
                  <a:moveTo>
                    <a:pt x="6478511" y="19050"/>
                  </a:moveTo>
                  <a:lnTo>
                    <a:pt x="6478511" y="0"/>
                  </a:lnTo>
                  <a:lnTo>
                    <a:pt x="6402311" y="0"/>
                  </a:lnTo>
                  <a:lnTo>
                    <a:pt x="6402311" y="19050"/>
                  </a:lnTo>
                  <a:lnTo>
                    <a:pt x="6478511" y="19050"/>
                  </a:lnTo>
                  <a:close/>
                </a:path>
                <a:path w="7621905" h="1080134">
                  <a:moveTo>
                    <a:pt x="6611874" y="19050"/>
                  </a:moveTo>
                  <a:lnTo>
                    <a:pt x="6611874" y="0"/>
                  </a:lnTo>
                  <a:lnTo>
                    <a:pt x="6535674" y="0"/>
                  </a:lnTo>
                  <a:lnTo>
                    <a:pt x="6535674" y="19050"/>
                  </a:lnTo>
                  <a:lnTo>
                    <a:pt x="6611874" y="19050"/>
                  </a:lnTo>
                  <a:close/>
                </a:path>
                <a:path w="7621905" h="1080134">
                  <a:moveTo>
                    <a:pt x="6745224" y="19050"/>
                  </a:moveTo>
                  <a:lnTo>
                    <a:pt x="6745224" y="0"/>
                  </a:lnTo>
                  <a:lnTo>
                    <a:pt x="6669024" y="0"/>
                  </a:lnTo>
                  <a:lnTo>
                    <a:pt x="6669024" y="19050"/>
                  </a:lnTo>
                  <a:lnTo>
                    <a:pt x="6745224" y="19050"/>
                  </a:lnTo>
                  <a:close/>
                </a:path>
                <a:path w="7621905" h="1080134">
                  <a:moveTo>
                    <a:pt x="6878574" y="19050"/>
                  </a:moveTo>
                  <a:lnTo>
                    <a:pt x="6878574" y="0"/>
                  </a:lnTo>
                  <a:lnTo>
                    <a:pt x="6802374" y="0"/>
                  </a:lnTo>
                  <a:lnTo>
                    <a:pt x="6802374" y="19050"/>
                  </a:lnTo>
                  <a:lnTo>
                    <a:pt x="6878574" y="19050"/>
                  </a:lnTo>
                  <a:close/>
                </a:path>
                <a:path w="7621905" h="1080134">
                  <a:moveTo>
                    <a:pt x="7011911" y="19050"/>
                  </a:moveTo>
                  <a:lnTo>
                    <a:pt x="7011911" y="0"/>
                  </a:lnTo>
                  <a:lnTo>
                    <a:pt x="6935711" y="0"/>
                  </a:lnTo>
                  <a:lnTo>
                    <a:pt x="6935711" y="19050"/>
                  </a:lnTo>
                  <a:lnTo>
                    <a:pt x="7011911" y="19050"/>
                  </a:lnTo>
                  <a:close/>
                </a:path>
                <a:path w="7621905" h="1080134">
                  <a:moveTo>
                    <a:pt x="7145261" y="19050"/>
                  </a:moveTo>
                  <a:lnTo>
                    <a:pt x="7145261" y="0"/>
                  </a:lnTo>
                  <a:lnTo>
                    <a:pt x="7069061" y="0"/>
                  </a:lnTo>
                  <a:lnTo>
                    <a:pt x="7069061" y="19050"/>
                  </a:lnTo>
                  <a:lnTo>
                    <a:pt x="7145261" y="19050"/>
                  </a:lnTo>
                  <a:close/>
                </a:path>
                <a:path w="7621905" h="1080134">
                  <a:moveTo>
                    <a:pt x="7278611" y="19050"/>
                  </a:moveTo>
                  <a:lnTo>
                    <a:pt x="7278611" y="0"/>
                  </a:lnTo>
                  <a:lnTo>
                    <a:pt x="7202411" y="0"/>
                  </a:lnTo>
                  <a:lnTo>
                    <a:pt x="7202411" y="19050"/>
                  </a:lnTo>
                  <a:lnTo>
                    <a:pt x="7278611" y="19050"/>
                  </a:lnTo>
                  <a:close/>
                </a:path>
                <a:path w="7621905" h="1080134">
                  <a:moveTo>
                    <a:pt x="7411961" y="19050"/>
                  </a:moveTo>
                  <a:lnTo>
                    <a:pt x="7411961" y="0"/>
                  </a:lnTo>
                  <a:lnTo>
                    <a:pt x="7335761" y="0"/>
                  </a:lnTo>
                  <a:lnTo>
                    <a:pt x="7335761" y="19050"/>
                  </a:lnTo>
                  <a:lnTo>
                    <a:pt x="7411961" y="19050"/>
                  </a:lnTo>
                  <a:close/>
                </a:path>
                <a:path w="7621905" h="1080134">
                  <a:moveTo>
                    <a:pt x="7543787" y="35051"/>
                  </a:moveTo>
                  <a:lnTo>
                    <a:pt x="7507924" y="14497"/>
                  </a:lnTo>
                  <a:lnTo>
                    <a:pt x="7472933" y="3810"/>
                  </a:lnTo>
                  <a:lnTo>
                    <a:pt x="7470648" y="3048"/>
                  </a:lnTo>
                  <a:lnTo>
                    <a:pt x="7467587" y="22098"/>
                  </a:lnTo>
                  <a:lnTo>
                    <a:pt x="7469111" y="22098"/>
                  </a:lnTo>
                  <a:lnTo>
                    <a:pt x="7477506" y="24384"/>
                  </a:lnTo>
                  <a:lnTo>
                    <a:pt x="7477506" y="24591"/>
                  </a:lnTo>
                  <a:lnTo>
                    <a:pt x="7493508" y="28956"/>
                  </a:lnTo>
                  <a:lnTo>
                    <a:pt x="7493508" y="29233"/>
                  </a:lnTo>
                  <a:lnTo>
                    <a:pt x="7501115" y="32004"/>
                  </a:lnTo>
                  <a:lnTo>
                    <a:pt x="7501115" y="32378"/>
                  </a:lnTo>
                  <a:lnTo>
                    <a:pt x="7507986" y="35813"/>
                  </a:lnTo>
                  <a:lnTo>
                    <a:pt x="7507986" y="35051"/>
                  </a:lnTo>
                  <a:lnTo>
                    <a:pt x="7514844" y="39166"/>
                  </a:lnTo>
                  <a:lnTo>
                    <a:pt x="7514844" y="38862"/>
                  </a:lnTo>
                  <a:lnTo>
                    <a:pt x="7521689" y="42969"/>
                  </a:lnTo>
                  <a:lnTo>
                    <a:pt x="7521689" y="42672"/>
                  </a:lnTo>
                  <a:lnTo>
                    <a:pt x="7528559" y="47473"/>
                  </a:lnTo>
                  <a:lnTo>
                    <a:pt x="7528559" y="47244"/>
                  </a:lnTo>
                  <a:lnTo>
                    <a:pt x="7533132" y="50292"/>
                  </a:lnTo>
                  <a:lnTo>
                    <a:pt x="7543787" y="35051"/>
                  </a:lnTo>
                  <a:close/>
                </a:path>
                <a:path w="7621905" h="1080134">
                  <a:moveTo>
                    <a:pt x="7477506" y="24591"/>
                  </a:moveTo>
                  <a:lnTo>
                    <a:pt x="7477506" y="24384"/>
                  </a:lnTo>
                  <a:lnTo>
                    <a:pt x="7476744" y="24384"/>
                  </a:lnTo>
                  <a:lnTo>
                    <a:pt x="7477506" y="24591"/>
                  </a:lnTo>
                  <a:close/>
                </a:path>
                <a:path w="7621905" h="1080134">
                  <a:moveTo>
                    <a:pt x="7493508" y="29233"/>
                  </a:moveTo>
                  <a:lnTo>
                    <a:pt x="7493508" y="28956"/>
                  </a:lnTo>
                  <a:lnTo>
                    <a:pt x="7492746" y="28956"/>
                  </a:lnTo>
                  <a:lnTo>
                    <a:pt x="7493508" y="29233"/>
                  </a:lnTo>
                  <a:close/>
                </a:path>
                <a:path w="7621905" h="1080134">
                  <a:moveTo>
                    <a:pt x="7501115" y="32378"/>
                  </a:moveTo>
                  <a:lnTo>
                    <a:pt x="7501115" y="32004"/>
                  </a:lnTo>
                  <a:lnTo>
                    <a:pt x="7500366" y="32004"/>
                  </a:lnTo>
                  <a:lnTo>
                    <a:pt x="7501115" y="32378"/>
                  </a:lnTo>
                  <a:close/>
                </a:path>
                <a:path w="7621905" h="1080134">
                  <a:moveTo>
                    <a:pt x="7515606" y="39624"/>
                  </a:moveTo>
                  <a:lnTo>
                    <a:pt x="7514844" y="38862"/>
                  </a:lnTo>
                  <a:lnTo>
                    <a:pt x="7514844" y="39166"/>
                  </a:lnTo>
                  <a:lnTo>
                    <a:pt x="7515606" y="39624"/>
                  </a:lnTo>
                  <a:close/>
                </a:path>
                <a:path w="7621905" h="1080134">
                  <a:moveTo>
                    <a:pt x="7522464" y="43434"/>
                  </a:moveTo>
                  <a:lnTo>
                    <a:pt x="7521689" y="42672"/>
                  </a:lnTo>
                  <a:lnTo>
                    <a:pt x="7521689" y="42969"/>
                  </a:lnTo>
                  <a:lnTo>
                    <a:pt x="7522464" y="43434"/>
                  </a:lnTo>
                  <a:close/>
                </a:path>
                <a:path w="7621905" h="1080134">
                  <a:moveTo>
                    <a:pt x="7529322" y="48006"/>
                  </a:moveTo>
                  <a:lnTo>
                    <a:pt x="7528559" y="47244"/>
                  </a:lnTo>
                  <a:lnTo>
                    <a:pt x="7528559" y="47473"/>
                  </a:lnTo>
                  <a:lnTo>
                    <a:pt x="7529322" y="48006"/>
                  </a:lnTo>
                  <a:close/>
                </a:path>
                <a:path w="7621905" h="1080134">
                  <a:moveTo>
                    <a:pt x="7618463" y="150113"/>
                  </a:moveTo>
                  <a:lnTo>
                    <a:pt x="7617714" y="148589"/>
                  </a:lnTo>
                  <a:lnTo>
                    <a:pt x="7613606" y="131682"/>
                  </a:lnTo>
                  <a:lnTo>
                    <a:pt x="7607217" y="114219"/>
                  </a:lnTo>
                  <a:lnTo>
                    <a:pt x="7599218" y="97367"/>
                  </a:lnTo>
                  <a:lnTo>
                    <a:pt x="7590282" y="82296"/>
                  </a:lnTo>
                  <a:lnTo>
                    <a:pt x="7586472" y="76962"/>
                  </a:lnTo>
                  <a:lnTo>
                    <a:pt x="7571232" y="88392"/>
                  </a:lnTo>
                  <a:lnTo>
                    <a:pt x="7574267" y="92963"/>
                  </a:lnTo>
                  <a:lnTo>
                    <a:pt x="7574267" y="92201"/>
                  </a:lnTo>
                  <a:lnTo>
                    <a:pt x="7578839" y="99822"/>
                  </a:lnTo>
                  <a:lnTo>
                    <a:pt x="7578839" y="100308"/>
                  </a:lnTo>
                  <a:lnTo>
                    <a:pt x="7582662" y="106680"/>
                  </a:lnTo>
                  <a:lnTo>
                    <a:pt x="7582662" y="105918"/>
                  </a:lnTo>
                  <a:lnTo>
                    <a:pt x="7586472" y="113537"/>
                  </a:lnTo>
                  <a:lnTo>
                    <a:pt x="7595616" y="136398"/>
                  </a:lnTo>
                  <a:lnTo>
                    <a:pt x="7595616" y="139222"/>
                  </a:lnTo>
                  <a:lnTo>
                    <a:pt x="7597140" y="144780"/>
                  </a:lnTo>
                  <a:lnTo>
                    <a:pt x="7597140" y="144018"/>
                  </a:lnTo>
                  <a:lnTo>
                    <a:pt x="7599413" y="152400"/>
                  </a:lnTo>
                  <a:lnTo>
                    <a:pt x="7599413" y="153924"/>
                  </a:lnTo>
                  <a:lnTo>
                    <a:pt x="7618463" y="150113"/>
                  </a:lnTo>
                  <a:close/>
                </a:path>
                <a:path w="7621905" h="1080134">
                  <a:moveTo>
                    <a:pt x="7578839" y="100308"/>
                  </a:moveTo>
                  <a:lnTo>
                    <a:pt x="7578839" y="99822"/>
                  </a:lnTo>
                  <a:lnTo>
                    <a:pt x="7578090" y="99060"/>
                  </a:lnTo>
                  <a:lnTo>
                    <a:pt x="7578839" y="100308"/>
                  </a:lnTo>
                  <a:close/>
                </a:path>
                <a:path w="7621905" h="1080134">
                  <a:moveTo>
                    <a:pt x="7595616" y="139222"/>
                  </a:moveTo>
                  <a:lnTo>
                    <a:pt x="7595616" y="136398"/>
                  </a:lnTo>
                  <a:lnTo>
                    <a:pt x="7594841" y="136398"/>
                  </a:lnTo>
                  <a:lnTo>
                    <a:pt x="7595616" y="139222"/>
                  </a:lnTo>
                  <a:close/>
                </a:path>
                <a:path w="7621905" h="1080134">
                  <a:moveTo>
                    <a:pt x="7621511" y="284988"/>
                  </a:moveTo>
                  <a:lnTo>
                    <a:pt x="7621511" y="208787"/>
                  </a:lnTo>
                  <a:lnTo>
                    <a:pt x="7602461" y="208787"/>
                  </a:lnTo>
                  <a:lnTo>
                    <a:pt x="7602461" y="284988"/>
                  </a:lnTo>
                  <a:lnTo>
                    <a:pt x="7621511" y="284988"/>
                  </a:lnTo>
                  <a:close/>
                </a:path>
                <a:path w="7621905" h="1080134">
                  <a:moveTo>
                    <a:pt x="7621511" y="418338"/>
                  </a:moveTo>
                  <a:lnTo>
                    <a:pt x="7621511" y="342138"/>
                  </a:lnTo>
                  <a:lnTo>
                    <a:pt x="7602461" y="342138"/>
                  </a:lnTo>
                  <a:lnTo>
                    <a:pt x="7602461" y="418338"/>
                  </a:lnTo>
                  <a:lnTo>
                    <a:pt x="7621511" y="418338"/>
                  </a:lnTo>
                  <a:close/>
                </a:path>
                <a:path w="7621905" h="1080134">
                  <a:moveTo>
                    <a:pt x="7621511" y="551688"/>
                  </a:moveTo>
                  <a:lnTo>
                    <a:pt x="7621511" y="475488"/>
                  </a:lnTo>
                  <a:lnTo>
                    <a:pt x="7602461" y="475488"/>
                  </a:lnTo>
                  <a:lnTo>
                    <a:pt x="7602461" y="551688"/>
                  </a:lnTo>
                  <a:lnTo>
                    <a:pt x="7621511" y="551688"/>
                  </a:lnTo>
                  <a:close/>
                </a:path>
                <a:path w="7621905" h="1080134">
                  <a:moveTo>
                    <a:pt x="7621511" y="685038"/>
                  </a:moveTo>
                  <a:lnTo>
                    <a:pt x="7621511" y="608838"/>
                  </a:lnTo>
                  <a:lnTo>
                    <a:pt x="7602461" y="608838"/>
                  </a:lnTo>
                  <a:lnTo>
                    <a:pt x="7602461" y="685038"/>
                  </a:lnTo>
                  <a:lnTo>
                    <a:pt x="7621511" y="685038"/>
                  </a:lnTo>
                  <a:close/>
                </a:path>
                <a:path w="7621905" h="1080134">
                  <a:moveTo>
                    <a:pt x="7621511" y="818388"/>
                  </a:moveTo>
                  <a:lnTo>
                    <a:pt x="7621511" y="742188"/>
                  </a:lnTo>
                  <a:lnTo>
                    <a:pt x="7602461" y="742188"/>
                  </a:lnTo>
                  <a:lnTo>
                    <a:pt x="7602461" y="818388"/>
                  </a:lnTo>
                  <a:lnTo>
                    <a:pt x="7621511" y="818388"/>
                  </a:lnTo>
                  <a:close/>
                </a:path>
                <a:path w="7621905" h="1080134">
                  <a:moveTo>
                    <a:pt x="7595616" y="948693"/>
                  </a:moveTo>
                  <a:lnTo>
                    <a:pt x="7595616" y="942594"/>
                  </a:lnTo>
                  <a:lnTo>
                    <a:pt x="7593317" y="947928"/>
                  </a:lnTo>
                  <a:lnTo>
                    <a:pt x="7595616" y="948693"/>
                  </a:lnTo>
                  <a:close/>
                </a:path>
                <a:path w="7621905" h="1080134">
                  <a:moveTo>
                    <a:pt x="7621511" y="893064"/>
                  </a:moveTo>
                  <a:lnTo>
                    <a:pt x="7621511" y="875538"/>
                  </a:lnTo>
                  <a:lnTo>
                    <a:pt x="7602461" y="875538"/>
                  </a:lnTo>
                  <a:lnTo>
                    <a:pt x="7602461" y="901446"/>
                  </a:lnTo>
                  <a:lnTo>
                    <a:pt x="7601712" y="910590"/>
                  </a:lnTo>
                  <a:lnTo>
                    <a:pt x="7601712" y="909828"/>
                  </a:lnTo>
                  <a:lnTo>
                    <a:pt x="7600937" y="918972"/>
                  </a:lnTo>
                  <a:lnTo>
                    <a:pt x="7600937" y="918210"/>
                  </a:lnTo>
                  <a:lnTo>
                    <a:pt x="7599413" y="927354"/>
                  </a:lnTo>
                  <a:lnTo>
                    <a:pt x="7599413" y="926592"/>
                  </a:lnTo>
                  <a:lnTo>
                    <a:pt x="7594841" y="943356"/>
                  </a:lnTo>
                  <a:lnTo>
                    <a:pt x="7595616" y="942594"/>
                  </a:lnTo>
                  <a:lnTo>
                    <a:pt x="7595616" y="948693"/>
                  </a:lnTo>
                  <a:lnTo>
                    <a:pt x="7611618" y="954024"/>
                  </a:lnTo>
                  <a:lnTo>
                    <a:pt x="7616592" y="936533"/>
                  </a:lnTo>
                  <a:lnTo>
                    <a:pt x="7619444" y="921229"/>
                  </a:lnTo>
                  <a:lnTo>
                    <a:pt x="7621233" y="905748"/>
                  </a:lnTo>
                  <a:lnTo>
                    <a:pt x="7621511" y="893064"/>
                  </a:lnTo>
                  <a:close/>
                </a:path>
                <a:path w="7621905" h="1080134">
                  <a:moveTo>
                    <a:pt x="7515606" y="1045679"/>
                  </a:moveTo>
                  <a:lnTo>
                    <a:pt x="7515606" y="1040130"/>
                  </a:lnTo>
                  <a:lnTo>
                    <a:pt x="7513320" y="1040892"/>
                  </a:lnTo>
                  <a:lnTo>
                    <a:pt x="7515606" y="1045679"/>
                  </a:lnTo>
                  <a:close/>
                </a:path>
                <a:path w="7621905" h="1080134">
                  <a:moveTo>
                    <a:pt x="7522464" y="1057904"/>
                  </a:moveTo>
                  <a:lnTo>
                    <a:pt x="7522464" y="1036320"/>
                  </a:lnTo>
                  <a:lnTo>
                    <a:pt x="7514844" y="1040130"/>
                  </a:lnTo>
                  <a:lnTo>
                    <a:pt x="7515606" y="1040130"/>
                  </a:lnTo>
                  <a:lnTo>
                    <a:pt x="7515606" y="1045679"/>
                  </a:lnTo>
                  <a:lnTo>
                    <a:pt x="7521689" y="1058418"/>
                  </a:lnTo>
                  <a:lnTo>
                    <a:pt x="7522464" y="1057904"/>
                  </a:lnTo>
                  <a:close/>
                </a:path>
                <a:path w="7621905" h="1080134">
                  <a:moveTo>
                    <a:pt x="7529322" y="1053792"/>
                  </a:moveTo>
                  <a:lnTo>
                    <a:pt x="7529322" y="1031748"/>
                  </a:lnTo>
                  <a:lnTo>
                    <a:pt x="7521689" y="1036320"/>
                  </a:lnTo>
                  <a:lnTo>
                    <a:pt x="7522464" y="1036320"/>
                  </a:lnTo>
                  <a:lnTo>
                    <a:pt x="7522464" y="1057904"/>
                  </a:lnTo>
                  <a:lnTo>
                    <a:pt x="7523988" y="1056894"/>
                  </a:lnTo>
                  <a:lnTo>
                    <a:pt x="7529322" y="1053792"/>
                  </a:lnTo>
                  <a:close/>
                </a:path>
                <a:path w="7621905" h="1080134">
                  <a:moveTo>
                    <a:pt x="7542263" y="1021842"/>
                  </a:moveTo>
                  <a:lnTo>
                    <a:pt x="7535418" y="1027176"/>
                  </a:lnTo>
                  <a:lnTo>
                    <a:pt x="7528559" y="1031748"/>
                  </a:lnTo>
                  <a:lnTo>
                    <a:pt x="7529322" y="1031748"/>
                  </a:lnTo>
                  <a:lnTo>
                    <a:pt x="7529322" y="1053792"/>
                  </a:lnTo>
                  <a:lnTo>
                    <a:pt x="7539532" y="1047854"/>
                  </a:lnTo>
                  <a:lnTo>
                    <a:pt x="7541514" y="1046347"/>
                  </a:lnTo>
                  <a:lnTo>
                    <a:pt x="7541514" y="1022604"/>
                  </a:lnTo>
                  <a:lnTo>
                    <a:pt x="7542263" y="1021842"/>
                  </a:lnTo>
                  <a:close/>
                </a:path>
                <a:path w="7621905" h="1080134">
                  <a:moveTo>
                    <a:pt x="7548372" y="1041133"/>
                  </a:moveTo>
                  <a:lnTo>
                    <a:pt x="7548372" y="1016508"/>
                  </a:lnTo>
                  <a:lnTo>
                    <a:pt x="7547609" y="1017270"/>
                  </a:lnTo>
                  <a:lnTo>
                    <a:pt x="7541514" y="1022604"/>
                  </a:lnTo>
                  <a:lnTo>
                    <a:pt x="7541514" y="1046347"/>
                  </a:lnTo>
                  <a:lnTo>
                    <a:pt x="7548372" y="1041133"/>
                  </a:lnTo>
                  <a:close/>
                </a:path>
                <a:path w="7621905" h="1080134">
                  <a:moveTo>
                    <a:pt x="7548364" y="1016514"/>
                  </a:moveTo>
                  <a:lnTo>
                    <a:pt x="7547609" y="1017185"/>
                  </a:lnTo>
                  <a:lnTo>
                    <a:pt x="7548364" y="1016514"/>
                  </a:lnTo>
                  <a:close/>
                </a:path>
                <a:path w="7621905" h="1080134">
                  <a:moveTo>
                    <a:pt x="7559789" y="1031528"/>
                  </a:moveTo>
                  <a:lnTo>
                    <a:pt x="7559789" y="1005078"/>
                  </a:lnTo>
                  <a:lnTo>
                    <a:pt x="7559040" y="1005840"/>
                  </a:lnTo>
                  <a:lnTo>
                    <a:pt x="7548364" y="1016514"/>
                  </a:lnTo>
                  <a:lnTo>
                    <a:pt x="7548372" y="1041133"/>
                  </a:lnTo>
                  <a:lnTo>
                    <a:pt x="7553825" y="1036986"/>
                  </a:lnTo>
                  <a:lnTo>
                    <a:pt x="7559789" y="1031528"/>
                  </a:lnTo>
                  <a:close/>
                </a:path>
                <a:path w="7621905" h="1080134">
                  <a:moveTo>
                    <a:pt x="7559081" y="1005786"/>
                  </a:moveTo>
                  <a:close/>
                </a:path>
                <a:path w="7621905" h="1080134">
                  <a:moveTo>
                    <a:pt x="7582662" y="1006602"/>
                  </a:moveTo>
                  <a:lnTo>
                    <a:pt x="7568183" y="995172"/>
                  </a:lnTo>
                  <a:lnTo>
                    <a:pt x="7564361" y="999744"/>
                  </a:lnTo>
                  <a:lnTo>
                    <a:pt x="7564361" y="998982"/>
                  </a:lnTo>
                  <a:lnTo>
                    <a:pt x="7559081" y="1005786"/>
                  </a:lnTo>
                  <a:lnTo>
                    <a:pt x="7559789" y="1005078"/>
                  </a:lnTo>
                  <a:lnTo>
                    <a:pt x="7559789" y="1031528"/>
                  </a:lnTo>
                  <a:lnTo>
                    <a:pt x="7567105" y="1024832"/>
                  </a:lnTo>
                  <a:lnTo>
                    <a:pt x="7579614" y="1011936"/>
                  </a:lnTo>
                  <a:lnTo>
                    <a:pt x="7582662" y="1006602"/>
                  </a:lnTo>
                  <a:close/>
                </a:path>
                <a:path w="7621905" h="1080134">
                  <a:moveTo>
                    <a:pt x="7453122" y="1078347"/>
                  </a:moveTo>
                  <a:lnTo>
                    <a:pt x="7453122" y="1059180"/>
                  </a:lnTo>
                  <a:lnTo>
                    <a:pt x="7443965" y="1059942"/>
                  </a:lnTo>
                  <a:lnTo>
                    <a:pt x="7435596" y="1060704"/>
                  </a:lnTo>
                  <a:lnTo>
                    <a:pt x="7387590" y="1060704"/>
                  </a:lnTo>
                  <a:lnTo>
                    <a:pt x="7387590" y="1079754"/>
                  </a:lnTo>
                  <a:lnTo>
                    <a:pt x="7435596" y="1079754"/>
                  </a:lnTo>
                  <a:lnTo>
                    <a:pt x="7444740" y="1078992"/>
                  </a:lnTo>
                  <a:lnTo>
                    <a:pt x="7453122" y="1078347"/>
                  </a:lnTo>
                  <a:close/>
                </a:path>
                <a:path w="7621905" h="1080134">
                  <a:moveTo>
                    <a:pt x="7465314" y="1076706"/>
                  </a:moveTo>
                  <a:lnTo>
                    <a:pt x="7462266" y="1058418"/>
                  </a:lnTo>
                  <a:lnTo>
                    <a:pt x="7460729" y="1058481"/>
                  </a:lnTo>
                  <a:lnTo>
                    <a:pt x="7452359" y="1059180"/>
                  </a:lnTo>
                  <a:lnTo>
                    <a:pt x="7453122" y="1059180"/>
                  </a:lnTo>
                  <a:lnTo>
                    <a:pt x="7453122" y="1078347"/>
                  </a:lnTo>
                  <a:lnTo>
                    <a:pt x="7463790" y="1077468"/>
                  </a:lnTo>
                  <a:lnTo>
                    <a:pt x="7465314" y="1076706"/>
                  </a:lnTo>
                  <a:close/>
                </a:path>
                <a:path w="7621905" h="1080134">
                  <a:moveTo>
                    <a:pt x="7330440" y="1079754"/>
                  </a:moveTo>
                  <a:lnTo>
                    <a:pt x="7330440" y="1060704"/>
                  </a:lnTo>
                  <a:lnTo>
                    <a:pt x="7254240" y="1060704"/>
                  </a:lnTo>
                  <a:lnTo>
                    <a:pt x="7254240" y="1079754"/>
                  </a:lnTo>
                  <a:lnTo>
                    <a:pt x="7330440" y="1079754"/>
                  </a:lnTo>
                  <a:close/>
                </a:path>
                <a:path w="7621905" h="1080134">
                  <a:moveTo>
                    <a:pt x="7197090" y="1079754"/>
                  </a:moveTo>
                  <a:lnTo>
                    <a:pt x="7197090" y="1060704"/>
                  </a:lnTo>
                  <a:lnTo>
                    <a:pt x="7120890" y="1060704"/>
                  </a:lnTo>
                  <a:lnTo>
                    <a:pt x="7120890" y="1079754"/>
                  </a:lnTo>
                  <a:lnTo>
                    <a:pt x="7197090" y="1079754"/>
                  </a:lnTo>
                  <a:close/>
                </a:path>
                <a:path w="7621905" h="1080134">
                  <a:moveTo>
                    <a:pt x="7063740" y="1079754"/>
                  </a:moveTo>
                  <a:lnTo>
                    <a:pt x="7063740" y="1060704"/>
                  </a:lnTo>
                  <a:lnTo>
                    <a:pt x="6987540" y="1060704"/>
                  </a:lnTo>
                  <a:lnTo>
                    <a:pt x="6987540" y="1079754"/>
                  </a:lnTo>
                  <a:lnTo>
                    <a:pt x="7063740" y="1079754"/>
                  </a:lnTo>
                  <a:close/>
                </a:path>
                <a:path w="7621905" h="1080134">
                  <a:moveTo>
                    <a:pt x="6930390" y="1079754"/>
                  </a:moveTo>
                  <a:lnTo>
                    <a:pt x="6930390" y="1060704"/>
                  </a:lnTo>
                  <a:lnTo>
                    <a:pt x="6854188" y="1060704"/>
                  </a:lnTo>
                  <a:lnTo>
                    <a:pt x="6854188" y="1079754"/>
                  </a:lnTo>
                  <a:lnTo>
                    <a:pt x="6930390" y="1079754"/>
                  </a:lnTo>
                  <a:close/>
                </a:path>
                <a:path w="7621905" h="1080134">
                  <a:moveTo>
                    <a:pt x="6797027" y="1079754"/>
                  </a:moveTo>
                  <a:lnTo>
                    <a:pt x="6797027" y="1060704"/>
                  </a:lnTo>
                  <a:lnTo>
                    <a:pt x="6720827" y="1060704"/>
                  </a:lnTo>
                  <a:lnTo>
                    <a:pt x="6720827" y="1079754"/>
                  </a:lnTo>
                  <a:lnTo>
                    <a:pt x="6797027" y="1079754"/>
                  </a:lnTo>
                  <a:close/>
                </a:path>
                <a:path w="7621905" h="1080134">
                  <a:moveTo>
                    <a:pt x="6663677" y="1079754"/>
                  </a:moveTo>
                  <a:lnTo>
                    <a:pt x="6663677" y="1060704"/>
                  </a:lnTo>
                  <a:lnTo>
                    <a:pt x="6587477" y="1060704"/>
                  </a:lnTo>
                  <a:lnTo>
                    <a:pt x="6587477" y="1079754"/>
                  </a:lnTo>
                  <a:lnTo>
                    <a:pt x="6663677" y="1079754"/>
                  </a:lnTo>
                  <a:close/>
                </a:path>
                <a:path w="7621905" h="1080134">
                  <a:moveTo>
                    <a:pt x="6530327" y="1079754"/>
                  </a:moveTo>
                  <a:lnTo>
                    <a:pt x="6530327" y="1060704"/>
                  </a:lnTo>
                  <a:lnTo>
                    <a:pt x="6454127" y="1060704"/>
                  </a:lnTo>
                  <a:lnTo>
                    <a:pt x="6454127" y="1079754"/>
                  </a:lnTo>
                  <a:lnTo>
                    <a:pt x="6530327" y="1079754"/>
                  </a:lnTo>
                  <a:close/>
                </a:path>
                <a:path w="7621905" h="1080134">
                  <a:moveTo>
                    <a:pt x="6396977" y="1079754"/>
                  </a:moveTo>
                  <a:lnTo>
                    <a:pt x="6396977" y="1060704"/>
                  </a:lnTo>
                  <a:lnTo>
                    <a:pt x="6320777" y="1060704"/>
                  </a:lnTo>
                  <a:lnTo>
                    <a:pt x="6320777" y="1079754"/>
                  </a:lnTo>
                  <a:lnTo>
                    <a:pt x="6396977" y="1079754"/>
                  </a:lnTo>
                  <a:close/>
                </a:path>
                <a:path w="7621905" h="1080134">
                  <a:moveTo>
                    <a:pt x="6263627" y="1079754"/>
                  </a:moveTo>
                  <a:lnTo>
                    <a:pt x="6263627" y="1060704"/>
                  </a:lnTo>
                  <a:lnTo>
                    <a:pt x="6187427" y="1060704"/>
                  </a:lnTo>
                  <a:lnTo>
                    <a:pt x="6187427" y="1079754"/>
                  </a:lnTo>
                  <a:lnTo>
                    <a:pt x="6263627" y="1079754"/>
                  </a:lnTo>
                  <a:close/>
                </a:path>
                <a:path w="7621905" h="1080134">
                  <a:moveTo>
                    <a:pt x="6130277" y="1079754"/>
                  </a:moveTo>
                  <a:lnTo>
                    <a:pt x="6130277" y="1060704"/>
                  </a:lnTo>
                  <a:lnTo>
                    <a:pt x="6054077" y="1060704"/>
                  </a:lnTo>
                  <a:lnTo>
                    <a:pt x="6054077" y="1079754"/>
                  </a:lnTo>
                  <a:lnTo>
                    <a:pt x="6130277" y="1079754"/>
                  </a:lnTo>
                  <a:close/>
                </a:path>
                <a:path w="7621905" h="1080134">
                  <a:moveTo>
                    <a:pt x="5996927" y="1079754"/>
                  </a:moveTo>
                  <a:lnTo>
                    <a:pt x="5996927" y="1060704"/>
                  </a:lnTo>
                  <a:lnTo>
                    <a:pt x="5920727" y="1060704"/>
                  </a:lnTo>
                  <a:lnTo>
                    <a:pt x="5920727" y="1079754"/>
                  </a:lnTo>
                  <a:lnTo>
                    <a:pt x="5996927" y="1079754"/>
                  </a:lnTo>
                  <a:close/>
                </a:path>
                <a:path w="7621905" h="1080134">
                  <a:moveTo>
                    <a:pt x="5863577" y="1079754"/>
                  </a:moveTo>
                  <a:lnTo>
                    <a:pt x="5863577" y="1060704"/>
                  </a:lnTo>
                  <a:lnTo>
                    <a:pt x="5787377" y="1060704"/>
                  </a:lnTo>
                  <a:lnTo>
                    <a:pt x="5787377" y="1079754"/>
                  </a:lnTo>
                  <a:lnTo>
                    <a:pt x="5863577" y="1079754"/>
                  </a:lnTo>
                  <a:close/>
                </a:path>
                <a:path w="7621905" h="1080134">
                  <a:moveTo>
                    <a:pt x="5730227" y="1079754"/>
                  </a:moveTo>
                  <a:lnTo>
                    <a:pt x="5730227" y="1060704"/>
                  </a:lnTo>
                  <a:lnTo>
                    <a:pt x="5654027" y="1060704"/>
                  </a:lnTo>
                  <a:lnTo>
                    <a:pt x="5654027" y="1079754"/>
                  </a:lnTo>
                  <a:lnTo>
                    <a:pt x="5730227" y="1079754"/>
                  </a:lnTo>
                  <a:close/>
                </a:path>
                <a:path w="7621905" h="1080134">
                  <a:moveTo>
                    <a:pt x="5596877" y="1079754"/>
                  </a:moveTo>
                  <a:lnTo>
                    <a:pt x="5596877" y="1060704"/>
                  </a:lnTo>
                  <a:lnTo>
                    <a:pt x="5520677" y="1060704"/>
                  </a:lnTo>
                  <a:lnTo>
                    <a:pt x="5520677" y="1079754"/>
                  </a:lnTo>
                  <a:lnTo>
                    <a:pt x="5596877" y="1079754"/>
                  </a:lnTo>
                  <a:close/>
                </a:path>
                <a:path w="7621905" h="1080134">
                  <a:moveTo>
                    <a:pt x="5463527" y="1079754"/>
                  </a:moveTo>
                  <a:lnTo>
                    <a:pt x="5463527" y="1060704"/>
                  </a:lnTo>
                  <a:lnTo>
                    <a:pt x="5387327" y="1060704"/>
                  </a:lnTo>
                  <a:lnTo>
                    <a:pt x="5387327" y="1079754"/>
                  </a:lnTo>
                  <a:lnTo>
                    <a:pt x="5463527" y="1079754"/>
                  </a:lnTo>
                  <a:close/>
                </a:path>
                <a:path w="7621905" h="1080134">
                  <a:moveTo>
                    <a:pt x="5330177" y="1079754"/>
                  </a:moveTo>
                  <a:lnTo>
                    <a:pt x="5330177" y="1060704"/>
                  </a:lnTo>
                  <a:lnTo>
                    <a:pt x="5253977" y="1060704"/>
                  </a:lnTo>
                  <a:lnTo>
                    <a:pt x="5253977" y="1079754"/>
                  </a:lnTo>
                  <a:lnTo>
                    <a:pt x="5330177" y="1079754"/>
                  </a:lnTo>
                  <a:close/>
                </a:path>
                <a:path w="7621905" h="1080134">
                  <a:moveTo>
                    <a:pt x="5196827" y="1079754"/>
                  </a:moveTo>
                  <a:lnTo>
                    <a:pt x="5196827" y="1060704"/>
                  </a:lnTo>
                  <a:lnTo>
                    <a:pt x="5120627" y="1060704"/>
                  </a:lnTo>
                  <a:lnTo>
                    <a:pt x="5120627" y="1079754"/>
                  </a:lnTo>
                  <a:lnTo>
                    <a:pt x="5196827" y="1079754"/>
                  </a:lnTo>
                  <a:close/>
                </a:path>
                <a:path w="7621905" h="1080134">
                  <a:moveTo>
                    <a:pt x="5063477" y="1079754"/>
                  </a:moveTo>
                  <a:lnTo>
                    <a:pt x="5063477" y="1060704"/>
                  </a:lnTo>
                  <a:lnTo>
                    <a:pt x="4987277" y="1060704"/>
                  </a:lnTo>
                  <a:lnTo>
                    <a:pt x="4987277" y="1079754"/>
                  </a:lnTo>
                  <a:lnTo>
                    <a:pt x="5063477" y="1079754"/>
                  </a:lnTo>
                  <a:close/>
                </a:path>
                <a:path w="7621905" h="1080134">
                  <a:moveTo>
                    <a:pt x="4930127" y="1079754"/>
                  </a:moveTo>
                  <a:lnTo>
                    <a:pt x="4930127" y="1060704"/>
                  </a:lnTo>
                  <a:lnTo>
                    <a:pt x="4853927" y="1060704"/>
                  </a:lnTo>
                  <a:lnTo>
                    <a:pt x="4853927" y="1079754"/>
                  </a:lnTo>
                  <a:lnTo>
                    <a:pt x="4930127" y="1079754"/>
                  </a:lnTo>
                  <a:close/>
                </a:path>
                <a:path w="7621905" h="1080134">
                  <a:moveTo>
                    <a:pt x="4796777" y="1079754"/>
                  </a:moveTo>
                  <a:lnTo>
                    <a:pt x="4796777" y="1060704"/>
                  </a:lnTo>
                  <a:lnTo>
                    <a:pt x="4720577" y="1060704"/>
                  </a:lnTo>
                  <a:lnTo>
                    <a:pt x="4720577" y="1079754"/>
                  </a:lnTo>
                  <a:lnTo>
                    <a:pt x="4796777" y="1079754"/>
                  </a:lnTo>
                  <a:close/>
                </a:path>
                <a:path w="7621905" h="1080134">
                  <a:moveTo>
                    <a:pt x="4663427" y="1079754"/>
                  </a:moveTo>
                  <a:lnTo>
                    <a:pt x="4663427" y="1060704"/>
                  </a:lnTo>
                  <a:lnTo>
                    <a:pt x="4587227" y="1060704"/>
                  </a:lnTo>
                  <a:lnTo>
                    <a:pt x="4587227" y="1079754"/>
                  </a:lnTo>
                  <a:lnTo>
                    <a:pt x="4663427" y="1079754"/>
                  </a:lnTo>
                  <a:close/>
                </a:path>
                <a:path w="7621905" h="1080134">
                  <a:moveTo>
                    <a:pt x="4530090" y="1079754"/>
                  </a:moveTo>
                  <a:lnTo>
                    <a:pt x="4530090" y="1060704"/>
                  </a:lnTo>
                  <a:lnTo>
                    <a:pt x="4453890" y="1060704"/>
                  </a:lnTo>
                  <a:lnTo>
                    <a:pt x="4453890" y="1079754"/>
                  </a:lnTo>
                  <a:lnTo>
                    <a:pt x="4530090" y="1079754"/>
                  </a:lnTo>
                  <a:close/>
                </a:path>
                <a:path w="7621905" h="1080134">
                  <a:moveTo>
                    <a:pt x="4396740" y="1079754"/>
                  </a:moveTo>
                  <a:lnTo>
                    <a:pt x="4396740" y="1060704"/>
                  </a:lnTo>
                  <a:lnTo>
                    <a:pt x="4320540" y="1060704"/>
                  </a:lnTo>
                  <a:lnTo>
                    <a:pt x="4320540" y="1079754"/>
                  </a:lnTo>
                  <a:lnTo>
                    <a:pt x="4396740" y="1079754"/>
                  </a:lnTo>
                  <a:close/>
                </a:path>
                <a:path w="7621905" h="1080134">
                  <a:moveTo>
                    <a:pt x="4263390" y="1079754"/>
                  </a:moveTo>
                  <a:lnTo>
                    <a:pt x="4263390" y="1060704"/>
                  </a:lnTo>
                  <a:lnTo>
                    <a:pt x="4187190" y="1060704"/>
                  </a:lnTo>
                  <a:lnTo>
                    <a:pt x="4187190" y="1079754"/>
                  </a:lnTo>
                  <a:lnTo>
                    <a:pt x="4263390" y="1079754"/>
                  </a:lnTo>
                  <a:close/>
                </a:path>
                <a:path w="7621905" h="1080134">
                  <a:moveTo>
                    <a:pt x="4130040" y="1079754"/>
                  </a:moveTo>
                  <a:lnTo>
                    <a:pt x="4130040" y="1060704"/>
                  </a:lnTo>
                  <a:lnTo>
                    <a:pt x="4053840" y="1060704"/>
                  </a:lnTo>
                  <a:lnTo>
                    <a:pt x="4053840" y="1079754"/>
                  </a:lnTo>
                  <a:lnTo>
                    <a:pt x="4130040" y="1079754"/>
                  </a:lnTo>
                  <a:close/>
                </a:path>
                <a:path w="7621905" h="1080134">
                  <a:moveTo>
                    <a:pt x="3996690" y="1079754"/>
                  </a:moveTo>
                  <a:lnTo>
                    <a:pt x="3996690" y="1060704"/>
                  </a:lnTo>
                  <a:lnTo>
                    <a:pt x="3920490" y="1060704"/>
                  </a:lnTo>
                  <a:lnTo>
                    <a:pt x="3920490" y="1079754"/>
                  </a:lnTo>
                  <a:lnTo>
                    <a:pt x="3996690" y="1079754"/>
                  </a:lnTo>
                  <a:close/>
                </a:path>
                <a:path w="7621905" h="1080134">
                  <a:moveTo>
                    <a:pt x="3863340" y="1079754"/>
                  </a:moveTo>
                  <a:lnTo>
                    <a:pt x="3863340" y="1060704"/>
                  </a:lnTo>
                  <a:lnTo>
                    <a:pt x="3787140" y="1060704"/>
                  </a:lnTo>
                  <a:lnTo>
                    <a:pt x="3787140" y="1079754"/>
                  </a:lnTo>
                  <a:lnTo>
                    <a:pt x="3863340" y="1079754"/>
                  </a:lnTo>
                  <a:close/>
                </a:path>
                <a:path w="7621905" h="1080134">
                  <a:moveTo>
                    <a:pt x="3729990" y="1079754"/>
                  </a:moveTo>
                  <a:lnTo>
                    <a:pt x="3729990" y="1060704"/>
                  </a:lnTo>
                  <a:lnTo>
                    <a:pt x="3653790" y="1060704"/>
                  </a:lnTo>
                  <a:lnTo>
                    <a:pt x="3653790" y="1079754"/>
                  </a:lnTo>
                  <a:lnTo>
                    <a:pt x="3729990" y="1079754"/>
                  </a:lnTo>
                  <a:close/>
                </a:path>
                <a:path w="7621905" h="1080134">
                  <a:moveTo>
                    <a:pt x="3596640" y="1079754"/>
                  </a:moveTo>
                  <a:lnTo>
                    <a:pt x="3596640" y="1060704"/>
                  </a:lnTo>
                  <a:lnTo>
                    <a:pt x="3520440" y="1060704"/>
                  </a:lnTo>
                  <a:lnTo>
                    <a:pt x="3520440" y="1079754"/>
                  </a:lnTo>
                  <a:lnTo>
                    <a:pt x="3596640" y="1079754"/>
                  </a:lnTo>
                  <a:close/>
                </a:path>
                <a:path w="7621905" h="1080134">
                  <a:moveTo>
                    <a:pt x="3463290" y="1079754"/>
                  </a:moveTo>
                  <a:lnTo>
                    <a:pt x="3463290" y="1060704"/>
                  </a:lnTo>
                  <a:lnTo>
                    <a:pt x="3387090" y="1060704"/>
                  </a:lnTo>
                  <a:lnTo>
                    <a:pt x="3387090" y="1079754"/>
                  </a:lnTo>
                  <a:lnTo>
                    <a:pt x="3463290" y="1079754"/>
                  </a:lnTo>
                  <a:close/>
                </a:path>
                <a:path w="7621905" h="1080134">
                  <a:moveTo>
                    <a:pt x="3329940" y="1079754"/>
                  </a:moveTo>
                  <a:lnTo>
                    <a:pt x="3329940" y="1060704"/>
                  </a:lnTo>
                  <a:lnTo>
                    <a:pt x="3253740" y="1060704"/>
                  </a:lnTo>
                  <a:lnTo>
                    <a:pt x="3253740" y="1079754"/>
                  </a:lnTo>
                  <a:lnTo>
                    <a:pt x="3329940" y="1079754"/>
                  </a:lnTo>
                  <a:close/>
                </a:path>
                <a:path w="7621905" h="1080134">
                  <a:moveTo>
                    <a:pt x="3196590" y="1079754"/>
                  </a:moveTo>
                  <a:lnTo>
                    <a:pt x="3196590" y="1060704"/>
                  </a:lnTo>
                  <a:lnTo>
                    <a:pt x="3120390" y="1060704"/>
                  </a:lnTo>
                  <a:lnTo>
                    <a:pt x="3120390" y="1079754"/>
                  </a:lnTo>
                  <a:lnTo>
                    <a:pt x="3196590" y="1079754"/>
                  </a:lnTo>
                  <a:close/>
                </a:path>
                <a:path w="7621905" h="1080134">
                  <a:moveTo>
                    <a:pt x="3063240" y="1079754"/>
                  </a:moveTo>
                  <a:lnTo>
                    <a:pt x="3063240" y="1060704"/>
                  </a:lnTo>
                  <a:lnTo>
                    <a:pt x="2987040" y="1060704"/>
                  </a:lnTo>
                  <a:lnTo>
                    <a:pt x="2987040" y="1079754"/>
                  </a:lnTo>
                  <a:lnTo>
                    <a:pt x="3063240" y="1079754"/>
                  </a:lnTo>
                  <a:close/>
                </a:path>
                <a:path w="7621905" h="1080134">
                  <a:moveTo>
                    <a:pt x="2929890" y="1079754"/>
                  </a:moveTo>
                  <a:lnTo>
                    <a:pt x="2929890" y="1060704"/>
                  </a:lnTo>
                  <a:lnTo>
                    <a:pt x="2853690" y="1060704"/>
                  </a:lnTo>
                  <a:lnTo>
                    <a:pt x="2853690" y="1079754"/>
                  </a:lnTo>
                  <a:lnTo>
                    <a:pt x="2929890" y="1079754"/>
                  </a:lnTo>
                  <a:close/>
                </a:path>
                <a:path w="7621905" h="1080134">
                  <a:moveTo>
                    <a:pt x="2796540" y="1079754"/>
                  </a:moveTo>
                  <a:lnTo>
                    <a:pt x="2796540" y="1060704"/>
                  </a:lnTo>
                  <a:lnTo>
                    <a:pt x="2720340" y="1060704"/>
                  </a:lnTo>
                  <a:lnTo>
                    <a:pt x="2720340" y="1079754"/>
                  </a:lnTo>
                  <a:lnTo>
                    <a:pt x="2796540" y="1079754"/>
                  </a:lnTo>
                  <a:close/>
                </a:path>
                <a:path w="7621905" h="1080134">
                  <a:moveTo>
                    <a:pt x="2663190" y="1079754"/>
                  </a:moveTo>
                  <a:lnTo>
                    <a:pt x="2663190" y="1060704"/>
                  </a:lnTo>
                  <a:lnTo>
                    <a:pt x="2586990" y="1060704"/>
                  </a:lnTo>
                  <a:lnTo>
                    <a:pt x="2586990" y="1079754"/>
                  </a:lnTo>
                  <a:lnTo>
                    <a:pt x="2663190" y="1079754"/>
                  </a:lnTo>
                  <a:close/>
                </a:path>
                <a:path w="7621905" h="1080134">
                  <a:moveTo>
                    <a:pt x="2529840" y="1079754"/>
                  </a:moveTo>
                  <a:lnTo>
                    <a:pt x="2529840" y="1060704"/>
                  </a:lnTo>
                  <a:lnTo>
                    <a:pt x="2453640" y="1060704"/>
                  </a:lnTo>
                  <a:lnTo>
                    <a:pt x="2453640" y="1079754"/>
                  </a:lnTo>
                  <a:lnTo>
                    <a:pt x="2529840" y="1079754"/>
                  </a:lnTo>
                  <a:close/>
                </a:path>
                <a:path w="7621905" h="1080134">
                  <a:moveTo>
                    <a:pt x="2396490" y="1079754"/>
                  </a:moveTo>
                  <a:lnTo>
                    <a:pt x="2396490" y="1060704"/>
                  </a:lnTo>
                  <a:lnTo>
                    <a:pt x="2320290" y="1060704"/>
                  </a:lnTo>
                  <a:lnTo>
                    <a:pt x="2320290" y="1079754"/>
                  </a:lnTo>
                  <a:lnTo>
                    <a:pt x="2396490" y="1079754"/>
                  </a:lnTo>
                  <a:close/>
                </a:path>
                <a:path w="7621905" h="1080134">
                  <a:moveTo>
                    <a:pt x="2263140" y="1079754"/>
                  </a:moveTo>
                  <a:lnTo>
                    <a:pt x="2263140" y="1060704"/>
                  </a:lnTo>
                  <a:lnTo>
                    <a:pt x="2186940" y="1060704"/>
                  </a:lnTo>
                  <a:lnTo>
                    <a:pt x="2186940" y="1079754"/>
                  </a:lnTo>
                  <a:lnTo>
                    <a:pt x="2263140" y="1079754"/>
                  </a:lnTo>
                  <a:close/>
                </a:path>
                <a:path w="7621905" h="1080134">
                  <a:moveTo>
                    <a:pt x="2129790" y="1079754"/>
                  </a:moveTo>
                  <a:lnTo>
                    <a:pt x="2129790" y="1060704"/>
                  </a:lnTo>
                  <a:lnTo>
                    <a:pt x="2053590" y="1060704"/>
                  </a:lnTo>
                  <a:lnTo>
                    <a:pt x="2053590" y="1079754"/>
                  </a:lnTo>
                  <a:lnTo>
                    <a:pt x="2129790" y="1079754"/>
                  </a:lnTo>
                  <a:close/>
                </a:path>
                <a:path w="7621905" h="1080134">
                  <a:moveTo>
                    <a:pt x="1996440" y="1079754"/>
                  </a:moveTo>
                  <a:lnTo>
                    <a:pt x="1996440" y="1060704"/>
                  </a:lnTo>
                  <a:lnTo>
                    <a:pt x="1920240" y="1060704"/>
                  </a:lnTo>
                  <a:lnTo>
                    <a:pt x="1920240" y="1079754"/>
                  </a:lnTo>
                  <a:lnTo>
                    <a:pt x="1996440" y="1079754"/>
                  </a:lnTo>
                  <a:close/>
                </a:path>
                <a:path w="7621905" h="1080134">
                  <a:moveTo>
                    <a:pt x="1863090" y="1079754"/>
                  </a:moveTo>
                  <a:lnTo>
                    <a:pt x="1863090" y="1060704"/>
                  </a:lnTo>
                  <a:lnTo>
                    <a:pt x="1786890" y="1060704"/>
                  </a:lnTo>
                  <a:lnTo>
                    <a:pt x="1786890" y="1079754"/>
                  </a:lnTo>
                  <a:lnTo>
                    <a:pt x="1863090" y="1079754"/>
                  </a:lnTo>
                  <a:close/>
                </a:path>
                <a:path w="7621905" h="1080134">
                  <a:moveTo>
                    <a:pt x="1729740" y="1079754"/>
                  </a:moveTo>
                  <a:lnTo>
                    <a:pt x="1729740" y="1060704"/>
                  </a:lnTo>
                  <a:lnTo>
                    <a:pt x="1653540" y="1060704"/>
                  </a:lnTo>
                  <a:lnTo>
                    <a:pt x="1653540" y="1079754"/>
                  </a:lnTo>
                  <a:lnTo>
                    <a:pt x="1729740" y="1079754"/>
                  </a:lnTo>
                  <a:close/>
                </a:path>
                <a:path w="7621905" h="1080134">
                  <a:moveTo>
                    <a:pt x="1596390" y="1079754"/>
                  </a:moveTo>
                  <a:lnTo>
                    <a:pt x="1596390" y="1060704"/>
                  </a:lnTo>
                  <a:lnTo>
                    <a:pt x="1520189" y="1060704"/>
                  </a:lnTo>
                  <a:lnTo>
                    <a:pt x="1520189" y="1079754"/>
                  </a:lnTo>
                  <a:lnTo>
                    <a:pt x="1596390" y="1079754"/>
                  </a:lnTo>
                  <a:close/>
                </a:path>
                <a:path w="7621905" h="1080134">
                  <a:moveTo>
                    <a:pt x="1463040" y="1079754"/>
                  </a:moveTo>
                  <a:lnTo>
                    <a:pt x="1463040" y="1060704"/>
                  </a:lnTo>
                  <a:lnTo>
                    <a:pt x="1386840" y="1060704"/>
                  </a:lnTo>
                  <a:lnTo>
                    <a:pt x="1386840" y="1079754"/>
                  </a:lnTo>
                  <a:lnTo>
                    <a:pt x="1463040" y="1079754"/>
                  </a:lnTo>
                  <a:close/>
                </a:path>
                <a:path w="7621905" h="1080134">
                  <a:moveTo>
                    <a:pt x="1329690" y="1079754"/>
                  </a:moveTo>
                  <a:lnTo>
                    <a:pt x="1329690" y="1060704"/>
                  </a:lnTo>
                  <a:lnTo>
                    <a:pt x="1253490" y="1060704"/>
                  </a:lnTo>
                  <a:lnTo>
                    <a:pt x="1253490" y="1079754"/>
                  </a:lnTo>
                  <a:lnTo>
                    <a:pt x="1329690" y="1079754"/>
                  </a:lnTo>
                  <a:close/>
                </a:path>
                <a:path w="7621905" h="1080134">
                  <a:moveTo>
                    <a:pt x="1196340" y="1079754"/>
                  </a:moveTo>
                  <a:lnTo>
                    <a:pt x="1196340" y="1060704"/>
                  </a:lnTo>
                  <a:lnTo>
                    <a:pt x="1120140" y="1060704"/>
                  </a:lnTo>
                  <a:lnTo>
                    <a:pt x="1120140" y="1079754"/>
                  </a:lnTo>
                  <a:lnTo>
                    <a:pt x="1196340" y="1079754"/>
                  </a:lnTo>
                  <a:close/>
                </a:path>
                <a:path w="7621905" h="1080134">
                  <a:moveTo>
                    <a:pt x="1062990" y="1079754"/>
                  </a:moveTo>
                  <a:lnTo>
                    <a:pt x="1062990" y="1060704"/>
                  </a:lnTo>
                  <a:lnTo>
                    <a:pt x="986790" y="1060704"/>
                  </a:lnTo>
                  <a:lnTo>
                    <a:pt x="986790" y="1079754"/>
                  </a:lnTo>
                  <a:lnTo>
                    <a:pt x="1062990" y="1079754"/>
                  </a:lnTo>
                  <a:close/>
                </a:path>
                <a:path w="7621905" h="1080134">
                  <a:moveTo>
                    <a:pt x="929640" y="1079754"/>
                  </a:moveTo>
                  <a:lnTo>
                    <a:pt x="929640" y="1060704"/>
                  </a:lnTo>
                  <a:lnTo>
                    <a:pt x="853440" y="1060704"/>
                  </a:lnTo>
                  <a:lnTo>
                    <a:pt x="853440" y="1079754"/>
                  </a:lnTo>
                  <a:lnTo>
                    <a:pt x="929640" y="1079754"/>
                  </a:lnTo>
                  <a:close/>
                </a:path>
                <a:path w="7621905" h="1080134">
                  <a:moveTo>
                    <a:pt x="796290" y="1079754"/>
                  </a:moveTo>
                  <a:lnTo>
                    <a:pt x="796290" y="1060704"/>
                  </a:lnTo>
                  <a:lnTo>
                    <a:pt x="720090" y="1060704"/>
                  </a:lnTo>
                  <a:lnTo>
                    <a:pt x="720090" y="1079754"/>
                  </a:lnTo>
                  <a:lnTo>
                    <a:pt x="796290" y="1079754"/>
                  </a:lnTo>
                  <a:close/>
                </a:path>
                <a:path w="7621905" h="1080134">
                  <a:moveTo>
                    <a:pt x="662940" y="1079754"/>
                  </a:moveTo>
                  <a:lnTo>
                    <a:pt x="662940" y="1060704"/>
                  </a:lnTo>
                  <a:lnTo>
                    <a:pt x="586740" y="1060704"/>
                  </a:lnTo>
                  <a:lnTo>
                    <a:pt x="586740" y="1079754"/>
                  </a:lnTo>
                  <a:lnTo>
                    <a:pt x="662940" y="1079754"/>
                  </a:lnTo>
                  <a:close/>
                </a:path>
                <a:path w="7621905" h="1080134">
                  <a:moveTo>
                    <a:pt x="529590" y="1079754"/>
                  </a:moveTo>
                  <a:lnTo>
                    <a:pt x="529590" y="1060704"/>
                  </a:lnTo>
                  <a:lnTo>
                    <a:pt x="453390" y="1060704"/>
                  </a:lnTo>
                  <a:lnTo>
                    <a:pt x="453390" y="1079754"/>
                  </a:lnTo>
                  <a:lnTo>
                    <a:pt x="529590" y="1079754"/>
                  </a:lnTo>
                  <a:close/>
                </a:path>
                <a:path w="7621905" h="1080134">
                  <a:moveTo>
                    <a:pt x="396240" y="1079754"/>
                  </a:moveTo>
                  <a:lnTo>
                    <a:pt x="396240" y="1060704"/>
                  </a:lnTo>
                  <a:lnTo>
                    <a:pt x="320040" y="1060704"/>
                  </a:lnTo>
                  <a:lnTo>
                    <a:pt x="320040" y="1079754"/>
                  </a:lnTo>
                  <a:lnTo>
                    <a:pt x="396240" y="1079754"/>
                  </a:lnTo>
                  <a:close/>
                </a:path>
                <a:path w="7621905" h="1080134">
                  <a:moveTo>
                    <a:pt x="262890" y="1079754"/>
                  </a:moveTo>
                  <a:lnTo>
                    <a:pt x="262890" y="1060704"/>
                  </a:lnTo>
                  <a:lnTo>
                    <a:pt x="186690" y="1060704"/>
                  </a:lnTo>
                  <a:lnTo>
                    <a:pt x="186690" y="1079754"/>
                  </a:lnTo>
                  <a:lnTo>
                    <a:pt x="262890" y="1079754"/>
                  </a:lnTo>
                  <a:close/>
                </a:path>
                <a:path w="7621905" h="1080134">
                  <a:moveTo>
                    <a:pt x="73914" y="1041790"/>
                  </a:moveTo>
                  <a:lnTo>
                    <a:pt x="73914" y="1017270"/>
                  </a:lnTo>
                  <a:lnTo>
                    <a:pt x="72390" y="1015746"/>
                  </a:lnTo>
                  <a:lnTo>
                    <a:pt x="58674" y="1029462"/>
                  </a:lnTo>
                  <a:lnTo>
                    <a:pt x="60960" y="1030986"/>
                  </a:lnTo>
                  <a:lnTo>
                    <a:pt x="73914" y="1041790"/>
                  </a:lnTo>
                  <a:close/>
                </a:path>
                <a:path w="7621905" h="1080134">
                  <a:moveTo>
                    <a:pt x="92964" y="1031748"/>
                  </a:moveTo>
                  <a:lnTo>
                    <a:pt x="86106" y="1027176"/>
                  </a:lnTo>
                  <a:lnTo>
                    <a:pt x="80010" y="1021842"/>
                  </a:lnTo>
                  <a:lnTo>
                    <a:pt x="80010" y="1022604"/>
                  </a:lnTo>
                  <a:lnTo>
                    <a:pt x="73152" y="1016508"/>
                  </a:lnTo>
                  <a:lnTo>
                    <a:pt x="73914" y="1017270"/>
                  </a:lnTo>
                  <a:lnTo>
                    <a:pt x="73914" y="1041790"/>
                  </a:lnTo>
                  <a:lnTo>
                    <a:pt x="74755" y="1042492"/>
                  </a:lnTo>
                  <a:lnTo>
                    <a:pt x="89739" y="1052360"/>
                  </a:lnTo>
                  <a:lnTo>
                    <a:pt x="92202" y="1053684"/>
                  </a:lnTo>
                  <a:lnTo>
                    <a:pt x="92202" y="1031748"/>
                  </a:lnTo>
                  <a:lnTo>
                    <a:pt x="92964" y="1031748"/>
                  </a:lnTo>
                  <a:close/>
                </a:path>
                <a:path w="7621905" h="1080134">
                  <a:moveTo>
                    <a:pt x="99822" y="1036320"/>
                  </a:moveTo>
                  <a:lnTo>
                    <a:pt x="92202" y="1031748"/>
                  </a:lnTo>
                  <a:lnTo>
                    <a:pt x="92202" y="1053684"/>
                  </a:lnTo>
                  <a:lnTo>
                    <a:pt x="99060" y="1057372"/>
                  </a:lnTo>
                  <a:lnTo>
                    <a:pt x="99060" y="1036320"/>
                  </a:lnTo>
                  <a:lnTo>
                    <a:pt x="99822" y="1036320"/>
                  </a:lnTo>
                  <a:close/>
                </a:path>
                <a:path w="7621905" h="1080134">
                  <a:moveTo>
                    <a:pt x="106680" y="1040130"/>
                  </a:moveTo>
                  <a:lnTo>
                    <a:pt x="99060" y="1036320"/>
                  </a:lnTo>
                  <a:lnTo>
                    <a:pt x="99060" y="1057372"/>
                  </a:lnTo>
                  <a:lnTo>
                    <a:pt x="105574" y="1060875"/>
                  </a:lnTo>
                  <a:lnTo>
                    <a:pt x="105918" y="1061031"/>
                  </a:lnTo>
                  <a:lnTo>
                    <a:pt x="105918" y="1040130"/>
                  </a:lnTo>
                  <a:lnTo>
                    <a:pt x="106680" y="1040130"/>
                  </a:lnTo>
                  <a:close/>
                </a:path>
                <a:path w="7621905" h="1080134">
                  <a:moveTo>
                    <a:pt x="128778" y="1050036"/>
                  </a:moveTo>
                  <a:lnTo>
                    <a:pt x="113537" y="1043940"/>
                  </a:lnTo>
                  <a:lnTo>
                    <a:pt x="105918" y="1040130"/>
                  </a:lnTo>
                  <a:lnTo>
                    <a:pt x="105918" y="1061031"/>
                  </a:lnTo>
                  <a:lnTo>
                    <a:pt x="121920" y="1068324"/>
                  </a:lnTo>
                  <a:lnTo>
                    <a:pt x="127254" y="1069848"/>
                  </a:lnTo>
                  <a:lnTo>
                    <a:pt x="128016" y="1067562"/>
                  </a:lnTo>
                  <a:lnTo>
                    <a:pt x="128016" y="1050036"/>
                  </a:lnTo>
                  <a:lnTo>
                    <a:pt x="128778" y="1050036"/>
                  </a:lnTo>
                  <a:close/>
                </a:path>
                <a:path w="7621905" h="1080134">
                  <a:moveTo>
                    <a:pt x="133350" y="1051560"/>
                  </a:moveTo>
                  <a:lnTo>
                    <a:pt x="128016" y="1050036"/>
                  </a:lnTo>
                  <a:lnTo>
                    <a:pt x="128016" y="1067562"/>
                  </a:lnTo>
                  <a:lnTo>
                    <a:pt x="133350" y="1051560"/>
                  </a:lnTo>
                  <a:close/>
                </a:path>
                <a:path w="7621905" h="1080134">
                  <a:moveTo>
                    <a:pt x="35814" y="966216"/>
                  </a:moveTo>
                  <a:lnTo>
                    <a:pt x="32004" y="957834"/>
                  </a:lnTo>
                  <a:lnTo>
                    <a:pt x="32004" y="958596"/>
                  </a:lnTo>
                  <a:lnTo>
                    <a:pt x="28956" y="950214"/>
                  </a:lnTo>
                  <a:lnTo>
                    <a:pt x="28956" y="950976"/>
                  </a:lnTo>
                  <a:lnTo>
                    <a:pt x="26670" y="942594"/>
                  </a:lnTo>
                  <a:lnTo>
                    <a:pt x="26670" y="943356"/>
                  </a:lnTo>
                  <a:lnTo>
                    <a:pt x="22098" y="926592"/>
                  </a:lnTo>
                  <a:lnTo>
                    <a:pt x="22098" y="927354"/>
                  </a:lnTo>
                  <a:lnTo>
                    <a:pt x="20574" y="918210"/>
                  </a:lnTo>
                  <a:lnTo>
                    <a:pt x="20574" y="918972"/>
                  </a:lnTo>
                  <a:lnTo>
                    <a:pt x="19812" y="909828"/>
                  </a:lnTo>
                  <a:lnTo>
                    <a:pt x="19812" y="910590"/>
                  </a:lnTo>
                  <a:lnTo>
                    <a:pt x="19050" y="903732"/>
                  </a:lnTo>
                  <a:lnTo>
                    <a:pt x="0" y="905256"/>
                  </a:lnTo>
                  <a:lnTo>
                    <a:pt x="762" y="912114"/>
                  </a:lnTo>
                  <a:lnTo>
                    <a:pt x="11920" y="958825"/>
                  </a:lnTo>
                  <a:lnTo>
                    <a:pt x="22098" y="981456"/>
                  </a:lnTo>
                  <a:lnTo>
                    <a:pt x="35052" y="974979"/>
                  </a:lnTo>
                  <a:lnTo>
                    <a:pt x="35052" y="965454"/>
                  </a:lnTo>
                  <a:lnTo>
                    <a:pt x="35814" y="966216"/>
                  </a:lnTo>
                  <a:close/>
                </a:path>
                <a:path w="7621905" h="1080134">
                  <a:moveTo>
                    <a:pt x="38862" y="973074"/>
                  </a:moveTo>
                  <a:lnTo>
                    <a:pt x="35052" y="965454"/>
                  </a:lnTo>
                  <a:lnTo>
                    <a:pt x="35052" y="974979"/>
                  </a:lnTo>
                  <a:lnTo>
                    <a:pt x="38862" y="973074"/>
                  </a:lnTo>
                  <a:close/>
                </a:path>
              </a:pathLst>
            </a:custGeom>
            <a:solidFill>
              <a:srgbClr val="63B2CE"/>
            </a:solidFill>
          </p:spPr>
          <p:txBody>
            <a:bodyPr wrap="square" lIns="0" tIns="0" rIns="0" bIns="0" rtlCol="0"/>
            <a:lstStyle/>
            <a:p>
              <a:endParaRPr/>
            </a:p>
          </p:txBody>
        </p:sp>
      </p:grpSp>
      <p:pic>
        <p:nvPicPr>
          <p:cNvPr id="15" name="object 15"/>
          <p:cNvPicPr/>
          <p:nvPr/>
        </p:nvPicPr>
        <p:blipFill>
          <a:blip r:embed="rId13" cstate="print"/>
          <a:stretch>
            <a:fillRect/>
          </a:stretch>
        </p:blipFill>
        <p:spPr>
          <a:xfrm>
            <a:off x="774839" y="350520"/>
            <a:ext cx="9144000" cy="484632"/>
          </a:xfrm>
          <a:prstGeom prst="rect">
            <a:avLst/>
          </a:prstGeom>
        </p:spPr>
      </p:pic>
      <p:sp>
        <p:nvSpPr>
          <p:cNvPr id="16" name="object 16"/>
          <p:cNvSpPr txBox="1"/>
          <p:nvPr/>
        </p:nvSpPr>
        <p:spPr>
          <a:xfrm>
            <a:off x="2016385" y="764539"/>
            <a:ext cx="177165" cy="330200"/>
          </a:xfrm>
          <a:prstGeom prst="rect">
            <a:avLst/>
          </a:prstGeom>
        </p:spPr>
        <p:txBody>
          <a:bodyPr vert="horz" wrap="square" lIns="0" tIns="12065" rIns="0" bIns="0" rtlCol="0">
            <a:spAutoFit/>
          </a:bodyPr>
          <a:lstStyle/>
          <a:p>
            <a:pPr marL="12700">
              <a:lnSpc>
                <a:spcPct val="100000"/>
              </a:lnSpc>
              <a:spcBef>
                <a:spcPts val="95"/>
              </a:spcBef>
            </a:pPr>
            <a:r>
              <a:rPr sz="2000" b="1" spc="-5" dirty="0">
                <a:solidFill>
                  <a:srgbClr val="FFFFFF"/>
                </a:solidFill>
                <a:latin typeface="微軟正黑體"/>
                <a:cs typeface="微軟正黑體"/>
              </a:rPr>
              <a:t>3</a:t>
            </a:r>
            <a:endParaRPr sz="2000">
              <a:latin typeface="微軟正黑體"/>
              <a:cs typeface="微軟正黑體"/>
            </a:endParaRPr>
          </a:p>
        </p:txBody>
      </p:sp>
      <p:sp>
        <p:nvSpPr>
          <p:cNvPr id="17" name="object 17"/>
          <p:cNvSpPr txBox="1">
            <a:spLocks noGrp="1"/>
          </p:cNvSpPr>
          <p:nvPr>
            <p:ph type="title"/>
          </p:nvPr>
        </p:nvSpPr>
        <p:spPr>
          <a:xfrm>
            <a:off x="942727" y="398017"/>
            <a:ext cx="6621145" cy="407034"/>
          </a:xfrm>
          <a:prstGeom prst="rect">
            <a:avLst/>
          </a:prstGeom>
        </p:spPr>
        <p:txBody>
          <a:bodyPr vert="horz" wrap="square" lIns="0" tIns="12700" rIns="0" bIns="0" rtlCol="0">
            <a:spAutoFit/>
          </a:bodyPr>
          <a:lstStyle/>
          <a:p>
            <a:pPr marL="12700">
              <a:lnSpc>
                <a:spcPct val="100000"/>
              </a:lnSpc>
              <a:spcBef>
                <a:spcPts val="100"/>
              </a:spcBef>
            </a:pPr>
            <a:r>
              <a:rPr dirty="0">
                <a:solidFill>
                  <a:srgbClr val="611332"/>
                </a:solidFill>
              </a:rPr>
              <a:t>參、相關宣導措施-</a:t>
            </a:r>
            <a:r>
              <a:rPr spc="-5" dirty="0"/>
              <a:t>課程學習成果準備原則(1/2)</a:t>
            </a:r>
          </a:p>
        </p:txBody>
      </p:sp>
      <p:sp>
        <p:nvSpPr>
          <p:cNvPr id="18" name="object 18"/>
          <p:cNvSpPr/>
          <p:nvPr/>
        </p:nvSpPr>
        <p:spPr>
          <a:xfrm>
            <a:off x="1022489" y="2211323"/>
            <a:ext cx="460375" cy="419100"/>
          </a:xfrm>
          <a:custGeom>
            <a:avLst/>
            <a:gdLst/>
            <a:ahLst/>
            <a:cxnLst/>
            <a:rect l="l" t="t" r="r" b="b"/>
            <a:pathLst>
              <a:path w="460375" h="419100">
                <a:moveTo>
                  <a:pt x="460248" y="415290"/>
                </a:moveTo>
                <a:lnTo>
                  <a:pt x="460248" y="4572"/>
                </a:lnTo>
                <a:lnTo>
                  <a:pt x="456438" y="0"/>
                </a:lnTo>
                <a:lnTo>
                  <a:pt x="4571" y="0"/>
                </a:lnTo>
                <a:lnTo>
                  <a:pt x="0" y="4572"/>
                </a:lnTo>
                <a:lnTo>
                  <a:pt x="0" y="415290"/>
                </a:lnTo>
                <a:lnTo>
                  <a:pt x="4572" y="419100"/>
                </a:lnTo>
                <a:lnTo>
                  <a:pt x="9905" y="419100"/>
                </a:lnTo>
                <a:lnTo>
                  <a:pt x="9906" y="19050"/>
                </a:lnTo>
                <a:lnTo>
                  <a:pt x="19050" y="9906"/>
                </a:lnTo>
                <a:lnTo>
                  <a:pt x="19050" y="19050"/>
                </a:lnTo>
                <a:lnTo>
                  <a:pt x="441197" y="19050"/>
                </a:lnTo>
                <a:lnTo>
                  <a:pt x="441197" y="9906"/>
                </a:lnTo>
                <a:lnTo>
                  <a:pt x="451104" y="19050"/>
                </a:lnTo>
                <a:lnTo>
                  <a:pt x="451104" y="419100"/>
                </a:lnTo>
                <a:lnTo>
                  <a:pt x="456438" y="419100"/>
                </a:lnTo>
                <a:lnTo>
                  <a:pt x="460248" y="415290"/>
                </a:lnTo>
                <a:close/>
              </a:path>
              <a:path w="460375" h="419100">
                <a:moveTo>
                  <a:pt x="19050" y="19050"/>
                </a:moveTo>
                <a:lnTo>
                  <a:pt x="19050" y="9906"/>
                </a:lnTo>
                <a:lnTo>
                  <a:pt x="9906" y="19050"/>
                </a:lnTo>
                <a:lnTo>
                  <a:pt x="19050" y="19050"/>
                </a:lnTo>
                <a:close/>
              </a:path>
              <a:path w="460375" h="419100">
                <a:moveTo>
                  <a:pt x="19050" y="400050"/>
                </a:moveTo>
                <a:lnTo>
                  <a:pt x="19050" y="19050"/>
                </a:lnTo>
                <a:lnTo>
                  <a:pt x="9906" y="19050"/>
                </a:lnTo>
                <a:lnTo>
                  <a:pt x="9906" y="400050"/>
                </a:lnTo>
                <a:lnTo>
                  <a:pt x="19050" y="400050"/>
                </a:lnTo>
                <a:close/>
              </a:path>
              <a:path w="460375" h="419100">
                <a:moveTo>
                  <a:pt x="451104" y="400050"/>
                </a:moveTo>
                <a:lnTo>
                  <a:pt x="9906" y="400050"/>
                </a:lnTo>
                <a:lnTo>
                  <a:pt x="19050" y="409956"/>
                </a:lnTo>
                <a:lnTo>
                  <a:pt x="19050" y="419100"/>
                </a:lnTo>
                <a:lnTo>
                  <a:pt x="441197" y="419100"/>
                </a:lnTo>
                <a:lnTo>
                  <a:pt x="441197" y="409956"/>
                </a:lnTo>
                <a:lnTo>
                  <a:pt x="451104" y="400050"/>
                </a:lnTo>
                <a:close/>
              </a:path>
              <a:path w="460375" h="419100">
                <a:moveTo>
                  <a:pt x="19050" y="419100"/>
                </a:moveTo>
                <a:lnTo>
                  <a:pt x="19050" y="409956"/>
                </a:lnTo>
                <a:lnTo>
                  <a:pt x="9906" y="400050"/>
                </a:lnTo>
                <a:lnTo>
                  <a:pt x="9905" y="419100"/>
                </a:lnTo>
                <a:lnTo>
                  <a:pt x="19050" y="419100"/>
                </a:lnTo>
                <a:close/>
              </a:path>
              <a:path w="460375" h="419100">
                <a:moveTo>
                  <a:pt x="451104" y="19050"/>
                </a:moveTo>
                <a:lnTo>
                  <a:pt x="441197" y="9906"/>
                </a:lnTo>
                <a:lnTo>
                  <a:pt x="441197" y="19050"/>
                </a:lnTo>
                <a:lnTo>
                  <a:pt x="451104" y="19050"/>
                </a:lnTo>
                <a:close/>
              </a:path>
              <a:path w="460375" h="419100">
                <a:moveTo>
                  <a:pt x="451104" y="400050"/>
                </a:moveTo>
                <a:lnTo>
                  <a:pt x="451104" y="19050"/>
                </a:lnTo>
                <a:lnTo>
                  <a:pt x="441197" y="19050"/>
                </a:lnTo>
                <a:lnTo>
                  <a:pt x="441197" y="400050"/>
                </a:lnTo>
                <a:lnTo>
                  <a:pt x="451104" y="400050"/>
                </a:lnTo>
                <a:close/>
              </a:path>
              <a:path w="460375" h="419100">
                <a:moveTo>
                  <a:pt x="451104" y="419100"/>
                </a:moveTo>
                <a:lnTo>
                  <a:pt x="451104" y="400050"/>
                </a:lnTo>
                <a:lnTo>
                  <a:pt x="441197" y="409956"/>
                </a:lnTo>
                <a:lnTo>
                  <a:pt x="441197" y="419100"/>
                </a:lnTo>
                <a:lnTo>
                  <a:pt x="451104" y="419100"/>
                </a:lnTo>
                <a:close/>
              </a:path>
            </a:pathLst>
          </a:custGeom>
          <a:solidFill>
            <a:srgbClr val="46D2DB"/>
          </a:solidFill>
        </p:spPr>
        <p:txBody>
          <a:bodyPr wrap="square" lIns="0" tIns="0" rIns="0" bIns="0" rtlCol="0"/>
          <a:lstStyle/>
          <a:p>
            <a:endParaRPr/>
          </a:p>
        </p:txBody>
      </p:sp>
      <p:sp>
        <p:nvSpPr>
          <p:cNvPr id="19" name="object 19"/>
          <p:cNvSpPr txBox="1"/>
          <p:nvPr/>
        </p:nvSpPr>
        <p:spPr>
          <a:xfrm>
            <a:off x="1164470" y="2239772"/>
            <a:ext cx="177165" cy="330200"/>
          </a:xfrm>
          <a:prstGeom prst="rect">
            <a:avLst/>
          </a:prstGeom>
        </p:spPr>
        <p:txBody>
          <a:bodyPr vert="horz" wrap="square" lIns="0" tIns="12065" rIns="0" bIns="0" rtlCol="0">
            <a:spAutoFit/>
          </a:bodyPr>
          <a:lstStyle/>
          <a:p>
            <a:pPr marL="12700">
              <a:lnSpc>
                <a:spcPct val="100000"/>
              </a:lnSpc>
              <a:spcBef>
                <a:spcPts val="95"/>
              </a:spcBef>
            </a:pPr>
            <a:r>
              <a:rPr sz="2000" b="1" spc="-5" dirty="0">
                <a:latin typeface="微軟正黑體"/>
                <a:cs typeface="微軟正黑體"/>
              </a:rPr>
              <a:t>1</a:t>
            </a:r>
            <a:endParaRPr sz="2000">
              <a:latin typeface="微軟正黑體"/>
              <a:cs typeface="微軟正黑體"/>
            </a:endParaRPr>
          </a:p>
        </p:txBody>
      </p:sp>
      <p:sp>
        <p:nvSpPr>
          <p:cNvPr id="20" name="object 20"/>
          <p:cNvSpPr/>
          <p:nvPr/>
        </p:nvSpPr>
        <p:spPr>
          <a:xfrm>
            <a:off x="1473593" y="2382773"/>
            <a:ext cx="8174355" cy="76200"/>
          </a:xfrm>
          <a:custGeom>
            <a:avLst/>
            <a:gdLst/>
            <a:ahLst/>
            <a:cxnLst/>
            <a:rect l="l" t="t" r="r" b="b"/>
            <a:pathLst>
              <a:path w="8174355" h="76200">
                <a:moveTo>
                  <a:pt x="8099619" y="28956"/>
                </a:moveTo>
                <a:lnTo>
                  <a:pt x="0" y="28956"/>
                </a:lnTo>
                <a:lnTo>
                  <a:pt x="0" y="48006"/>
                </a:lnTo>
                <a:lnTo>
                  <a:pt x="8097773" y="48006"/>
                </a:lnTo>
                <a:lnTo>
                  <a:pt x="8097774" y="38100"/>
                </a:lnTo>
                <a:lnTo>
                  <a:pt x="8099619" y="28956"/>
                </a:lnTo>
                <a:close/>
              </a:path>
              <a:path w="8174355" h="76200">
                <a:moveTo>
                  <a:pt x="8135874" y="48006"/>
                </a:moveTo>
                <a:lnTo>
                  <a:pt x="8135874" y="28956"/>
                </a:lnTo>
                <a:lnTo>
                  <a:pt x="8099619" y="28956"/>
                </a:lnTo>
                <a:lnTo>
                  <a:pt x="8097774" y="38100"/>
                </a:lnTo>
                <a:lnTo>
                  <a:pt x="8099729" y="48006"/>
                </a:lnTo>
                <a:lnTo>
                  <a:pt x="8135874" y="48006"/>
                </a:lnTo>
                <a:close/>
              </a:path>
              <a:path w="8174355" h="76200">
                <a:moveTo>
                  <a:pt x="8099729" y="48006"/>
                </a:moveTo>
                <a:lnTo>
                  <a:pt x="8097774" y="38100"/>
                </a:lnTo>
                <a:lnTo>
                  <a:pt x="8097773" y="48006"/>
                </a:lnTo>
                <a:lnTo>
                  <a:pt x="8099729" y="48006"/>
                </a:lnTo>
                <a:close/>
              </a:path>
              <a:path w="8174355" h="76200">
                <a:moveTo>
                  <a:pt x="8173974" y="38100"/>
                </a:moveTo>
                <a:lnTo>
                  <a:pt x="8171021" y="23467"/>
                </a:lnTo>
                <a:lnTo>
                  <a:pt x="8162925" y="11334"/>
                </a:lnTo>
                <a:lnTo>
                  <a:pt x="8150828" y="3059"/>
                </a:lnTo>
                <a:lnTo>
                  <a:pt x="8135874" y="0"/>
                </a:lnTo>
                <a:lnTo>
                  <a:pt x="8120919" y="3059"/>
                </a:lnTo>
                <a:lnTo>
                  <a:pt x="8108823" y="11334"/>
                </a:lnTo>
                <a:lnTo>
                  <a:pt x="8100726" y="23467"/>
                </a:lnTo>
                <a:lnTo>
                  <a:pt x="8099619" y="28956"/>
                </a:lnTo>
                <a:lnTo>
                  <a:pt x="8135874" y="28956"/>
                </a:lnTo>
                <a:lnTo>
                  <a:pt x="8135874" y="76200"/>
                </a:lnTo>
                <a:lnTo>
                  <a:pt x="8150828" y="73247"/>
                </a:lnTo>
                <a:lnTo>
                  <a:pt x="8162925" y="65151"/>
                </a:lnTo>
                <a:lnTo>
                  <a:pt x="8171021" y="53054"/>
                </a:lnTo>
                <a:lnTo>
                  <a:pt x="8173974" y="38100"/>
                </a:lnTo>
                <a:close/>
              </a:path>
              <a:path w="8174355" h="76200">
                <a:moveTo>
                  <a:pt x="8135874" y="76200"/>
                </a:moveTo>
                <a:lnTo>
                  <a:pt x="8135874" y="48006"/>
                </a:lnTo>
                <a:lnTo>
                  <a:pt x="8099729" y="48006"/>
                </a:lnTo>
                <a:lnTo>
                  <a:pt x="8100726" y="53054"/>
                </a:lnTo>
                <a:lnTo>
                  <a:pt x="8108823" y="65150"/>
                </a:lnTo>
                <a:lnTo>
                  <a:pt x="8120919" y="73247"/>
                </a:lnTo>
                <a:lnTo>
                  <a:pt x="8135874" y="76200"/>
                </a:lnTo>
                <a:close/>
              </a:path>
            </a:pathLst>
          </a:custGeom>
          <a:solidFill>
            <a:srgbClr val="46D2DB"/>
          </a:solidFill>
        </p:spPr>
        <p:txBody>
          <a:bodyPr wrap="square" lIns="0" tIns="0" rIns="0" bIns="0" rtlCol="0"/>
          <a:lstStyle/>
          <a:p>
            <a:endParaRPr/>
          </a:p>
        </p:txBody>
      </p:sp>
      <p:sp>
        <p:nvSpPr>
          <p:cNvPr id="21" name="object 21"/>
          <p:cNvSpPr/>
          <p:nvPr/>
        </p:nvSpPr>
        <p:spPr>
          <a:xfrm>
            <a:off x="1022489" y="4754117"/>
            <a:ext cx="460375" cy="419100"/>
          </a:xfrm>
          <a:custGeom>
            <a:avLst/>
            <a:gdLst/>
            <a:ahLst/>
            <a:cxnLst/>
            <a:rect l="l" t="t" r="r" b="b"/>
            <a:pathLst>
              <a:path w="460375" h="419100">
                <a:moveTo>
                  <a:pt x="460248" y="415289"/>
                </a:moveTo>
                <a:lnTo>
                  <a:pt x="460248" y="4571"/>
                </a:lnTo>
                <a:lnTo>
                  <a:pt x="456438" y="0"/>
                </a:lnTo>
                <a:lnTo>
                  <a:pt x="4571" y="0"/>
                </a:lnTo>
                <a:lnTo>
                  <a:pt x="0" y="4571"/>
                </a:lnTo>
                <a:lnTo>
                  <a:pt x="0" y="415289"/>
                </a:lnTo>
                <a:lnTo>
                  <a:pt x="4572" y="419099"/>
                </a:lnTo>
                <a:lnTo>
                  <a:pt x="9905" y="419099"/>
                </a:lnTo>
                <a:lnTo>
                  <a:pt x="9906" y="19049"/>
                </a:lnTo>
                <a:lnTo>
                  <a:pt x="19050" y="9905"/>
                </a:lnTo>
                <a:lnTo>
                  <a:pt x="19050" y="19049"/>
                </a:lnTo>
                <a:lnTo>
                  <a:pt x="441197" y="19049"/>
                </a:lnTo>
                <a:lnTo>
                  <a:pt x="441197" y="9905"/>
                </a:lnTo>
                <a:lnTo>
                  <a:pt x="451104" y="19049"/>
                </a:lnTo>
                <a:lnTo>
                  <a:pt x="451104" y="419099"/>
                </a:lnTo>
                <a:lnTo>
                  <a:pt x="456438" y="419099"/>
                </a:lnTo>
                <a:lnTo>
                  <a:pt x="460248" y="415289"/>
                </a:lnTo>
                <a:close/>
              </a:path>
              <a:path w="460375" h="419100">
                <a:moveTo>
                  <a:pt x="19050" y="19049"/>
                </a:moveTo>
                <a:lnTo>
                  <a:pt x="19050" y="9905"/>
                </a:lnTo>
                <a:lnTo>
                  <a:pt x="9906" y="19049"/>
                </a:lnTo>
                <a:lnTo>
                  <a:pt x="19050" y="19049"/>
                </a:lnTo>
                <a:close/>
              </a:path>
              <a:path w="460375" h="419100">
                <a:moveTo>
                  <a:pt x="19050" y="400049"/>
                </a:moveTo>
                <a:lnTo>
                  <a:pt x="19050" y="19049"/>
                </a:lnTo>
                <a:lnTo>
                  <a:pt x="9906" y="19049"/>
                </a:lnTo>
                <a:lnTo>
                  <a:pt x="9906" y="400049"/>
                </a:lnTo>
                <a:lnTo>
                  <a:pt x="19050" y="400049"/>
                </a:lnTo>
                <a:close/>
              </a:path>
              <a:path w="460375" h="419100">
                <a:moveTo>
                  <a:pt x="451104" y="400049"/>
                </a:moveTo>
                <a:lnTo>
                  <a:pt x="9906" y="400049"/>
                </a:lnTo>
                <a:lnTo>
                  <a:pt x="19050" y="409955"/>
                </a:lnTo>
                <a:lnTo>
                  <a:pt x="19050" y="419099"/>
                </a:lnTo>
                <a:lnTo>
                  <a:pt x="441197" y="419099"/>
                </a:lnTo>
                <a:lnTo>
                  <a:pt x="441197" y="409955"/>
                </a:lnTo>
                <a:lnTo>
                  <a:pt x="451104" y="400049"/>
                </a:lnTo>
                <a:close/>
              </a:path>
              <a:path w="460375" h="419100">
                <a:moveTo>
                  <a:pt x="19050" y="419099"/>
                </a:moveTo>
                <a:lnTo>
                  <a:pt x="19050" y="409955"/>
                </a:lnTo>
                <a:lnTo>
                  <a:pt x="9906" y="400049"/>
                </a:lnTo>
                <a:lnTo>
                  <a:pt x="9905" y="419099"/>
                </a:lnTo>
                <a:lnTo>
                  <a:pt x="19050" y="419099"/>
                </a:lnTo>
                <a:close/>
              </a:path>
              <a:path w="460375" h="419100">
                <a:moveTo>
                  <a:pt x="451104" y="19049"/>
                </a:moveTo>
                <a:lnTo>
                  <a:pt x="441197" y="9905"/>
                </a:lnTo>
                <a:lnTo>
                  <a:pt x="441197" y="19049"/>
                </a:lnTo>
                <a:lnTo>
                  <a:pt x="451104" y="19049"/>
                </a:lnTo>
                <a:close/>
              </a:path>
              <a:path w="460375" h="419100">
                <a:moveTo>
                  <a:pt x="451104" y="400049"/>
                </a:moveTo>
                <a:lnTo>
                  <a:pt x="451104" y="19049"/>
                </a:lnTo>
                <a:lnTo>
                  <a:pt x="441197" y="19049"/>
                </a:lnTo>
                <a:lnTo>
                  <a:pt x="441197" y="400049"/>
                </a:lnTo>
                <a:lnTo>
                  <a:pt x="451104" y="400049"/>
                </a:lnTo>
                <a:close/>
              </a:path>
              <a:path w="460375" h="419100">
                <a:moveTo>
                  <a:pt x="451104" y="419099"/>
                </a:moveTo>
                <a:lnTo>
                  <a:pt x="451104" y="400049"/>
                </a:lnTo>
                <a:lnTo>
                  <a:pt x="441197" y="409955"/>
                </a:lnTo>
                <a:lnTo>
                  <a:pt x="441197" y="419099"/>
                </a:lnTo>
                <a:lnTo>
                  <a:pt x="451104" y="419099"/>
                </a:lnTo>
                <a:close/>
              </a:path>
            </a:pathLst>
          </a:custGeom>
          <a:solidFill>
            <a:srgbClr val="6CAFE3"/>
          </a:solidFill>
        </p:spPr>
        <p:txBody>
          <a:bodyPr wrap="square" lIns="0" tIns="0" rIns="0" bIns="0" rtlCol="0"/>
          <a:lstStyle/>
          <a:p>
            <a:endParaRPr/>
          </a:p>
        </p:txBody>
      </p:sp>
      <p:sp>
        <p:nvSpPr>
          <p:cNvPr id="22" name="object 22"/>
          <p:cNvSpPr txBox="1"/>
          <p:nvPr/>
        </p:nvSpPr>
        <p:spPr>
          <a:xfrm>
            <a:off x="1164470" y="4782565"/>
            <a:ext cx="177165" cy="330200"/>
          </a:xfrm>
          <a:prstGeom prst="rect">
            <a:avLst/>
          </a:prstGeom>
        </p:spPr>
        <p:txBody>
          <a:bodyPr vert="horz" wrap="square" lIns="0" tIns="12065" rIns="0" bIns="0" rtlCol="0">
            <a:spAutoFit/>
          </a:bodyPr>
          <a:lstStyle/>
          <a:p>
            <a:pPr marL="12700">
              <a:lnSpc>
                <a:spcPct val="100000"/>
              </a:lnSpc>
              <a:spcBef>
                <a:spcPts val="95"/>
              </a:spcBef>
            </a:pPr>
            <a:r>
              <a:rPr sz="2000" b="1" spc="-5" dirty="0">
                <a:latin typeface="微軟正黑體"/>
                <a:cs typeface="微軟正黑體"/>
              </a:rPr>
              <a:t>2</a:t>
            </a:r>
            <a:endParaRPr sz="2000">
              <a:latin typeface="微軟正黑體"/>
              <a:cs typeface="微軟正黑體"/>
            </a:endParaRPr>
          </a:p>
        </p:txBody>
      </p:sp>
      <p:sp>
        <p:nvSpPr>
          <p:cNvPr id="23" name="object 23"/>
          <p:cNvSpPr/>
          <p:nvPr/>
        </p:nvSpPr>
        <p:spPr>
          <a:xfrm>
            <a:off x="1473593" y="4925567"/>
            <a:ext cx="8174355" cy="76200"/>
          </a:xfrm>
          <a:custGeom>
            <a:avLst/>
            <a:gdLst/>
            <a:ahLst/>
            <a:cxnLst/>
            <a:rect l="l" t="t" r="r" b="b"/>
            <a:pathLst>
              <a:path w="8174355" h="76200">
                <a:moveTo>
                  <a:pt x="8099619" y="28956"/>
                </a:moveTo>
                <a:lnTo>
                  <a:pt x="0" y="28956"/>
                </a:lnTo>
                <a:lnTo>
                  <a:pt x="0" y="48006"/>
                </a:lnTo>
                <a:lnTo>
                  <a:pt x="8097773" y="48006"/>
                </a:lnTo>
                <a:lnTo>
                  <a:pt x="8097774" y="38100"/>
                </a:lnTo>
                <a:lnTo>
                  <a:pt x="8099619" y="28956"/>
                </a:lnTo>
                <a:close/>
              </a:path>
              <a:path w="8174355" h="76200">
                <a:moveTo>
                  <a:pt x="8135874" y="48006"/>
                </a:moveTo>
                <a:lnTo>
                  <a:pt x="8135874" y="28956"/>
                </a:lnTo>
                <a:lnTo>
                  <a:pt x="8099619" y="28956"/>
                </a:lnTo>
                <a:lnTo>
                  <a:pt x="8097774" y="38100"/>
                </a:lnTo>
                <a:lnTo>
                  <a:pt x="8099729" y="48006"/>
                </a:lnTo>
                <a:lnTo>
                  <a:pt x="8135874" y="48006"/>
                </a:lnTo>
                <a:close/>
              </a:path>
              <a:path w="8174355" h="76200">
                <a:moveTo>
                  <a:pt x="8099729" y="48006"/>
                </a:moveTo>
                <a:lnTo>
                  <a:pt x="8097774" y="38100"/>
                </a:lnTo>
                <a:lnTo>
                  <a:pt x="8097773" y="48006"/>
                </a:lnTo>
                <a:lnTo>
                  <a:pt x="8099729" y="48006"/>
                </a:lnTo>
                <a:close/>
              </a:path>
              <a:path w="8174355" h="76200">
                <a:moveTo>
                  <a:pt x="8173974" y="38100"/>
                </a:moveTo>
                <a:lnTo>
                  <a:pt x="8171021" y="23467"/>
                </a:lnTo>
                <a:lnTo>
                  <a:pt x="8162925" y="11334"/>
                </a:lnTo>
                <a:lnTo>
                  <a:pt x="8150828" y="3059"/>
                </a:lnTo>
                <a:lnTo>
                  <a:pt x="8135874" y="0"/>
                </a:lnTo>
                <a:lnTo>
                  <a:pt x="8120919" y="3059"/>
                </a:lnTo>
                <a:lnTo>
                  <a:pt x="8108823" y="11334"/>
                </a:lnTo>
                <a:lnTo>
                  <a:pt x="8100726" y="23467"/>
                </a:lnTo>
                <a:lnTo>
                  <a:pt x="8099619" y="28956"/>
                </a:lnTo>
                <a:lnTo>
                  <a:pt x="8135874" y="28956"/>
                </a:lnTo>
                <a:lnTo>
                  <a:pt x="8135874" y="76200"/>
                </a:lnTo>
                <a:lnTo>
                  <a:pt x="8150828" y="73247"/>
                </a:lnTo>
                <a:lnTo>
                  <a:pt x="8162925" y="65150"/>
                </a:lnTo>
                <a:lnTo>
                  <a:pt x="8171021" y="53054"/>
                </a:lnTo>
                <a:lnTo>
                  <a:pt x="8173974" y="38100"/>
                </a:lnTo>
                <a:close/>
              </a:path>
              <a:path w="8174355" h="76200">
                <a:moveTo>
                  <a:pt x="8135874" y="76200"/>
                </a:moveTo>
                <a:lnTo>
                  <a:pt x="8135874" y="48006"/>
                </a:lnTo>
                <a:lnTo>
                  <a:pt x="8099729" y="48006"/>
                </a:lnTo>
                <a:lnTo>
                  <a:pt x="8100726" y="53054"/>
                </a:lnTo>
                <a:lnTo>
                  <a:pt x="8108823" y="65150"/>
                </a:lnTo>
                <a:lnTo>
                  <a:pt x="8120919" y="73247"/>
                </a:lnTo>
                <a:lnTo>
                  <a:pt x="8135874" y="76200"/>
                </a:lnTo>
                <a:close/>
              </a:path>
            </a:pathLst>
          </a:custGeom>
          <a:solidFill>
            <a:srgbClr val="6CAFE3"/>
          </a:solidFill>
        </p:spPr>
        <p:txBody>
          <a:bodyPr wrap="square" lIns="0" tIns="0" rIns="0" bIns="0" rtlCol="0"/>
          <a:lstStyle/>
          <a:p>
            <a:endParaRPr/>
          </a:p>
        </p:txBody>
      </p:sp>
      <p:sp>
        <p:nvSpPr>
          <p:cNvPr id="24" name="object 24"/>
          <p:cNvSpPr txBox="1"/>
          <p:nvPr/>
        </p:nvSpPr>
        <p:spPr>
          <a:xfrm>
            <a:off x="1551565" y="4516628"/>
            <a:ext cx="7683500" cy="2209800"/>
          </a:xfrm>
          <a:prstGeom prst="rect">
            <a:avLst/>
          </a:prstGeom>
        </p:spPr>
        <p:txBody>
          <a:bodyPr vert="horz" wrap="square" lIns="0" tIns="12700" rIns="0" bIns="0" rtlCol="0">
            <a:spAutoFit/>
          </a:bodyPr>
          <a:lstStyle/>
          <a:p>
            <a:pPr marL="12700">
              <a:lnSpc>
                <a:spcPct val="100000"/>
              </a:lnSpc>
              <a:spcBef>
                <a:spcPts val="100"/>
              </a:spcBef>
            </a:pPr>
            <a:r>
              <a:rPr sz="2400" b="1" dirty="0">
                <a:solidFill>
                  <a:srgbClr val="0082B0"/>
                </a:solidFill>
                <a:latin typeface="微軟正黑體"/>
                <a:cs typeface="微軟正黑體"/>
              </a:rPr>
              <a:t>能展現個人的特色或特質</a:t>
            </a:r>
            <a:endParaRPr sz="2400">
              <a:latin typeface="微軟正黑體"/>
              <a:cs typeface="微軟正黑體"/>
            </a:endParaRPr>
          </a:p>
          <a:p>
            <a:pPr marL="127000" marR="5080">
              <a:lnSpc>
                <a:spcPts val="2110"/>
              </a:lnSpc>
              <a:spcBef>
                <a:spcPts val="1635"/>
              </a:spcBef>
            </a:pPr>
            <a:r>
              <a:rPr sz="1800" dirty="0">
                <a:latin typeface="微軟正黑體"/>
                <a:cs typeface="微軟正黑體"/>
              </a:rPr>
              <a:t>各群專業不同，可從個人的學習過程中，挑選出符合系所特色的課程學習成 果，展現個人的獨特性(如專長及學習動機)，以符合各群所重視的面向。</a:t>
            </a:r>
            <a:endParaRPr sz="1800">
              <a:latin typeface="微軟正黑體"/>
              <a:cs typeface="微軟正黑體"/>
            </a:endParaRPr>
          </a:p>
          <a:p>
            <a:pPr marL="234950">
              <a:lnSpc>
                <a:spcPct val="100000"/>
              </a:lnSpc>
              <a:spcBef>
                <a:spcPts val="1980"/>
              </a:spcBef>
            </a:pPr>
            <a:r>
              <a:rPr sz="1800" dirty="0">
                <a:latin typeface="微軟正黑體"/>
                <a:cs typeface="微軟正黑體"/>
              </a:rPr>
              <a:t>【</a:t>
            </a:r>
            <a:r>
              <a:rPr sz="1800" b="1" dirty="0">
                <a:latin typeface="微軟正黑體"/>
                <a:cs typeface="微軟正黑體"/>
              </a:rPr>
              <a:t>例如</a:t>
            </a:r>
            <a:r>
              <a:rPr sz="1800" dirty="0">
                <a:latin typeface="微軟正黑體"/>
                <a:cs typeface="微軟正黑體"/>
              </a:rPr>
              <a:t>】</a:t>
            </a:r>
            <a:endParaRPr sz="1800">
              <a:latin typeface="微軟正黑體"/>
              <a:cs typeface="微軟正黑體"/>
            </a:endParaRPr>
          </a:p>
          <a:p>
            <a:pPr marL="234950" marR="27940">
              <a:lnSpc>
                <a:spcPct val="100000"/>
              </a:lnSpc>
            </a:pPr>
            <a:r>
              <a:rPr sz="1800" spc="20" dirty="0">
                <a:latin typeface="微軟正黑體"/>
                <a:cs typeface="微軟正黑體"/>
              </a:rPr>
              <a:t>未來想就讀資訊工程系，選修與程式設計相關的課程，並且在學習成果中 </a:t>
            </a:r>
            <a:r>
              <a:rPr sz="1800" dirty="0">
                <a:latin typeface="微軟正黑體"/>
                <a:cs typeface="微軟正黑體"/>
              </a:rPr>
              <a:t>展現出自己的專長及興趣。</a:t>
            </a:r>
            <a:endParaRPr sz="1800">
              <a:latin typeface="微軟正黑體"/>
              <a:cs typeface="微軟正黑體"/>
            </a:endParaRPr>
          </a:p>
        </p:txBody>
      </p:sp>
      <p:grpSp>
        <p:nvGrpSpPr>
          <p:cNvPr id="25" name="object 25"/>
          <p:cNvGrpSpPr/>
          <p:nvPr/>
        </p:nvGrpSpPr>
        <p:grpSpPr>
          <a:xfrm>
            <a:off x="1693049" y="3196589"/>
            <a:ext cx="7621905" cy="1049020"/>
            <a:chOff x="1693049" y="3196589"/>
            <a:chExt cx="7621905" cy="1049020"/>
          </a:xfrm>
        </p:grpSpPr>
        <p:pic>
          <p:nvPicPr>
            <p:cNvPr id="26" name="object 26"/>
            <p:cNvPicPr/>
            <p:nvPr/>
          </p:nvPicPr>
          <p:blipFill>
            <a:blip r:embed="rId14" cstate="print"/>
            <a:stretch>
              <a:fillRect/>
            </a:stretch>
          </p:blipFill>
          <p:spPr>
            <a:xfrm>
              <a:off x="1702193" y="3206495"/>
              <a:ext cx="7603235" cy="1029462"/>
            </a:xfrm>
            <a:prstGeom prst="rect">
              <a:avLst/>
            </a:prstGeom>
          </p:spPr>
        </p:pic>
        <p:sp>
          <p:nvSpPr>
            <p:cNvPr id="27" name="object 27"/>
            <p:cNvSpPr/>
            <p:nvPr/>
          </p:nvSpPr>
          <p:spPr>
            <a:xfrm>
              <a:off x="1693049" y="3196589"/>
              <a:ext cx="7621905" cy="1049020"/>
            </a:xfrm>
            <a:custGeom>
              <a:avLst/>
              <a:gdLst/>
              <a:ahLst/>
              <a:cxnLst/>
              <a:rect l="l" t="t" r="r" b="b"/>
              <a:pathLst>
                <a:path w="7621905" h="1049020">
                  <a:moveTo>
                    <a:pt x="19050" y="867156"/>
                  </a:moveTo>
                  <a:lnTo>
                    <a:pt x="19050" y="791718"/>
                  </a:lnTo>
                  <a:lnTo>
                    <a:pt x="0" y="791718"/>
                  </a:lnTo>
                  <a:lnTo>
                    <a:pt x="0" y="867918"/>
                  </a:lnTo>
                  <a:lnTo>
                    <a:pt x="19050" y="867156"/>
                  </a:lnTo>
                  <a:close/>
                </a:path>
                <a:path w="7621905" h="1049020">
                  <a:moveTo>
                    <a:pt x="19050" y="867918"/>
                  </a:moveTo>
                  <a:lnTo>
                    <a:pt x="19050" y="867156"/>
                  </a:lnTo>
                  <a:lnTo>
                    <a:pt x="0" y="867918"/>
                  </a:lnTo>
                  <a:lnTo>
                    <a:pt x="19050" y="867918"/>
                  </a:lnTo>
                  <a:close/>
                </a:path>
                <a:path w="7621905" h="1049020">
                  <a:moveTo>
                    <a:pt x="22097" y="899922"/>
                  </a:moveTo>
                  <a:lnTo>
                    <a:pt x="20574" y="892302"/>
                  </a:lnTo>
                  <a:lnTo>
                    <a:pt x="19812" y="883920"/>
                  </a:lnTo>
                  <a:lnTo>
                    <a:pt x="19812" y="884682"/>
                  </a:lnTo>
                  <a:lnTo>
                    <a:pt x="19050" y="875538"/>
                  </a:lnTo>
                  <a:lnTo>
                    <a:pt x="19050" y="867918"/>
                  </a:lnTo>
                  <a:lnTo>
                    <a:pt x="0" y="867918"/>
                  </a:lnTo>
                  <a:lnTo>
                    <a:pt x="0" y="877062"/>
                  </a:lnTo>
                  <a:lnTo>
                    <a:pt x="1524" y="895350"/>
                  </a:lnTo>
                  <a:lnTo>
                    <a:pt x="3047" y="903732"/>
                  </a:lnTo>
                  <a:lnTo>
                    <a:pt x="22097" y="899922"/>
                  </a:lnTo>
                  <a:close/>
                </a:path>
                <a:path w="7621905" h="1049020">
                  <a:moveTo>
                    <a:pt x="19050" y="734568"/>
                  </a:moveTo>
                  <a:lnTo>
                    <a:pt x="19050" y="658368"/>
                  </a:lnTo>
                  <a:lnTo>
                    <a:pt x="0" y="658368"/>
                  </a:lnTo>
                  <a:lnTo>
                    <a:pt x="0" y="734568"/>
                  </a:lnTo>
                  <a:lnTo>
                    <a:pt x="19050" y="734568"/>
                  </a:lnTo>
                  <a:close/>
                </a:path>
                <a:path w="7621905" h="1049020">
                  <a:moveTo>
                    <a:pt x="19050" y="601218"/>
                  </a:moveTo>
                  <a:lnTo>
                    <a:pt x="19050" y="525018"/>
                  </a:lnTo>
                  <a:lnTo>
                    <a:pt x="0" y="525018"/>
                  </a:lnTo>
                  <a:lnTo>
                    <a:pt x="0" y="601218"/>
                  </a:lnTo>
                  <a:lnTo>
                    <a:pt x="19050" y="601218"/>
                  </a:lnTo>
                  <a:close/>
                </a:path>
                <a:path w="7621905" h="1049020">
                  <a:moveTo>
                    <a:pt x="19050" y="467868"/>
                  </a:moveTo>
                  <a:lnTo>
                    <a:pt x="19050" y="391668"/>
                  </a:lnTo>
                  <a:lnTo>
                    <a:pt x="0" y="391668"/>
                  </a:lnTo>
                  <a:lnTo>
                    <a:pt x="0" y="467868"/>
                  </a:lnTo>
                  <a:lnTo>
                    <a:pt x="19050" y="467868"/>
                  </a:lnTo>
                  <a:close/>
                </a:path>
                <a:path w="7621905" h="1049020">
                  <a:moveTo>
                    <a:pt x="19050" y="334518"/>
                  </a:moveTo>
                  <a:lnTo>
                    <a:pt x="19050" y="258318"/>
                  </a:lnTo>
                  <a:lnTo>
                    <a:pt x="0" y="258318"/>
                  </a:lnTo>
                  <a:lnTo>
                    <a:pt x="0" y="334518"/>
                  </a:lnTo>
                  <a:lnTo>
                    <a:pt x="19050" y="334518"/>
                  </a:lnTo>
                  <a:close/>
                </a:path>
                <a:path w="7621905" h="1049020">
                  <a:moveTo>
                    <a:pt x="27431" y="128778"/>
                  </a:moveTo>
                  <a:lnTo>
                    <a:pt x="9143" y="122682"/>
                  </a:lnTo>
                  <a:lnTo>
                    <a:pt x="7619" y="127254"/>
                  </a:lnTo>
                  <a:lnTo>
                    <a:pt x="4016" y="141011"/>
                  </a:lnTo>
                  <a:lnTo>
                    <a:pt x="1604" y="153971"/>
                  </a:lnTo>
                  <a:lnTo>
                    <a:pt x="295" y="167098"/>
                  </a:lnTo>
                  <a:lnTo>
                    <a:pt x="0" y="181356"/>
                  </a:lnTo>
                  <a:lnTo>
                    <a:pt x="0" y="201168"/>
                  </a:lnTo>
                  <a:lnTo>
                    <a:pt x="19050" y="201168"/>
                  </a:lnTo>
                  <a:lnTo>
                    <a:pt x="19050" y="172974"/>
                  </a:lnTo>
                  <a:lnTo>
                    <a:pt x="20574" y="156210"/>
                  </a:lnTo>
                  <a:lnTo>
                    <a:pt x="20574" y="156972"/>
                  </a:lnTo>
                  <a:lnTo>
                    <a:pt x="23621" y="140208"/>
                  </a:lnTo>
                  <a:lnTo>
                    <a:pt x="23621" y="140970"/>
                  </a:lnTo>
                  <a:lnTo>
                    <a:pt x="25907" y="132588"/>
                  </a:lnTo>
                  <a:lnTo>
                    <a:pt x="25907" y="133350"/>
                  </a:lnTo>
                  <a:lnTo>
                    <a:pt x="27431" y="128778"/>
                  </a:lnTo>
                  <a:close/>
                </a:path>
                <a:path w="7621905" h="1049020">
                  <a:moveTo>
                    <a:pt x="108203" y="36576"/>
                  </a:moveTo>
                  <a:lnTo>
                    <a:pt x="99821" y="19050"/>
                  </a:lnTo>
                  <a:lnTo>
                    <a:pt x="94487" y="22098"/>
                  </a:lnTo>
                  <a:lnTo>
                    <a:pt x="79858" y="30919"/>
                  </a:lnTo>
                  <a:lnTo>
                    <a:pt x="65508" y="41505"/>
                  </a:lnTo>
                  <a:lnTo>
                    <a:pt x="52313" y="53435"/>
                  </a:lnTo>
                  <a:lnTo>
                    <a:pt x="41147" y="66294"/>
                  </a:lnTo>
                  <a:lnTo>
                    <a:pt x="38100" y="70104"/>
                  </a:lnTo>
                  <a:lnTo>
                    <a:pt x="53339" y="81534"/>
                  </a:lnTo>
                  <a:lnTo>
                    <a:pt x="55625" y="77724"/>
                  </a:lnTo>
                  <a:lnTo>
                    <a:pt x="55625" y="78486"/>
                  </a:lnTo>
                  <a:lnTo>
                    <a:pt x="66293" y="66294"/>
                  </a:lnTo>
                  <a:lnTo>
                    <a:pt x="66293" y="67056"/>
                  </a:lnTo>
                  <a:lnTo>
                    <a:pt x="71627" y="60960"/>
                  </a:lnTo>
                  <a:lnTo>
                    <a:pt x="71627" y="61722"/>
                  </a:lnTo>
                  <a:lnTo>
                    <a:pt x="83819" y="51054"/>
                  </a:lnTo>
                  <a:lnTo>
                    <a:pt x="83819" y="51816"/>
                  </a:lnTo>
                  <a:lnTo>
                    <a:pt x="90677" y="46482"/>
                  </a:lnTo>
                  <a:lnTo>
                    <a:pt x="90677" y="46736"/>
                  </a:lnTo>
                  <a:lnTo>
                    <a:pt x="96774" y="42672"/>
                  </a:lnTo>
                  <a:lnTo>
                    <a:pt x="103631" y="38862"/>
                  </a:lnTo>
                  <a:lnTo>
                    <a:pt x="108203" y="36576"/>
                  </a:lnTo>
                  <a:close/>
                </a:path>
                <a:path w="7621905" h="1049020">
                  <a:moveTo>
                    <a:pt x="90677" y="46736"/>
                  </a:moveTo>
                  <a:lnTo>
                    <a:pt x="90677" y="46482"/>
                  </a:lnTo>
                  <a:lnTo>
                    <a:pt x="89915" y="47244"/>
                  </a:lnTo>
                  <a:lnTo>
                    <a:pt x="90677" y="46736"/>
                  </a:lnTo>
                  <a:close/>
                </a:path>
                <a:path w="7621905" h="1049020">
                  <a:moveTo>
                    <a:pt x="234695" y="19050"/>
                  </a:moveTo>
                  <a:lnTo>
                    <a:pt x="234695" y="0"/>
                  </a:lnTo>
                  <a:lnTo>
                    <a:pt x="180594" y="0"/>
                  </a:lnTo>
                  <a:lnTo>
                    <a:pt x="172974" y="635"/>
                  </a:lnTo>
                  <a:lnTo>
                    <a:pt x="162306" y="762"/>
                  </a:lnTo>
                  <a:lnTo>
                    <a:pt x="156971" y="1524"/>
                  </a:lnTo>
                  <a:lnTo>
                    <a:pt x="160019" y="20574"/>
                  </a:lnTo>
                  <a:lnTo>
                    <a:pt x="163830" y="19939"/>
                  </a:lnTo>
                  <a:lnTo>
                    <a:pt x="172974" y="19050"/>
                  </a:lnTo>
                  <a:lnTo>
                    <a:pt x="172974" y="19748"/>
                  </a:lnTo>
                  <a:lnTo>
                    <a:pt x="180594" y="19113"/>
                  </a:lnTo>
                  <a:lnTo>
                    <a:pt x="234695" y="19050"/>
                  </a:lnTo>
                  <a:close/>
                </a:path>
                <a:path w="7621905" h="1049020">
                  <a:moveTo>
                    <a:pt x="164591" y="19812"/>
                  </a:moveTo>
                  <a:lnTo>
                    <a:pt x="163830" y="19812"/>
                  </a:lnTo>
                  <a:lnTo>
                    <a:pt x="164591" y="19812"/>
                  </a:lnTo>
                  <a:close/>
                </a:path>
                <a:path w="7621905" h="1049020">
                  <a:moveTo>
                    <a:pt x="172974" y="19748"/>
                  </a:moveTo>
                  <a:lnTo>
                    <a:pt x="172974" y="19050"/>
                  </a:lnTo>
                  <a:lnTo>
                    <a:pt x="172212" y="19812"/>
                  </a:lnTo>
                  <a:lnTo>
                    <a:pt x="172974" y="19748"/>
                  </a:lnTo>
                  <a:close/>
                </a:path>
                <a:path w="7621905" h="1049020">
                  <a:moveTo>
                    <a:pt x="181356" y="19050"/>
                  </a:moveTo>
                  <a:lnTo>
                    <a:pt x="180594" y="19050"/>
                  </a:lnTo>
                  <a:lnTo>
                    <a:pt x="181356" y="19050"/>
                  </a:lnTo>
                  <a:close/>
                </a:path>
                <a:path w="7621905" h="1049020">
                  <a:moveTo>
                    <a:pt x="368045" y="19050"/>
                  </a:moveTo>
                  <a:lnTo>
                    <a:pt x="368045" y="0"/>
                  </a:lnTo>
                  <a:lnTo>
                    <a:pt x="291845" y="0"/>
                  </a:lnTo>
                  <a:lnTo>
                    <a:pt x="291845" y="19050"/>
                  </a:lnTo>
                  <a:lnTo>
                    <a:pt x="368045" y="19050"/>
                  </a:lnTo>
                  <a:close/>
                </a:path>
                <a:path w="7621905" h="1049020">
                  <a:moveTo>
                    <a:pt x="501395" y="19050"/>
                  </a:moveTo>
                  <a:lnTo>
                    <a:pt x="501395" y="0"/>
                  </a:lnTo>
                  <a:lnTo>
                    <a:pt x="425195" y="0"/>
                  </a:lnTo>
                  <a:lnTo>
                    <a:pt x="425195" y="19050"/>
                  </a:lnTo>
                  <a:lnTo>
                    <a:pt x="501395" y="19050"/>
                  </a:lnTo>
                  <a:close/>
                </a:path>
                <a:path w="7621905" h="1049020">
                  <a:moveTo>
                    <a:pt x="634745" y="19050"/>
                  </a:moveTo>
                  <a:lnTo>
                    <a:pt x="634745" y="0"/>
                  </a:lnTo>
                  <a:lnTo>
                    <a:pt x="558545" y="0"/>
                  </a:lnTo>
                  <a:lnTo>
                    <a:pt x="558545" y="19050"/>
                  </a:lnTo>
                  <a:lnTo>
                    <a:pt x="634745" y="19050"/>
                  </a:lnTo>
                  <a:close/>
                </a:path>
                <a:path w="7621905" h="1049020">
                  <a:moveTo>
                    <a:pt x="768095" y="19050"/>
                  </a:moveTo>
                  <a:lnTo>
                    <a:pt x="768095" y="0"/>
                  </a:lnTo>
                  <a:lnTo>
                    <a:pt x="691895" y="0"/>
                  </a:lnTo>
                  <a:lnTo>
                    <a:pt x="691895" y="19050"/>
                  </a:lnTo>
                  <a:lnTo>
                    <a:pt x="768095" y="19050"/>
                  </a:lnTo>
                  <a:close/>
                </a:path>
                <a:path w="7621905" h="1049020">
                  <a:moveTo>
                    <a:pt x="901445" y="19050"/>
                  </a:moveTo>
                  <a:lnTo>
                    <a:pt x="901445" y="0"/>
                  </a:lnTo>
                  <a:lnTo>
                    <a:pt x="825245" y="0"/>
                  </a:lnTo>
                  <a:lnTo>
                    <a:pt x="825245" y="19050"/>
                  </a:lnTo>
                  <a:lnTo>
                    <a:pt x="901445" y="19050"/>
                  </a:lnTo>
                  <a:close/>
                </a:path>
                <a:path w="7621905" h="1049020">
                  <a:moveTo>
                    <a:pt x="1034795" y="19050"/>
                  </a:moveTo>
                  <a:lnTo>
                    <a:pt x="1034795" y="0"/>
                  </a:lnTo>
                  <a:lnTo>
                    <a:pt x="958595" y="0"/>
                  </a:lnTo>
                  <a:lnTo>
                    <a:pt x="958595" y="19050"/>
                  </a:lnTo>
                  <a:lnTo>
                    <a:pt x="1034795" y="19050"/>
                  </a:lnTo>
                  <a:close/>
                </a:path>
                <a:path w="7621905" h="1049020">
                  <a:moveTo>
                    <a:pt x="1168145" y="19050"/>
                  </a:moveTo>
                  <a:lnTo>
                    <a:pt x="1168145" y="0"/>
                  </a:lnTo>
                  <a:lnTo>
                    <a:pt x="1091945" y="0"/>
                  </a:lnTo>
                  <a:lnTo>
                    <a:pt x="1091945" y="19050"/>
                  </a:lnTo>
                  <a:lnTo>
                    <a:pt x="1168145" y="19050"/>
                  </a:lnTo>
                  <a:close/>
                </a:path>
                <a:path w="7621905" h="1049020">
                  <a:moveTo>
                    <a:pt x="1301495" y="19050"/>
                  </a:moveTo>
                  <a:lnTo>
                    <a:pt x="1301495" y="0"/>
                  </a:lnTo>
                  <a:lnTo>
                    <a:pt x="1225295" y="0"/>
                  </a:lnTo>
                  <a:lnTo>
                    <a:pt x="1225295" y="19050"/>
                  </a:lnTo>
                  <a:lnTo>
                    <a:pt x="1301495" y="19050"/>
                  </a:lnTo>
                  <a:close/>
                </a:path>
                <a:path w="7621905" h="1049020">
                  <a:moveTo>
                    <a:pt x="1434845" y="19050"/>
                  </a:moveTo>
                  <a:lnTo>
                    <a:pt x="1434845" y="0"/>
                  </a:lnTo>
                  <a:lnTo>
                    <a:pt x="1358645" y="0"/>
                  </a:lnTo>
                  <a:lnTo>
                    <a:pt x="1358645" y="19050"/>
                  </a:lnTo>
                  <a:lnTo>
                    <a:pt x="1434845" y="19050"/>
                  </a:lnTo>
                  <a:close/>
                </a:path>
                <a:path w="7621905" h="1049020">
                  <a:moveTo>
                    <a:pt x="1568195" y="19050"/>
                  </a:moveTo>
                  <a:lnTo>
                    <a:pt x="1568195" y="0"/>
                  </a:lnTo>
                  <a:lnTo>
                    <a:pt x="1491995" y="0"/>
                  </a:lnTo>
                  <a:lnTo>
                    <a:pt x="1491995" y="19050"/>
                  </a:lnTo>
                  <a:lnTo>
                    <a:pt x="1568195" y="19050"/>
                  </a:lnTo>
                  <a:close/>
                </a:path>
                <a:path w="7621905" h="1049020">
                  <a:moveTo>
                    <a:pt x="1701545" y="19050"/>
                  </a:moveTo>
                  <a:lnTo>
                    <a:pt x="1701545" y="0"/>
                  </a:lnTo>
                  <a:lnTo>
                    <a:pt x="1625345" y="0"/>
                  </a:lnTo>
                  <a:lnTo>
                    <a:pt x="1625345" y="19050"/>
                  </a:lnTo>
                  <a:lnTo>
                    <a:pt x="1701545" y="19050"/>
                  </a:lnTo>
                  <a:close/>
                </a:path>
                <a:path w="7621905" h="1049020">
                  <a:moveTo>
                    <a:pt x="1834895" y="19050"/>
                  </a:moveTo>
                  <a:lnTo>
                    <a:pt x="1834895" y="0"/>
                  </a:lnTo>
                  <a:lnTo>
                    <a:pt x="1758695" y="0"/>
                  </a:lnTo>
                  <a:lnTo>
                    <a:pt x="1758695" y="19050"/>
                  </a:lnTo>
                  <a:lnTo>
                    <a:pt x="1834895" y="19050"/>
                  </a:lnTo>
                  <a:close/>
                </a:path>
                <a:path w="7621905" h="1049020">
                  <a:moveTo>
                    <a:pt x="1968245" y="19050"/>
                  </a:moveTo>
                  <a:lnTo>
                    <a:pt x="1968245" y="0"/>
                  </a:lnTo>
                  <a:lnTo>
                    <a:pt x="1892045" y="0"/>
                  </a:lnTo>
                  <a:lnTo>
                    <a:pt x="1892045" y="19050"/>
                  </a:lnTo>
                  <a:lnTo>
                    <a:pt x="1968245" y="19050"/>
                  </a:lnTo>
                  <a:close/>
                </a:path>
                <a:path w="7621905" h="1049020">
                  <a:moveTo>
                    <a:pt x="2101595" y="19050"/>
                  </a:moveTo>
                  <a:lnTo>
                    <a:pt x="2101595" y="0"/>
                  </a:lnTo>
                  <a:lnTo>
                    <a:pt x="2025395" y="0"/>
                  </a:lnTo>
                  <a:lnTo>
                    <a:pt x="2025395" y="19050"/>
                  </a:lnTo>
                  <a:lnTo>
                    <a:pt x="2101595" y="19050"/>
                  </a:lnTo>
                  <a:close/>
                </a:path>
                <a:path w="7621905" h="1049020">
                  <a:moveTo>
                    <a:pt x="2234945" y="19050"/>
                  </a:moveTo>
                  <a:lnTo>
                    <a:pt x="2234945" y="0"/>
                  </a:lnTo>
                  <a:lnTo>
                    <a:pt x="2158745" y="0"/>
                  </a:lnTo>
                  <a:lnTo>
                    <a:pt x="2158745" y="19050"/>
                  </a:lnTo>
                  <a:lnTo>
                    <a:pt x="2234945" y="19050"/>
                  </a:lnTo>
                  <a:close/>
                </a:path>
                <a:path w="7621905" h="1049020">
                  <a:moveTo>
                    <a:pt x="2368295" y="19050"/>
                  </a:moveTo>
                  <a:lnTo>
                    <a:pt x="2368295" y="0"/>
                  </a:lnTo>
                  <a:lnTo>
                    <a:pt x="2292095" y="0"/>
                  </a:lnTo>
                  <a:lnTo>
                    <a:pt x="2292095" y="19050"/>
                  </a:lnTo>
                  <a:lnTo>
                    <a:pt x="2368295" y="19050"/>
                  </a:lnTo>
                  <a:close/>
                </a:path>
                <a:path w="7621905" h="1049020">
                  <a:moveTo>
                    <a:pt x="2501645" y="19050"/>
                  </a:moveTo>
                  <a:lnTo>
                    <a:pt x="2501645" y="0"/>
                  </a:lnTo>
                  <a:lnTo>
                    <a:pt x="2425445" y="0"/>
                  </a:lnTo>
                  <a:lnTo>
                    <a:pt x="2425445" y="19050"/>
                  </a:lnTo>
                  <a:lnTo>
                    <a:pt x="2501645" y="19050"/>
                  </a:lnTo>
                  <a:close/>
                </a:path>
                <a:path w="7621905" h="1049020">
                  <a:moveTo>
                    <a:pt x="2634995" y="19050"/>
                  </a:moveTo>
                  <a:lnTo>
                    <a:pt x="2634995" y="0"/>
                  </a:lnTo>
                  <a:lnTo>
                    <a:pt x="2558795" y="0"/>
                  </a:lnTo>
                  <a:lnTo>
                    <a:pt x="2558795" y="19050"/>
                  </a:lnTo>
                  <a:lnTo>
                    <a:pt x="2634995" y="19050"/>
                  </a:lnTo>
                  <a:close/>
                </a:path>
                <a:path w="7621905" h="1049020">
                  <a:moveTo>
                    <a:pt x="2768345" y="19050"/>
                  </a:moveTo>
                  <a:lnTo>
                    <a:pt x="2768345" y="0"/>
                  </a:lnTo>
                  <a:lnTo>
                    <a:pt x="2692145" y="0"/>
                  </a:lnTo>
                  <a:lnTo>
                    <a:pt x="2692145" y="19050"/>
                  </a:lnTo>
                  <a:lnTo>
                    <a:pt x="2768345" y="19050"/>
                  </a:lnTo>
                  <a:close/>
                </a:path>
                <a:path w="7621905" h="1049020">
                  <a:moveTo>
                    <a:pt x="2901695" y="19050"/>
                  </a:moveTo>
                  <a:lnTo>
                    <a:pt x="2901695" y="0"/>
                  </a:lnTo>
                  <a:lnTo>
                    <a:pt x="2825495" y="0"/>
                  </a:lnTo>
                  <a:lnTo>
                    <a:pt x="2825495" y="19050"/>
                  </a:lnTo>
                  <a:lnTo>
                    <a:pt x="2901695" y="19050"/>
                  </a:lnTo>
                  <a:close/>
                </a:path>
                <a:path w="7621905" h="1049020">
                  <a:moveTo>
                    <a:pt x="3035045" y="19050"/>
                  </a:moveTo>
                  <a:lnTo>
                    <a:pt x="3035045" y="0"/>
                  </a:lnTo>
                  <a:lnTo>
                    <a:pt x="2958845" y="0"/>
                  </a:lnTo>
                  <a:lnTo>
                    <a:pt x="2958845" y="19050"/>
                  </a:lnTo>
                  <a:lnTo>
                    <a:pt x="3035045" y="19050"/>
                  </a:lnTo>
                  <a:close/>
                </a:path>
                <a:path w="7621905" h="1049020">
                  <a:moveTo>
                    <a:pt x="3168395" y="19050"/>
                  </a:moveTo>
                  <a:lnTo>
                    <a:pt x="3168395" y="0"/>
                  </a:lnTo>
                  <a:lnTo>
                    <a:pt x="3092195" y="0"/>
                  </a:lnTo>
                  <a:lnTo>
                    <a:pt x="3092195" y="19050"/>
                  </a:lnTo>
                  <a:lnTo>
                    <a:pt x="3168395" y="19050"/>
                  </a:lnTo>
                  <a:close/>
                </a:path>
                <a:path w="7621905" h="1049020">
                  <a:moveTo>
                    <a:pt x="3301745" y="19050"/>
                  </a:moveTo>
                  <a:lnTo>
                    <a:pt x="3301745" y="0"/>
                  </a:lnTo>
                  <a:lnTo>
                    <a:pt x="3225545" y="0"/>
                  </a:lnTo>
                  <a:lnTo>
                    <a:pt x="3225545" y="19050"/>
                  </a:lnTo>
                  <a:lnTo>
                    <a:pt x="3301745" y="19050"/>
                  </a:lnTo>
                  <a:close/>
                </a:path>
                <a:path w="7621905" h="1049020">
                  <a:moveTo>
                    <a:pt x="3435095" y="19050"/>
                  </a:moveTo>
                  <a:lnTo>
                    <a:pt x="3435095" y="0"/>
                  </a:lnTo>
                  <a:lnTo>
                    <a:pt x="3358895" y="0"/>
                  </a:lnTo>
                  <a:lnTo>
                    <a:pt x="3358895" y="19050"/>
                  </a:lnTo>
                  <a:lnTo>
                    <a:pt x="3435095" y="19050"/>
                  </a:lnTo>
                  <a:close/>
                </a:path>
                <a:path w="7621905" h="1049020">
                  <a:moveTo>
                    <a:pt x="3568445" y="19050"/>
                  </a:moveTo>
                  <a:lnTo>
                    <a:pt x="3568445" y="0"/>
                  </a:lnTo>
                  <a:lnTo>
                    <a:pt x="3492245" y="0"/>
                  </a:lnTo>
                  <a:lnTo>
                    <a:pt x="3492245" y="19050"/>
                  </a:lnTo>
                  <a:lnTo>
                    <a:pt x="3568445" y="19050"/>
                  </a:lnTo>
                  <a:close/>
                </a:path>
                <a:path w="7621905" h="1049020">
                  <a:moveTo>
                    <a:pt x="3701795" y="19050"/>
                  </a:moveTo>
                  <a:lnTo>
                    <a:pt x="3701795" y="0"/>
                  </a:lnTo>
                  <a:lnTo>
                    <a:pt x="3625595" y="0"/>
                  </a:lnTo>
                  <a:lnTo>
                    <a:pt x="3625595" y="19050"/>
                  </a:lnTo>
                  <a:lnTo>
                    <a:pt x="3701795" y="19050"/>
                  </a:lnTo>
                  <a:close/>
                </a:path>
                <a:path w="7621905" h="1049020">
                  <a:moveTo>
                    <a:pt x="3835145" y="19050"/>
                  </a:moveTo>
                  <a:lnTo>
                    <a:pt x="3835145" y="0"/>
                  </a:lnTo>
                  <a:lnTo>
                    <a:pt x="3758945" y="0"/>
                  </a:lnTo>
                  <a:lnTo>
                    <a:pt x="3758945" y="19050"/>
                  </a:lnTo>
                  <a:lnTo>
                    <a:pt x="3835145" y="19050"/>
                  </a:lnTo>
                  <a:close/>
                </a:path>
                <a:path w="7621905" h="1049020">
                  <a:moveTo>
                    <a:pt x="3968495" y="19050"/>
                  </a:moveTo>
                  <a:lnTo>
                    <a:pt x="3968495" y="0"/>
                  </a:lnTo>
                  <a:lnTo>
                    <a:pt x="3892295" y="0"/>
                  </a:lnTo>
                  <a:lnTo>
                    <a:pt x="3892295" y="19050"/>
                  </a:lnTo>
                  <a:lnTo>
                    <a:pt x="3968495" y="19050"/>
                  </a:lnTo>
                  <a:close/>
                </a:path>
                <a:path w="7621905" h="1049020">
                  <a:moveTo>
                    <a:pt x="4101845" y="19050"/>
                  </a:moveTo>
                  <a:lnTo>
                    <a:pt x="4101845" y="0"/>
                  </a:lnTo>
                  <a:lnTo>
                    <a:pt x="4025645" y="0"/>
                  </a:lnTo>
                  <a:lnTo>
                    <a:pt x="4025645" y="19050"/>
                  </a:lnTo>
                  <a:lnTo>
                    <a:pt x="4101845" y="19050"/>
                  </a:lnTo>
                  <a:close/>
                </a:path>
                <a:path w="7621905" h="1049020">
                  <a:moveTo>
                    <a:pt x="4235195" y="19050"/>
                  </a:moveTo>
                  <a:lnTo>
                    <a:pt x="4235195" y="0"/>
                  </a:lnTo>
                  <a:lnTo>
                    <a:pt x="4158995" y="0"/>
                  </a:lnTo>
                  <a:lnTo>
                    <a:pt x="4158995" y="19050"/>
                  </a:lnTo>
                  <a:lnTo>
                    <a:pt x="4235195" y="19050"/>
                  </a:lnTo>
                  <a:close/>
                </a:path>
                <a:path w="7621905" h="1049020">
                  <a:moveTo>
                    <a:pt x="4368545" y="19050"/>
                  </a:moveTo>
                  <a:lnTo>
                    <a:pt x="4368545" y="0"/>
                  </a:lnTo>
                  <a:lnTo>
                    <a:pt x="4292345" y="0"/>
                  </a:lnTo>
                  <a:lnTo>
                    <a:pt x="4292345" y="19050"/>
                  </a:lnTo>
                  <a:lnTo>
                    <a:pt x="4368545" y="19050"/>
                  </a:lnTo>
                  <a:close/>
                </a:path>
                <a:path w="7621905" h="1049020">
                  <a:moveTo>
                    <a:pt x="4501895" y="19050"/>
                  </a:moveTo>
                  <a:lnTo>
                    <a:pt x="4501895" y="0"/>
                  </a:lnTo>
                  <a:lnTo>
                    <a:pt x="4425695" y="0"/>
                  </a:lnTo>
                  <a:lnTo>
                    <a:pt x="4425695" y="19050"/>
                  </a:lnTo>
                  <a:lnTo>
                    <a:pt x="4501895" y="19050"/>
                  </a:lnTo>
                  <a:close/>
                </a:path>
                <a:path w="7621905" h="1049020">
                  <a:moveTo>
                    <a:pt x="4635233" y="19050"/>
                  </a:moveTo>
                  <a:lnTo>
                    <a:pt x="4635233" y="0"/>
                  </a:lnTo>
                  <a:lnTo>
                    <a:pt x="4559033" y="0"/>
                  </a:lnTo>
                  <a:lnTo>
                    <a:pt x="4559033" y="19050"/>
                  </a:lnTo>
                  <a:lnTo>
                    <a:pt x="4635233" y="19050"/>
                  </a:lnTo>
                  <a:close/>
                </a:path>
                <a:path w="7621905" h="1049020">
                  <a:moveTo>
                    <a:pt x="4768583" y="19050"/>
                  </a:moveTo>
                  <a:lnTo>
                    <a:pt x="4768583" y="0"/>
                  </a:lnTo>
                  <a:lnTo>
                    <a:pt x="4692383" y="0"/>
                  </a:lnTo>
                  <a:lnTo>
                    <a:pt x="4692383" y="19050"/>
                  </a:lnTo>
                  <a:lnTo>
                    <a:pt x="4768583" y="19050"/>
                  </a:lnTo>
                  <a:close/>
                </a:path>
                <a:path w="7621905" h="1049020">
                  <a:moveTo>
                    <a:pt x="4901946" y="19050"/>
                  </a:moveTo>
                  <a:lnTo>
                    <a:pt x="4901946" y="0"/>
                  </a:lnTo>
                  <a:lnTo>
                    <a:pt x="4825746" y="0"/>
                  </a:lnTo>
                  <a:lnTo>
                    <a:pt x="4825746" y="19050"/>
                  </a:lnTo>
                  <a:lnTo>
                    <a:pt x="4901946" y="19050"/>
                  </a:lnTo>
                  <a:close/>
                </a:path>
                <a:path w="7621905" h="1049020">
                  <a:moveTo>
                    <a:pt x="5035296" y="19050"/>
                  </a:moveTo>
                  <a:lnTo>
                    <a:pt x="5035296" y="0"/>
                  </a:lnTo>
                  <a:lnTo>
                    <a:pt x="4959096" y="0"/>
                  </a:lnTo>
                  <a:lnTo>
                    <a:pt x="4959096" y="19050"/>
                  </a:lnTo>
                  <a:lnTo>
                    <a:pt x="5035296" y="19050"/>
                  </a:lnTo>
                  <a:close/>
                </a:path>
                <a:path w="7621905" h="1049020">
                  <a:moveTo>
                    <a:pt x="5168646" y="19050"/>
                  </a:moveTo>
                  <a:lnTo>
                    <a:pt x="5168646" y="0"/>
                  </a:lnTo>
                  <a:lnTo>
                    <a:pt x="5092446" y="0"/>
                  </a:lnTo>
                  <a:lnTo>
                    <a:pt x="5092446" y="19050"/>
                  </a:lnTo>
                  <a:lnTo>
                    <a:pt x="5168646" y="19050"/>
                  </a:lnTo>
                  <a:close/>
                </a:path>
                <a:path w="7621905" h="1049020">
                  <a:moveTo>
                    <a:pt x="5301996" y="19050"/>
                  </a:moveTo>
                  <a:lnTo>
                    <a:pt x="5301996" y="0"/>
                  </a:lnTo>
                  <a:lnTo>
                    <a:pt x="5225796" y="0"/>
                  </a:lnTo>
                  <a:lnTo>
                    <a:pt x="5225796" y="19050"/>
                  </a:lnTo>
                  <a:lnTo>
                    <a:pt x="5301996" y="19050"/>
                  </a:lnTo>
                  <a:close/>
                </a:path>
                <a:path w="7621905" h="1049020">
                  <a:moveTo>
                    <a:pt x="5435346" y="19050"/>
                  </a:moveTo>
                  <a:lnTo>
                    <a:pt x="5435346" y="0"/>
                  </a:lnTo>
                  <a:lnTo>
                    <a:pt x="5359146" y="0"/>
                  </a:lnTo>
                  <a:lnTo>
                    <a:pt x="5359146" y="19050"/>
                  </a:lnTo>
                  <a:lnTo>
                    <a:pt x="5435346" y="19050"/>
                  </a:lnTo>
                  <a:close/>
                </a:path>
                <a:path w="7621905" h="1049020">
                  <a:moveTo>
                    <a:pt x="5568696" y="19050"/>
                  </a:moveTo>
                  <a:lnTo>
                    <a:pt x="5568696" y="0"/>
                  </a:lnTo>
                  <a:lnTo>
                    <a:pt x="5492496" y="0"/>
                  </a:lnTo>
                  <a:lnTo>
                    <a:pt x="5492496" y="19050"/>
                  </a:lnTo>
                  <a:lnTo>
                    <a:pt x="5568696" y="19050"/>
                  </a:lnTo>
                  <a:close/>
                </a:path>
                <a:path w="7621905" h="1049020">
                  <a:moveTo>
                    <a:pt x="5702046" y="19050"/>
                  </a:moveTo>
                  <a:lnTo>
                    <a:pt x="5702046" y="0"/>
                  </a:lnTo>
                  <a:lnTo>
                    <a:pt x="5625846" y="0"/>
                  </a:lnTo>
                  <a:lnTo>
                    <a:pt x="5625846" y="19050"/>
                  </a:lnTo>
                  <a:lnTo>
                    <a:pt x="5702046" y="19050"/>
                  </a:lnTo>
                  <a:close/>
                </a:path>
                <a:path w="7621905" h="1049020">
                  <a:moveTo>
                    <a:pt x="5835396" y="19050"/>
                  </a:moveTo>
                  <a:lnTo>
                    <a:pt x="5835396" y="0"/>
                  </a:lnTo>
                  <a:lnTo>
                    <a:pt x="5759196" y="0"/>
                  </a:lnTo>
                  <a:lnTo>
                    <a:pt x="5759196" y="19050"/>
                  </a:lnTo>
                  <a:lnTo>
                    <a:pt x="5835396" y="19050"/>
                  </a:lnTo>
                  <a:close/>
                </a:path>
                <a:path w="7621905" h="1049020">
                  <a:moveTo>
                    <a:pt x="5968746" y="19050"/>
                  </a:moveTo>
                  <a:lnTo>
                    <a:pt x="5968746" y="0"/>
                  </a:lnTo>
                  <a:lnTo>
                    <a:pt x="5892546" y="0"/>
                  </a:lnTo>
                  <a:lnTo>
                    <a:pt x="5892546" y="19050"/>
                  </a:lnTo>
                  <a:lnTo>
                    <a:pt x="5968746" y="19050"/>
                  </a:lnTo>
                  <a:close/>
                </a:path>
                <a:path w="7621905" h="1049020">
                  <a:moveTo>
                    <a:pt x="6102096" y="19050"/>
                  </a:moveTo>
                  <a:lnTo>
                    <a:pt x="6102096" y="0"/>
                  </a:lnTo>
                  <a:lnTo>
                    <a:pt x="6025896" y="0"/>
                  </a:lnTo>
                  <a:lnTo>
                    <a:pt x="6025896" y="19050"/>
                  </a:lnTo>
                  <a:lnTo>
                    <a:pt x="6102096" y="19050"/>
                  </a:lnTo>
                  <a:close/>
                </a:path>
                <a:path w="7621905" h="1049020">
                  <a:moveTo>
                    <a:pt x="6235446" y="19050"/>
                  </a:moveTo>
                  <a:lnTo>
                    <a:pt x="6235446" y="0"/>
                  </a:lnTo>
                  <a:lnTo>
                    <a:pt x="6159246" y="0"/>
                  </a:lnTo>
                  <a:lnTo>
                    <a:pt x="6159246" y="19050"/>
                  </a:lnTo>
                  <a:lnTo>
                    <a:pt x="6235446" y="19050"/>
                  </a:lnTo>
                  <a:close/>
                </a:path>
                <a:path w="7621905" h="1049020">
                  <a:moveTo>
                    <a:pt x="6368796" y="19050"/>
                  </a:moveTo>
                  <a:lnTo>
                    <a:pt x="6368796" y="0"/>
                  </a:lnTo>
                  <a:lnTo>
                    <a:pt x="6292596" y="0"/>
                  </a:lnTo>
                  <a:lnTo>
                    <a:pt x="6292596" y="19050"/>
                  </a:lnTo>
                  <a:lnTo>
                    <a:pt x="6368796" y="19050"/>
                  </a:lnTo>
                  <a:close/>
                </a:path>
                <a:path w="7621905" h="1049020">
                  <a:moveTo>
                    <a:pt x="6502146" y="19050"/>
                  </a:moveTo>
                  <a:lnTo>
                    <a:pt x="6502146" y="0"/>
                  </a:lnTo>
                  <a:lnTo>
                    <a:pt x="6425946" y="0"/>
                  </a:lnTo>
                  <a:lnTo>
                    <a:pt x="6425946" y="19050"/>
                  </a:lnTo>
                  <a:lnTo>
                    <a:pt x="6502146" y="19050"/>
                  </a:lnTo>
                  <a:close/>
                </a:path>
                <a:path w="7621905" h="1049020">
                  <a:moveTo>
                    <a:pt x="6635496" y="19050"/>
                  </a:moveTo>
                  <a:lnTo>
                    <a:pt x="6635496" y="0"/>
                  </a:lnTo>
                  <a:lnTo>
                    <a:pt x="6559296" y="0"/>
                  </a:lnTo>
                  <a:lnTo>
                    <a:pt x="6559296" y="19050"/>
                  </a:lnTo>
                  <a:lnTo>
                    <a:pt x="6635496" y="19050"/>
                  </a:lnTo>
                  <a:close/>
                </a:path>
                <a:path w="7621905" h="1049020">
                  <a:moveTo>
                    <a:pt x="6768846" y="19050"/>
                  </a:moveTo>
                  <a:lnTo>
                    <a:pt x="6768846" y="0"/>
                  </a:lnTo>
                  <a:lnTo>
                    <a:pt x="6692646" y="0"/>
                  </a:lnTo>
                  <a:lnTo>
                    <a:pt x="6692646" y="19050"/>
                  </a:lnTo>
                  <a:lnTo>
                    <a:pt x="6768846" y="19050"/>
                  </a:lnTo>
                  <a:close/>
                </a:path>
                <a:path w="7621905" h="1049020">
                  <a:moveTo>
                    <a:pt x="6902196" y="19050"/>
                  </a:moveTo>
                  <a:lnTo>
                    <a:pt x="6902196" y="0"/>
                  </a:lnTo>
                  <a:lnTo>
                    <a:pt x="6825996" y="0"/>
                  </a:lnTo>
                  <a:lnTo>
                    <a:pt x="6825996" y="19050"/>
                  </a:lnTo>
                  <a:lnTo>
                    <a:pt x="6902196" y="19050"/>
                  </a:lnTo>
                  <a:close/>
                </a:path>
                <a:path w="7621905" h="1049020">
                  <a:moveTo>
                    <a:pt x="7035546" y="19050"/>
                  </a:moveTo>
                  <a:lnTo>
                    <a:pt x="7035546" y="0"/>
                  </a:lnTo>
                  <a:lnTo>
                    <a:pt x="6959346" y="0"/>
                  </a:lnTo>
                  <a:lnTo>
                    <a:pt x="6959346" y="19050"/>
                  </a:lnTo>
                  <a:lnTo>
                    <a:pt x="7035546" y="19050"/>
                  </a:lnTo>
                  <a:close/>
                </a:path>
                <a:path w="7621905" h="1049020">
                  <a:moveTo>
                    <a:pt x="7168896" y="19050"/>
                  </a:moveTo>
                  <a:lnTo>
                    <a:pt x="7168896" y="0"/>
                  </a:lnTo>
                  <a:lnTo>
                    <a:pt x="7092696" y="0"/>
                  </a:lnTo>
                  <a:lnTo>
                    <a:pt x="7092696" y="19050"/>
                  </a:lnTo>
                  <a:lnTo>
                    <a:pt x="7168896" y="19050"/>
                  </a:lnTo>
                  <a:close/>
                </a:path>
                <a:path w="7621905" h="1049020">
                  <a:moveTo>
                    <a:pt x="7302246" y="19050"/>
                  </a:moveTo>
                  <a:lnTo>
                    <a:pt x="7302246" y="0"/>
                  </a:lnTo>
                  <a:lnTo>
                    <a:pt x="7226046" y="0"/>
                  </a:lnTo>
                  <a:lnTo>
                    <a:pt x="7226046" y="19050"/>
                  </a:lnTo>
                  <a:lnTo>
                    <a:pt x="7302246" y="19050"/>
                  </a:lnTo>
                  <a:close/>
                </a:path>
                <a:path w="7621905" h="1049020">
                  <a:moveTo>
                    <a:pt x="7435596" y="19050"/>
                  </a:moveTo>
                  <a:lnTo>
                    <a:pt x="7435596" y="0"/>
                  </a:lnTo>
                  <a:lnTo>
                    <a:pt x="7359396" y="0"/>
                  </a:lnTo>
                  <a:lnTo>
                    <a:pt x="7359396" y="19050"/>
                  </a:lnTo>
                  <a:lnTo>
                    <a:pt x="7435596" y="19050"/>
                  </a:lnTo>
                  <a:close/>
                </a:path>
                <a:path w="7621905" h="1049020">
                  <a:moveTo>
                    <a:pt x="7563599" y="48768"/>
                  </a:moveTo>
                  <a:lnTo>
                    <a:pt x="7518335" y="17915"/>
                  </a:lnTo>
                  <a:lnTo>
                    <a:pt x="7495032" y="8382"/>
                  </a:lnTo>
                  <a:lnTo>
                    <a:pt x="7488923" y="26670"/>
                  </a:lnTo>
                  <a:lnTo>
                    <a:pt x="7496556" y="28956"/>
                  </a:lnTo>
                  <a:lnTo>
                    <a:pt x="7496556" y="29233"/>
                  </a:lnTo>
                  <a:lnTo>
                    <a:pt x="7504176" y="32004"/>
                  </a:lnTo>
                  <a:lnTo>
                    <a:pt x="7504176" y="32313"/>
                  </a:lnTo>
                  <a:lnTo>
                    <a:pt x="7511021" y="35052"/>
                  </a:lnTo>
                  <a:lnTo>
                    <a:pt x="7511021" y="35426"/>
                  </a:lnTo>
                  <a:lnTo>
                    <a:pt x="7517891" y="38862"/>
                  </a:lnTo>
                  <a:lnTo>
                    <a:pt x="7524750" y="42672"/>
                  </a:lnTo>
                  <a:lnTo>
                    <a:pt x="7530846" y="46736"/>
                  </a:lnTo>
                  <a:lnTo>
                    <a:pt x="7530846" y="46482"/>
                  </a:lnTo>
                  <a:lnTo>
                    <a:pt x="7536941" y="51223"/>
                  </a:lnTo>
                  <a:lnTo>
                    <a:pt x="7536941" y="51054"/>
                  </a:lnTo>
                  <a:lnTo>
                    <a:pt x="7543800" y="56387"/>
                  </a:lnTo>
                  <a:lnTo>
                    <a:pt x="7549121" y="61044"/>
                  </a:lnTo>
                  <a:lnTo>
                    <a:pt x="7550658" y="62484"/>
                  </a:lnTo>
                  <a:lnTo>
                    <a:pt x="7563599" y="48768"/>
                  </a:lnTo>
                  <a:close/>
                </a:path>
                <a:path w="7621905" h="1049020">
                  <a:moveTo>
                    <a:pt x="7496556" y="29233"/>
                  </a:moveTo>
                  <a:lnTo>
                    <a:pt x="7496556" y="28956"/>
                  </a:lnTo>
                  <a:lnTo>
                    <a:pt x="7495793" y="28956"/>
                  </a:lnTo>
                  <a:lnTo>
                    <a:pt x="7496556" y="29233"/>
                  </a:lnTo>
                  <a:close/>
                </a:path>
                <a:path w="7621905" h="1049020">
                  <a:moveTo>
                    <a:pt x="7504176" y="32313"/>
                  </a:moveTo>
                  <a:lnTo>
                    <a:pt x="7504176" y="32004"/>
                  </a:lnTo>
                  <a:lnTo>
                    <a:pt x="7503401" y="32004"/>
                  </a:lnTo>
                  <a:lnTo>
                    <a:pt x="7504176" y="32313"/>
                  </a:lnTo>
                  <a:close/>
                </a:path>
                <a:path w="7621905" h="1049020">
                  <a:moveTo>
                    <a:pt x="7511021" y="35426"/>
                  </a:moveTo>
                  <a:lnTo>
                    <a:pt x="7511021" y="35052"/>
                  </a:lnTo>
                  <a:lnTo>
                    <a:pt x="7510272" y="35052"/>
                  </a:lnTo>
                  <a:lnTo>
                    <a:pt x="7511021" y="35426"/>
                  </a:lnTo>
                  <a:close/>
                </a:path>
                <a:path w="7621905" h="1049020">
                  <a:moveTo>
                    <a:pt x="7531608" y="47243"/>
                  </a:moveTo>
                  <a:lnTo>
                    <a:pt x="7530846" y="46482"/>
                  </a:lnTo>
                  <a:lnTo>
                    <a:pt x="7530846" y="46736"/>
                  </a:lnTo>
                  <a:lnTo>
                    <a:pt x="7531608" y="47243"/>
                  </a:lnTo>
                  <a:close/>
                </a:path>
                <a:path w="7621905" h="1049020">
                  <a:moveTo>
                    <a:pt x="7537704" y="51816"/>
                  </a:moveTo>
                  <a:lnTo>
                    <a:pt x="7536941" y="51054"/>
                  </a:lnTo>
                  <a:lnTo>
                    <a:pt x="7536941" y="51223"/>
                  </a:lnTo>
                  <a:lnTo>
                    <a:pt x="7537704" y="51816"/>
                  </a:lnTo>
                  <a:close/>
                </a:path>
                <a:path w="7621905" h="1049020">
                  <a:moveTo>
                    <a:pt x="7549842" y="61674"/>
                  </a:moveTo>
                  <a:lnTo>
                    <a:pt x="7549121" y="60960"/>
                  </a:lnTo>
                  <a:lnTo>
                    <a:pt x="7549842" y="61674"/>
                  </a:lnTo>
                  <a:close/>
                </a:path>
                <a:path w="7621905" h="1049020">
                  <a:moveTo>
                    <a:pt x="7621524" y="172974"/>
                  </a:moveTo>
                  <a:lnTo>
                    <a:pt x="7621524" y="172212"/>
                  </a:lnTo>
                  <a:lnTo>
                    <a:pt x="7619392" y="153853"/>
                  </a:lnTo>
                  <a:lnTo>
                    <a:pt x="7615989" y="136707"/>
                  </a:lnTo>
                  <a:lnTo>
                    <a:pt x="7610972" y="119978"/>
                  </a:lnTo>
                  <a:lnTo>
                    <a:pt x="7603998" y="102870"/>
                  </a:lnTo>
                  <a:lnTo>
                    <a:pt x="7600175" y="96012"/>
                  </a:lnTo>
                  <a:lnTo>
                    <a:pt x="7583424" y="105156"/>
                  </a:lnTo>
                  <a:lnTo>
                    <a:pt x="7586472" y="111251"/>
                  </a:lnTo>
                  <a:lnTo>
                    <a:pt x="7586472" y="110489"/>
                  </a:lnTo>
                  <a:lnTo>
                    <a:pt x="7590282" y="118110"/>
                  </a:lnTo>
                  <a:lnTo>
                    <a:pt x="7590282" y="120015"/>
                  </a:lnTo>
                  <a:lnTo>
                    <a:pt x="7592567" y="125730"/>
                  </a:lnTo>
                  <a:lnTo>
                    <a:pt x="7592567" y="124968"/>
                  </a:lnTo>
                  <a:lnTo>
                    <a:pt x="7595615" y="133350"/>
                  </a:lnTo>
                  <a:lnTo>
                    <a:pt x="7595615" y="135397"/>
                  </a:lnTo>
                  <a:lnTo>
                    <a:pt x="7597127" y="140970"/>
                  </a:lnTo>
                  <a:lnTo>
                    <a:pt x="7599426" y="148589"/>
                  </a:lnTo>
                  <a:lnTo>
                    <a:pt x="7600950" y="156972"/>
                  </a:lnTo>
                  <a:lnTo>
                    <a:pt x="7600950" y="156210"/>
                  </a:lnTo>
                  <a:lnTo>
                    <a:pt x="7602474" y="172974"/>
                  </a:lnTo>
                  <a:lnTo>
                    <a:pt x="7602474" y="173736"/>
                  </a:lnTo>
                  <a:lnTo>
                    <a:pt x="7621524" y="172974"/>
                  </a:lnTo>
                  <a:close/>
                </a:path>
                <a:path w="7621905" h="1049020">
                  <a:moveTo>
                    <a:pt x="7590282" y="120015"/>
                  </a:moveTo>
                  <a:lnTo>
                    <a:pt x="7590282" y="118110"/>
                  </a:lnTo>
                  <a:lnTo>
                    <a:pt x="7589519" y="118110"/>
                  </a:lnTo>
                  <a:lnTo>
                    <a:pt x="7590282" y="120015"/>
                  </a:lnTo>
                  <a:close/>
                </a:path>
                <a:path w="7621905" h="1049020">
                  <a:moveTo>
                    <a:pt x="7595615" y="135397"/>
                  </a:moveTo>
                  <a:lnTo>
                    <a:pt x="7595615" y="133350"/>
                  </a:lnTo>
                  <a:lnTo>
                    <a:pt x="7594854" y="132587"/>
                  </a:lnTo>
                  <a:lnTo>
                    <a:pt x="7595615" y="135397"/>
                  </a:lnTo>
                  <a:close/>
                </a:path>
                <a:path w="7621905" h="1049020">
                  <a:moveTo>
                    <a:pt x="7621524" y="307086"/>
                  </a:moveTo>
                  <a:lnTo>
                    <a:pt x="7621524" y="230886"/>
                  </a:lnTo>
                  <a:lnTo>
                    <a:pt x="7602474" y="230886"/>
                  </a:lnTo>
                  <a:lnTo>
                    <a:pt x="7602474" y="307086"/>
                  </a:lnTo>
                  <a:lnTo>
                    <a:pt x="7621524" y="307086"/>
                  </a:lnTo>
                  <a:close/>
                </a:path>
                <a:path w="7621905" h="1049020">
                  <a:moveTo>
                    <a:pt x="7621524" y="440436"/>
                  </a:moveTo>
                  <a:lnTo>
                    <a:pt x="7621524" y="364236"/>
                  </a:lnTo>
                  <a:lnTo>
                    <a:pt x="7602474" y="364236"/>
                  </a:lnTo>
                  <a:lnTo>
                    <a:pt x="7602474" y="440436"/>
                  </a:lnTo>
                  <a:lnTo>
                    <a:pt x="7621524" y="440436"/>
                  </a:lnTo>
                  <a:close/>
                </a:path>
                <a:path w="7621905" h="1049020">
                  <a:moveTo>
                    <a:pt x="7621524" y="573786"/>
                  </a:moveTo>
                  <a:lnTo>
                    <a:pt x="7621524" y="497586"/>
                  </a:lnTo>
                  <a:lnTo>
                    <a:pt x="7602474" y="497586"/>
                  </a:lnTo>
                  <a:lnTo>
                    <a:pt x="7602474" y="573786"/>
                  </a:lnTo>
                  <a:lnTo>
                    <a:pt x="7621524" y="573786"/>
                  </a:lnTo>
                  <a:close/>
                </a:path>
                <a:path w="7621905" h="1049020">
                  <a:moveTo>
                    <a:pt x="7621524" y="707136"/>
                  </a:moveTo>
                  <a:lnTo>
                    <a:pt x="7621524" y="630936"/>
                  </a:lnTo>
                  <a:lnTo>
                    <a:pt x="7602474" y="630936"/>
                  </a:lnTo>
                  <a:lnTo>
                    <a:pt x="7602474" y="707136"/>
                  </a:lnTo>
                  <a:lnTo>
                    <a:pt x="7621524" y="707136"/>
                  </a:lnTo>
                  <a:close/>
                </a:path>
                <a:path w="7621905" h="1049020">
                  <a:moveTo>
                    <a:pt x="7621524" y="840486"/>
                  </a:moveTo>
                  <a:lnTo>
                    <a:pt x="7621524" y="764286"/>
                  </a:lnTo>
                  <a:lnTo>
                    <a:pt x="7602474" y="764286"/>
                  </a:lnTo>
                  <a:lnTo>
                    <a:pt x="7602474" y="840486"/>
                  </a:lnTo>
                  <a:lnTo>
                    <a:pt x="7621524" y="840486"/>
                  </a:lnTo>
                  <a:close/>
                </a:path>
                <a:path w="7621905" h="1049020">
                  <a:moveTo>
                    <a:pt x="7583424" y="969111"/>
                  </a:moveTo>
                  <a:lnTo>
                    <a:pt x="7583424" y="944880"/>
                  </a:lnTo>
                  <a:lnTo>
                    <a:pt x="7578839" y="951738"/>
                  </a:lnTo>
                  <a:lnTo>
                    <a:pt x="7575041" y="958596"/>
                  </a:lnTo>
                  <a:lnTo>
                    <a:pt x="7575041" y="957834"/>
                  </a:lnTo>
                  <a:lnTo>
                    <a:pt x="7572756" y="961644"/>
                  </a:lnTo>
                  <a:lnTo>
                    <a:pt x="7583424" y="969111"/>
                  </a:lnTo>
                  <a:close/>
                </a:path>
                <a:path w="7621905" h="1049020">
                  <a:moveTo>
                    <a:pt x="7590282" y="969454"/>
                  </a:moveTo>
                  <a:lnTo>
                    <a:pt x="7590282" y="930401"/>
                  </a:lnTo>
                  <a:lnTo>
                    <a:pt x="7586472" y="938022"/>
                  </a:lnTo>
                  <a:lnTo>
                    <a:pt x="7586472" y="937260"/>
                  </a:lnTo>
                  <a:lnTo>
                    <a:pt x="7582649" y="944880"/>
                  </a:lnTo>
                  <a:lnTo>
                    <a:pt x="7583424" y="944880"/>
                  </a:lnTo>
                  <a:lnTo>
                    <a:pt x="7583424" y="969111"/>
                  </a:lnTo>
                  <a:lnTo>
                    <a:pt x="7587996" y="972312"/>
                  </a:lnTo>
                  <a:lnTo>
                    <a:pt x="7590282" y="969454"/>
                  </a:lnTo>
                  <a:close/>
                </a:path>
                <a:path w="7621905" h="1049020">
                  <a:moveTo>
                    <a:pt x="7595615" y="960864"/>
                  </a:moveTo>
                  <a:lnTo>
                    <a:pt x="7595615" y="915162"/>
                  </a:lnTo>
                  <a:lnTo>
                    <a:pt x="7592567" y="923544"/>
                  </a:lnTo>
                  <a:lnTo>
                    <a:pt x="7592567" y="922782"/>
                  </a:lnTo>
                  <a:lnTo>
                    <a:pt x="7589519" y="931163"/>
                  </a:lnTo>
                  <a:lnTo>
                    <a:pt x="7590282" y="930401"/>
                  </a:lnTo>
                  <a:lnTo>
                    <a:pt x="7590282" y="969454"/>
                  </a:lnTo>
                  <a:lnTo>
                    <a:pt x="7591043" y="968501"/>
                  </a:lnTo>
                  <a:lnTo>
                    <a:pt x="7595615" y="960864"/>
                  </a:lnTo>
                  <a:close/>
                </a:path>
                <a:path w="7621905" h="1049020">
                  <a:moveTo>
                    <a:pt x="7597889" y="957066"/>
                  </a:moveTo>
                  <a:lnTo>
                    <a:pt x="7597889" y="907542"/>
                  </a:lnTo>
                  <a:lnTo>
                    <a:pt x="7594854" y="915924"/>
                  </a:lnTo>
                  <a:lnTo>
                    <a:pt x="7595615" y="915162"/>
                  </a:lnTo>
                  <a:lnTo>
                    <a:pt x="7595615" y="960864"/>
                  </a:lnTo>
                  <a:lnTo>
                    <a:pt x="7597889" y="957066"/>
                  </a:lnTo>
                  <a:close/>
                </a:path>
                <a:path w="7621905" h="1049020">
                  <a:moveTo>
                    <a:pt x="7618476" y="899160"/>
                  </a:moveTo>
                  <a:lnTo>
                    <a:pt x="7600175" y="895350"/>
                  </a:lnTo>
                  <a:lnTo>
                    <a:pt x="7599426" y="900684"/>
                  </a:lnTo>
                  <a:lnTo>
                    <a:pt x="7599426" y="899922"/>
                  </a:lnTo>
                  <a:lnTo>
                    <a:pt x="7597127" y="908304"/>
                  </a:lnTo>
                  <a:lnTo>
                    <a:pt x="7597889" y="907542"/>
                  </a:lnTo>
                  <a:lnTo>
                    <a:pt x="7597889" y="957066"/>
                  </a:lnTo>
                  <a:lnTo>
                    <a:pt x="7599877" y="953745"/>
                  </a:lnTo>
                  <a:lnTo>
                    <a:pt x="7607620" y="937402"/>
                  </a:lnTo>
                  <a:lnTo>
                    <a:pt x="7613739" y="920417"/>
                  </a:lnTo>
                  <a:lnTo>
                    <a:pt x="7617701" y="903732"/>
                  </a:lnTo>
                  <a:lnTo>
                    <a:pt x="7618476" y="899160"/>
                  </a:lnTo>
                  <a:close/>
                </a:path>
                <a:path w="7621905" h="1049020">
                  <a:moveTo>
                    <a:pt x="7473696" y="1045210"/>
                  </a:moveTo>
                  <a:lnTo>
                    <a:pt x="7473696" y="1026413"/>
                  </a:lnTo>
                  <a:lnTo>
                    <a:pt x="7469124" y="1027176"/>
                  </a:lnTo>
                  <a:lnTo>
                    <a:pt x="7472172" y="1045463"/>
                  </a:lnTo>
                  <a:lnTo>
                    <a:pt x="7473696" y="1045210"/>
                  </a:lnTo>
                  <a:close/>
                </a:path>
                <a:path w="7621905" h="1049020">
                  <a:moveTo>
                    <a:pt x="7481315" y="1043618"/>
                  </a:moveTo>
                  <a:lnTo>
                    <a:pt x="7481315" y="1024127"/>
                  </a:lnTo>
                  <a:lnTo>
                    <a:pt x="7472921" y="1026413"/>
                  </a:lnTo>
                  <a:lnTo>
                    <a:pt x="7473696" y="1026413"/>
                  </a:lnTo>
                  <a:lnTo>
                    <a:pt x="7473696" y="1045210"/>
                  </a:lnTo>
                  <a:lnTo>
                    <a:pt x="7476743" y="1044701"/>
                  </a:lnTo>
                  <a:lnTo>
                    <a:pt x="7481315" y="1043618"/>
                  </a:lnTo>
                  <a:close/>
                </a:path>
                <a:path w="7621905" h="1049020">
                  <a:moveTo>
                    <a:pt x="7488923" y="1021842"/>
                  </a:moveTo>
                  <a:lnTo>
                    <a:pt x="7480554" y="1024127"/>
                  </a:lnTo>
                  <a:lnTo>
                    <a:pt x="7481315" y="1024127"/>
                  </a:lnTo>
                  <a:lnTo>
                    <a:pt x="7481315" y="1043618"/>
                  </a:lnTo>
                  <a:lnTo>
                    <a:pt x="7488174" y="1041994"/>
                  </a:lnTo>
                  <a:lnTo>
                    <a:pt x="7488174" y="1022604"/>
                  </a:lnTo>
                  <a:lnTo>
                    <a:pt x="7488923" y="1021842"/>
                  </a:lnTo>
                  <a:close/>
                </a:path>
                <a:path w="7621905" h="1049020">
                  <a:moveTo>
                    <a:pt x="7496556" y="1039588"/>
                  </a:moveTo>
                  <a:lnTo>
                    <a:pt x="7496556" y="1019556"/>
                  </a:lnTo>
                  <a:lnTo>
                    <a:pt x="7488174" y="1022604"/>
                  </a:lnTo>
                  <a:lnTo>
                    <a:pt x="7488174" y="1041994"/>
                  </a:lnTo>
                  <a:lnTo>
                    <a:pt x="7493279" y="1040784"/>
                  </a:lnTo>
                  <a:lnTo>
                    <a:pt x="7496556" y="1039588"/>
                  </a:lnTo>
                  <a:close/>
                </a:path>
                <a:path w="7621905" h="1049020">
                  <a:moveTo>
                    <a:pt x="7504176" y="1016508"/>
                  </a:moveTo>
                  <a:lnTo>
                    <a:pt x="7495793" y="1019556"/>
                  </a:lnTo>
                  <a:lnTo>
                    <a:pt x="7496556" y="1019556"/>
                  </a:lnTo>
                  <a:lnTo>
                    <a:pt x="7496556" y="1039588"/>
                  </a:lnTo>
                  <a:lnTo>
                    <a:pt x="7503401" y="1037088"/>
                  </a:lnTo>
                  <a:lnTo>
                    <a:pt x="7503401" y="1017270"/>
                  </a:lnTo>
                  <a:lnTo>
                    <a:pt x="7504176" y="1016508"/>
                  </a:lnTo>
                  <a:close/>
                </a:path>
                <a:path w="7621905" h="1049020">
                  <a:moveTo>
                    <a:pt x="7511021" y="1034232"/>
                  </a:moveTo>
                  <a:lnTo>
                    <a:pt x="7511021" y="1013460"/>
                  </a:lnTo>
                  <a:lnTo>
                    <a:pt x="7503401" y="1017270"/>
                  </a:lnTo>
                  <a:lnTo>
                    <a:pt x="7503401" y="1037088"/>
                  </a:lnTo>
                  <a:lnTo>
                    <a:pt x="7510356" y="1034548"/>
                  </a:lnTo>
                  <a:lnTo>
                    <a:pt x="7511021" y="1034232"/>
                  </a:lnTo>
                  <a:close/>
                </a:path>
                <a:path w="7621905" h="1049020">
                  <a:moveTo>
                    <a:pt x="7531608" y="1023885"/>
                  </a:moveTo>
                  <a:lnTo>
                    <a:pt x="7531608" y="1002030"/>
                  </a:lnTo>
                  <a:lnTo>
                    <a:pt x="7524750" y="1005839"/>
                  </a:lnTo>
                  <a:lnTo>
                    <a:pt x="7517891" y="1010412"/>
                  </a:lnTo>
                  <a:lnTo>
                    <a:pt x="7517891" y="1009650"/>
                  </a:lnTo>
                  <a:lnTo>
                    <a:pt x="7510272" y="1013460"/>
                  </a:lnTo>
                  <a:lnTo>
                    <a:pt x="7511021" y="1013460"/>
                  </a:lnTo>
                  <a:lnTo>
                    <a:pt x="7511021" y="1034232"/>
                  </a:lnTo>
                  <a:lnTo>
                    <a:pt x="7526816" y="1026721"/>
                  </a:lnTo>
                  <a:lnTo>
                    <a:pt x="7531608" y="1023885"/>
                  </a:lnTo>
                  <a:close/>
                </a:path>
                <a:path w="7621905" h="1049020">
                  <a:moveTo>
                    <a:pt x="7545324" y="1014984"/>
                  </a:moveTo>
                  <a:lnTo>
                    <a:pt x="7534656" y="999744"/>
                  </a:lnTo>
                  <a:lnTo>
                    <a:pt x="7530846" y="1002030"/>
                  </a:lnTo>
                  <a:lnTo>
                    <a:pt x="7531608" y="1002030"/>
                  </a:lnTo>
                  <a:lnTo>
                    <a:pt x="7531608" y="1023885"/>
                  </a:lnTo>
                  <a:lnTo>
                    <a:pt x="7541501" y="1018032"/>
                  </a:lnTo>
                  <a:lnTo>
                    <a:pt x="7545324" y="1014984"/>
                  </a:lnTo>
                  <a:close/>
                </a:path>
                <a:path w="7621905" h="1049020">
                  <a:moveTo>
                    <a:pt x="7413498" y="1048512"/>
                  </a:moveTo>
                  <a:lnTo>
                    <a:pt x="7413498" y="1029462"/>
                  </a:lnTo>
                  <a:lnTo>
                    <a:pt x="7337298" y="1029462"/>
                  </a:lnTo>
                  <a:lnTo>
                    <a:pt x="7337298" y="1048512"/>
                  </a:lnTo>
                  <a:lnTo>
                    <a:pt x="7413498" y="1048512"/>
                  </a:lnTo>
                  <a:close/>
                </a:path>
                <a:path w="7621905" h="1049020">
                  <a:moveTo>
                    <a:pt x="7280148" y="1048512"/>
                  </a:moveTo>
                  <a:lnTo>
                    <a:pt x="7280148" y="1029462"/>
                  </a:lnTo>
                  <a:lnTo>
                    <a:pt x="7203948" y="1029462"/>
                  </a:lnTo>
                  <a:lnTo>
                    <a:pt x="7203948" y="1048512"/>
                  </a:lnTo>
                  <a:lnTo>
                    <a:pt x="7280148" y="1048512"/>
                  </a:lnTo>
                  <a:close/>
                </a:path>
                <a:path w="7621905" h="1049020">
                  <a:moveTo>
                    <a:pt x="7146798" y="1048512"/>
                  </a:moveTo>
                  <a:lnTo>
                    <a:pt x="7146798" y="1029462"/>
                  </a:lnTo>
                  <a:lnTo>
                    <a:pt x="7070598" y="1029462"/>
                  </a:lnTo>
                  <a:lnTo>
                    <a:pt x="7070598" y="1048512"/>
                  </a:lnTo>
                  <a:lnTo>
                    <a:pt x="7146798" y="1048512"/>
                  </a:lnTo>
                  <a:close/>
                </a:path>
                <a:path w="7621905" h="1049020">
                  <a:moveTo>
                    <a:pt x="7013448" y="1048512"/>
                  </a:moveTo>
                  <a:lnTo>
                    <a:pt x="7013448" y="1029462"/>
                  </a:lnTo>
                  <a:lnTo>
                    <a:pt x="6937248" y="1029462"/>
                  </a:lnTo>
                  <a:lnTo>
                    <a:pt x="6937248" y="1048512"/>
                  </a:lnTo>
                  <a:lnTo>
                    <a:pt x="7013448" y="1048512"/>
                  </a:lnTo>
                  <a:close/>
                </a:path>
                <a:path w="7621905" h="1049020">
                  <a:moveTo>
                    <a:pt x="6880098" y="1048512"/>
                  </a:moveTo>
                  <a:lnTo>
                    <a:pt x="6880098" y="1029462"/>
                  </a:lnTo>
                  <a:lnTo>
                    <a:pt x="6803898" y="1029462"/>
                  </a:lnTo>
                  <a:lnTo>
                    <a:pt x="6803898" y="1048512"/>
                  </a:lnTo>
                  <a:lnTo>
                    <a:pt x="6880098" y="1048512"/>
                  </a:lnTo>
                  <a:close/>
                </a:path>
                <a:path w="7621905" h="1049020">
                  <a:moveTo>
                    <a:pt x="6746748" y="1048512"/>
                  </a:moveTo>
                  <a:lnTo>
                    <a:pt x="6746748" y="1029462"/>
                  </a:lnTo>
                  <a:lnTo>
                    <a:pt x="6670548" y="1029462"/>
                  </a:lnTo>
                  <a:lnTo>
                    <a:pt x="6670548" y="1048512"/>
                  </a:lnTo>
                  <a:lnTo>
                    <a:pt x="6746748" y="1048512"/>
                  </a:lnTo>
                  <a:close/>
                </a:path>
                <a:path w="7621905" h="1049020">
                  <a:moveTo>
                    <a:pt x="6613398" y="1048512"/>
                  </a:moveTo>
                  <a:lnTo>
                    <a:pt x="6613398" y="1029462"/>
                  </a:lnTo>
                  <a:lnTo>
                    <a:pt x="6537198" y="1029462"/>
                  </a:lnTo>
                  <a:lnTo>
                    <a:pt x="6537198" y="1048512"/>
                  </a:lnTo>
                  <a:lnTo>
                    <a:pt x="6613398" y="1048512"/>
                  </a:lnTo>
                  <a:close/>
                </a:path>
                <a:path w="7621905" h="1049020">
                  <a:moveTo>
                    <a:pt x="6480048" y="1048512"/>
                  </a:moveTo>
                  <a:lnTo>
                    <a:pt x="6480048" y="1029462"/>
                  </a:lnTo>
                  <a:lnTo>
                    <a:pt x="6403848" y="1029462"/>
                  </a:lnTo>
                  <a:lnTo>
                    <a:pt x="6403848" y="1048512"/>
                  </a:lnTo>
                  <a:lnTo>
                    <a:pt x="6480048" y="1048512"/>
                  </a:lnTo>
                  <a:close/>
                </a:path>
                <a:path w="7621905" h="1049020">
                  <a:moveTo>
                    <a:pt x="6346698" y="1048512"/>
                  </a:moveTo>
                  <a:lnTo>
                    <a:pt x="6346698" y="1029462"/>
                  </a:lnTo>
                  <a:lnTo>
                    <a:pt x="6270498" y="1029462"/>
                  </a:lnTo>
                  <a:lnTo>
                    <a:pt x="6270498" y="1048512"/>
                  </a:lnTo>
                  <a:lnTo>
                    <a:pt x="6346698" y="1048512"/>
                  </a:lnTo>
                  <a:close/>
                </a:path>
                <a:path w="7621905" h="1049020">
                  <a:moveTo>
                    <a:pt x="6213348" y="1048512"/>
                  </a:moveTo>
                  <a:lnTo>
                    <a:pt x="6213348" y="1029462"/>
                  </a:lnTo>
                  <a:lnTo>
                    <a:pt x="6137148" y="1029462"/>
                  </a:lnTo>
                  <a:lnTo>
                    <a:pt x="6137148" y="1048512"/>
                  </a:lnTo>
                  <a:lnTo>
                    <a:pt x="6213348" y="1048512"/>
                  </a:lnTo>
                  <a:close/>
                </a:path>
                <a:path w="7621905" h="1049020">
                  <a:moveTo>
                    <a:pt x="6079998" y="1048512"/>
                  </a:moveTo>
                  <a:lnTo>
                    <a:pt x="6079998" y="1029462"/>
                  </a:lnTo>
                  <a:lnTo>
                    <a:pt x="6003798" y="1029462"/>
                  </a:lnTo>
                  <a:lnTo>
                    <a:pt x="6003798" y="1048512"/>
                  </a:lnTo>
                  <a:lnTo>
                    <a:pt x="6079998" y="1048512"/>
                  </a:lnTo>
                  <a:close/>
                </a:path>
                <a:path w="7621905" h="1049020">
                  <a:moveTo>
                    <a:pt x="5946648" y="1048512"/>
                  </a:moveTo>
                  <a:lnTo>
                    <a:pt x="5946648" y="1029462"/>
                  </a:lnTo>
                  <a:lnTo>
                    <a:pt x="5870448" y="1029462"/>
                  </a:lnTo>
                  <a:lnTo>
                    <a:pt x="5870448" y="1048512"/>
                  </a:lnTo>
                  <a:lnTo>
                    <a:pt x="5946648" y="1048512"/>
                  </a:lnTo>
                  <a:close/>
                </a:path>
                <a:path w="7621905" h="1049020">
                  <a:moveTo>
                    <a:pt x="5813298" y="1048512"/>
                  </a:moveTo>
                  <a:lnTo>
                    <a:pt x="5813298" y="1029462"/>
                  </a:lnTo>
                  <a:lnTo>
                    <a:pt x="5737098" y="1029462"/>
                  </a:lnTo>
                  <a:lnTo>
                    <a:pt x="5737098" y="1048512"/>
                  </a:lnTo>
                  <a:lnTo>
                    <a:pt x="5813298" y="1048512"/>
                  </a:lnTo>
                  <a:close/>
                </a:path>
                <a:path w="7621905" h="1049020">
                  <a:moveTo>
                    <a:pt x="5679948" y="1048512"/>
                  </a:moveTo>
                  <a:lnTo>
                    <a:pt x="5679948" y="1029462"/>
                  </a:lnTo>
                  <a:lnTo>
                    <a:pt x="5603748" y="1029462"/>
                  </a:lnTo>
                  <a:lnTo>
                    <a:pt x="5603748" y="1048512"/>
                  </a:lnTo>
                  <a:lnTo>
                    <a:pt x="5679948" y="1048512"/>
                  </a:lnTo>
                  <a:close/>
                </a:path>
                <a:path w="7621905" h="1049020">
                  <a:moveTo>
                    <a:pt x="5546598" y="1048512"/>
                  </a:moveTo>
                  <a:lnTo>
                    <a:pt x="5546598" y="1029462"/>
                  </a:lnTo>
                  <a:lnTo>
                    <a:pt x="5470398" y="1029462"/>
                  </a:lnTo>
                  <a:lnTo>
                    <a:pt x="5470398" y="1048512"/>
                  </a:lnTo>
                  <a:lnTo>
                    <a:pt x="5546598" y="1048512"/>
                  </a:lnTo>
                  <a:close/>
                </a:path>
                <a:path w="7621905" h="1049020">
                  <a:moveTo>
                    <a:pt x="5413248" y="1048512"/>
                  </a:moveTo>
                  <a:lnTo>
                    <a:pt x="5413248" y="1029462"/>
                  </a:lnTo>
                  <a:lnTo>
                    <a:pt x="5337048" y="1029462"/>
                  </a:lnTo>
                  <a:lnTo>
                    <a:pt x="5337048" y="1048512"/>
                  </a:lnTo>
                  <a:lnTo>
                    <a:pt x="5413248" y="1048512"/>
                  </a:lnTo>
                  <a:close/>
                </a:path>
                <a:path w="7621905" h="1049020">
                  <a:moveTo>
                    <a:pt x="5279898" y="1048512"/>
                  </a:moveTo>
                  <a:lnTo>
                    <a:pt x="5279898" y="1029462"/>
                  </a:lnTo>
                  <a:lnTo>
                    <a:pt x="5203698" y="1029462"/>
                  </a:lnTo>
                  <a:lnTo>
                    <a:pt x="5203698" y="1048512"/>
                  </a:lnTo>
                  <a:lnTo>
                    <a:pt x="5279898" y="1048512"/>
                  </a:lnTo>
                  <a:close/>
                </a:path>
                <a:path w="7621905" h="1049020">
                  <a:moveTo>
                    <a:pt x="5146535" y="1048512"/>
                  </a:moveTo>
                  <a:lnTo>
                    <a:pt x="5146535" y="1029462"/>
                  </a:lnTo>
                  <a:lnTo>
                    <a:pt x="5070335" y="1029462"/>
                  </a:lnTo>
                  <a:lnTo>
                    <a:pt x="5070335" y="1048512"/>
                  </a:lnTo>
                  <a:lnTo>
                    <a:pt x="5146535" y="1048512"/>
                  </a:lnTo>
                  <a:close/>
                </a:path>
                <a:path w="7621905" h="1049020">
                  <a:moveTo>
                    <a:pt x="5013185" y="1048512"/>
                  </a:moveTo>
                  <a:lnTo>
                    <a:pt x="5013185" y="1029462"/>
                  </a:lnTo>
                  <a:lnTo>
                    <a:pt x="4936985" y="1029462"/>
                  </a:lnTo>
                  <a:lnTo>
                    <a:pt x="4936985" y="1048512"/>
                  </a:lnTo>
                  <a:lnTo>
                    <a:pt x="5013185" y="1048512"/>
                  </a:lnTo>
                  <a:close/>
                </a:path>
                <a:path w="7621905" h="1049020">
                  <a:moveTo>
                    <a:pt x="4879835" y="1048512"/>
                  </a:moveTo>
                  <a:lnTo>
                    <a:pt x="4879835" y="1029462"/>
                  </a:lnTo>
                  <a:lnTo>
                    <a:pt x="4803635" y="1029462"/>
                  </a:lnTo>
                  <a:lnTo>
                    <a:pt x="4803635" y="1048512"/>
                  </a:lnTo>
                  <a:lnTo>
                    <a:pt x="4879835" y="1048512"/>
                  </a:lnTo>
                  <a:close/>
                </a:path>
                <a:path w="7621905" h="1049020">
                  <a:moveTo>
                    <a:pt x="4746497" y="1048512"/>
                  </a:moveTo>
                  <a:lnTo>
                    <a:pt x="4746497" y="1029462"/>
                  </a:lnTo>
                  <a:lnTo>
                    <a:pt x="4670297" y="1029462"/>
                  </a:lnTo>
                  <a:lnTo>
                    <a:pt x="4670297" y="1048512"/>
                  </a:lnTo>
                  <a:lnTo>
                    <a:pt x="4746497" y="1048512"/>
                  </a:lnTo>
                  <a:close/>
                </a:path>
                <a:path w="7621905" h="1049020">
                  <a:moveTo>
                    <a:pt x="4613147" y="1048512"/>
                  </a:moveTo>
                  <a:lnTo>
                    <a:pt x="4613147" y="1029462"/>
                  </a:lnTo>
                  <a:lnTo>
                    <a:pt x="4536947" y="1029462"/>
                  </a:lnTo>
                  <a:lnTo>
                    <a:pt x="4536947" y="1048512"/>
                  </a:lnTo>
                  <a:lnTo>
                    <a:pt x="4613147" y="1048512"/>
                  </a:lnTo>
                  <a:close/>
                </a:path>
                <a:path w="7621905" h="1049020">
                  <a:moveTo>
                    <a:pt x="4479797" y="1048512"/>
                  </a:moveTo>
                  <a:lnTo>
                    <a:pt x="4479797" y="1029462"/>
                  </a:lnTo>
                  <a:lnTo>
                    <a:pt x="4403597" y="1029462"/>
                  </a:lnTo>
                  <a:lnTo>
                    <a:pt x="4403597" y="1048512"/>
                  </a:lnTo>
                  <a:lnTo>
                    <a:pt x="4479797" y="1048512"/>
                  </a:lnTo>
                  <a:close/>
                </a:path>
                <a:path w="7621905" h="1049020">
                  <a:moveTo>
                    <a:pt x="4346447" y="1048512"/>
                  </a:moveTo>
                  <a:lnTo>
                    <a:pt x="4346447" y="1029462"/>
                  </a:lnTo>
                  <a:lnTo>
                    <a:pt x="4270247" y="1029462"/>
                  </a:lnTo>
                  <a:lnTo>
                    <a:pt x="4270247" y="1048512"/>
                  </a:lnTo>
                  <a:lnTo>
                    <a:pt x="4346447" y="1048512"/>
                  </a:lnTo>
                  <a:close/>
                </a:path>
                <a:path w="7621905" h="1049020">
                  <a:moveTo>
                    <a:pt x="4213097" y="1048512"/>
                  </a:moveTo>
                  <a:lnTo>
                    <a:pt x="4213097" y="1029462"/>
                  </a:lnTo>
                  <a:lnTo>
                    <a:pt x="4136897" y="1029462"/>
                  </a:lnTo>
                  <a:lnTo>
                    <a:pt x="4136897" y="1048512"/>
                  </a:lnTo>
                  <a:lnTo>
                    <a:pt x="4213097" y="1048512"/>
                  </a:lnTo>
                  <a:close/>
                </a:path>
                <a:path w="7621905" h="1049020">
                  <a:moveTo>
                    <a:pt x="4079747" y="1048512"/>
                  </a:moveTo>
                  <a:lnTo>
                    <a:pt x="4079747" y="1029462"/>
                  </a:lnTo>
                  <a:lnTo>
                    <a:pt x="4003547" y="1029462"/>
                  </a:lnTo>
                  <a:lnTo>
                    <a:pt x="4003547" y="1048512"/>
                  </a:lnTo>
                  <a:lnTo>
                    <a:pt x="4079747" y="1048512"/>
                  </a:lnTo>
                  <a:close/>
                </a:path>
                <a:path w="7621905" h="1049020">
                  <a:moveTo>
                    <a:pt x="3946397" y="1048512"/>
                  </a:moveTo>
                  <a:lnTo>
                    <a:pt x="3946397" y="1029462"/>
                  </a:lnTo>
                  <a:lnTo>
                    <a:pt x="3870197" y="1029462"/>
                  </a:lnTo>
                  <a:lnTo>
                    <a:pt x="3870197" y="1048512"/>
                  </a:lnTo>
                  <a:lnTo>
                    <a:pt x="3946397" y="1048512"/>
                  </a:lnTo>
                  <a:close/>
                </a:path>
                <a:path w="7621905" h="1049020">
                  <a:moveTo>
                    <a:pt x="3813047" y="1048512"/>
                  </a:moveTo>
                  <a:lnTo>
                    <a:pt x="3813047" y="1029462"/>
                  </a:lnTo>
                  <a:lnTo>
                    <a:pt x="3736847" y="1029462"/>
                  </a:lnTo>
                  <a:lnTo>
                    <a:pt x="3736847" y="1048512"/>
                  </a:lnTo>
                  <a:lnTo>
                    <a:pt x="3813047" y="1048512"/>
                  </a:lnTo>
                  <a:close/>
                </a:path>
                <a:path w="7621905" h="1049020">
                  <a:moveTo>
                    <a:pt x="3679697" y="1048512"/>
                  </a:moveTo>
                  <a:lnTo>
                    <a:pt x="3679697" y="1029462"/>
                  </a:lnTo>
                  <a:lnTo>
                    <a:pt x="3603497" y="1029462"/>
                  </a:lnTo>
                  <a:lnTo>
                    <a:pt x="3603497" y="1048512"/>
                  </a:lnTo>
                  <a:lnTo>
                    <a:pt x="3679697" y="1048512"/>
                  </a:lnTo>
                  <a:close/>
                </a:path>
                <a:path w="7621905" h="1049020">
                  <a:moveTo>
                    <a:pt x="3546347" y="1048512"/>
                  </a:moveTo>
                  <a:lnTo>
                    <a:pt x="3546347" y="1029462"/>
                  </a:lnTo>
                  <a:lnTo>
                    <a:pt x="3470147" y="1029462"/>
                  </a:lnTo>
                  <a:lnTo>
                    <a:pt x="3470147" y="1048512"/>
                  </a:lnTo>
                  <a:lnTo>
                    <a:pt x="3546347" y="1048512"/>
                  </a:lnTo>
                  <a:close/>
                </a:path>
                <a:path w="7621905" h="1049020">
                  <a:moveTo>
                    <a:pt x="3412997" y="1048512"/>
                  </a:moveTo>
                  <a:lnTo>
                    <a:pt x="3412997" y="1029462"/>
                  </a:lnTo>
                  <a:lnTo>
                    <a:pt x="3336797" y="1029462"/>
                  </a:lnTo>
                  <a:lnTo>
                    <a:pt x="3336797" y="1048512"/>
                  </a:lnTo>
                  <a:lnTo>
                    <a:pt x="3412997" y="1048512"/>
                  </a:lnTo>
                  <a:close/>
                </a:path>
                <a:path w="7621905" h="1049020">
                  <a:moveTo>
                    <a:pt x="3279647" y="1048512"/>
                  </a:moveTo>
                  <a:lnTo>
                    <a:pt x="3279647" y="1029462"/>
                  </a:lnTo>
                  <a:lnTo>
                    <a:pt x="3203447" y="1029462"/>
                  </a:lnTo>
                  <a:lnTo>
                    <a:pt x="3203447" y="1048512"/>
                  </a:lnTo>
                  <a:lnTo>
                    <a:pt x="3279647" y="1048512"/>
                  </a:lnTo>
                  <a:close/>
                </a:path>
                <a:path w="7621905" h="1049020">
                  <a:moveTo>
                    <a:pt x="3146297" y="1048512"/>
                  </a:moveTo>
                  <a:lnTo>
                    <a:pt x="3146297" y="1029462"/>
                  </a:lnTo>
                  <a:lnTo>
                    <a:pt x="3070097" y="1029462"/>
                  </a:lnTo>
                  <a:lnTo>
                    <a:pt x="3070097" y="1048512"/>
                  </a:lnTo>
                  <a:lnTo>
                    <a:pt x="3146297" y="1048512"/>
                  </a:lnTo>
                  <a:close/>
                </a:path>
                <a:path w="7621905" h="1049020">
                  <a:moveTo>
                    <a:pt x="3012947" y="1048512"/>
                  </a:moveTo>
                  <a:lnTo>
                    <a:pt x="3012947" y="1029462"/>
                  </a:lnTo>
                  <a:lnTo>
                    <a:pt x="2936747" y="1029462"/>
                  </a:lnTo>
                  <a:lnTo>
                    <a:pt x="2936747" y="1048512"/>
                  </a:lnTo>
                  <a:lnTo>
                    <a:pt x="3012947" y="1048512"/>
                  </a:lnTo>
                  <a:close/>
                </a:path>
                <a:path w="7621905" h="1049020">
                  <a:moveTo>
                    <a:pt x="2879597" y="1048512"/>
                  </a:moveTo>
                  <a:lnTo>
                    <a:pt x="2879597" y="1029462"/>
                  </a:lnTo>
                  <a:lnTo>
                    <a:pt x="2803397" y="1029462"/>
                  </a:lnTo>
                  <a:lnTo>
                    <a:pt x="2803397" y="1048512"/>
                  </a:lnTo>
                  <a:lnTo>
                    <a:pt x="2879597" y="1048512"/>
                  </a:lnTo>
                  <a:close/>
                </a:path>
                <a:path w="7621905" h="1049020">
                  <a:moveTo>
                    <a:pt x="2746247" y="1048512"/>
                  </a:moveTo>
                  <a:lnTo>
                    <a:pt x="2746247" y="1029462"/>
                  </a:lnTo>
                  <a:lnTo>
                    <a:pt x="2670047" y="1029462"/>
                  </a:lnTo>
                  <a:lnTo>
                    <a:pt x="2670047" y="1048512"/>
                  </a:lnTo>
                  <a:lnTo>
                    <a:pt x="2746247" y="1048512"/>
                  </a:lnTo>
                  <a:close/>
                </a:path>
                <a:path w="7621905" h="1049020">
                  <a:moveTo>
                    <a:pt x="2612897" y="1048512"/>
                  </a:moveTo>
                  <a:lnTo>
                    <a:pt x="2612897" y="1029462"/>
                  </a:lnTo>
                  <a:lnTo>
                    <a:pt x="2536697" y="1029462"/>
                  </a:lnTo>
                  <a:lnTo>
                    <a:pt x="2536697" y="1048512"/>
                  </a:lnTo>
                  <a:lnTo>
                    <a:pt x="2612897" y="1048512"/>
                  </a:lnTo>
                  <a:close/>
                </a:path>
                <a:path w="7621905" h="1049020">
                  <a:moveTo>
                    <a:pt x="2479547" y="1048512"/>
                  </a:moveTo>
                  <a:lnTo>
                    <a:pt x="2479547" y="1029462"/>
                  </a:lnTo>
                  <a:lnTo>
                    <a:pt x="2403347" y="1029462"/>
                  </a:lnTo>
                  <a:lnTo>
                    <a:pt x="2403347" y="1048512"/>
                  </a:lnTo>
                  <a:lnTo>
                    <a:pt x="2479547" y="1048512"/>
                  </a:lnTo>
                  <a:close/>
                </a:path>
                <a:path w="7621905" h="1049020">
                  <a:moveTo>
                    <a:pt x="2346197" y="1048512"/>
                  </a:moveTo>
                  <a:lnTo>
                    <a:pt x="2346197" y="1029462"/>
                  </a:lnTo>
                  <a:lnTo>
                    <a:pt x="2269997" y="1029462"/>
                  </a:lnTo>
                  <a:lnTo>
                    <a:pt x="2269997" y="1048512"/>
                  </a:lnTo>
                  <a:lnTo>
                    <a:pt x="2346197" y="1048512"/>
                  </a:lnTo>
                  <a:close/>
                </a:path>
                <a:path w="7621905" h="1049020">
                  <a:moveTo>
                    <a:pt x="2212847" y="1048512"/>
                  </a:moveTo>
                  <a:lnTo>
                    <a:pt x="2212847" y="1029462"/>
                  </a:lnTo>
                  <a:lnTo>
                    <a:pt x="2136647" y="1029462"/>
                  </a:lnTo>
                  <a:lnTo>
                    <a:pt x="2136647" y="1048512"/>
                  </a:lnTo>
                  <a:lnTo>
                    <a:pt x="2212847" y="1048512"/>
                  </a:lnTo>
                  <a:close/>
                </a:path>
                <a:path w="7621905" h="1049020">
                  <a:moveTo>
                    <a:pt x="2079497" y="1048512"/>
                  </a:moveTo>
                  <a:lnTo>
                    <a:pt x="2079497" y="1029462"/>
                  </a:lnTo>
                  <a:lnTo>
                    <a:pt x="2003297" y="1029462"/>
                  </a:lnTo>
                  <a:lnTo>
                    <a:pt x="2003297" y="1048512"/>
                  </a:lnTo>
                  <a:lnTo>
                    <a:pt x="2079497" y="1048512"/>
                  </a:lnTo>
                  <a:close/>
                </a:path>
                <a:path w="7621905" h="1049020">
                  <a:moveTo>
                    <a:pt x="1946147" y="1048512"/>
                  </a:moveTo>
                  <a:lnTo>
                    <a:pt x="1946147" y="1029462"/>
                  </a:lnTo>
                  <a:lnTo>
                    <a:pt x="1869947" y="1029462"/>
                  </a:lnTo>
                  <a:lnTo>
                    <a:pt x="1869947" y="1048512"/>
                  </a:lnTo>
                  <a:lnTo>
                    <a:pt x="1946147" y="1048512"/>
                  </a:lnTo>
                  <a:close/>
                </a:path>
                <a:path w="7621905" h="1049020">
                  <a:moveTo>
                    <a:pt x="1812797" y="1048512"/>
                  </a:moveTo>
                  <a:lnTo>
                    <a:pt x="1812797" y="1029462"/>
                  </a:lnTo>
                  <a:lnTo>
                    <a:pt x="1736597" y="1029462"/>
                  </a:lnTo>
                  <a:lnTo>
                    <a:pt x="1736597" y="1048512"/>
                  </a:lnTo>
                  <a:lnTo>
                    <a:pt x="1812797" y="1048512"/>
                  </a:lnTo>
                  <a:close/>
                </a:path>
                <a:path w="7621905" h="1049020">
                  <a:moveTo>
                    <a:pt x="1679447" y="1048512"/>
                  </a:moveTo>
                  <a:lnTo>
                    <a:pt x="1679447" y="1029462"/>
                  </a:lnTo>
                  <a:lnTo>
                    <a:pt x="1603247" y="1029462"/>
                  </a:lnTo>
                  <a:lnTo>
                    <a:pt x="1603247" y="1048512"/>
                  </a:lnTo>
                  <a:lnTo>
                    <a:pt x="1679447" y="1048512"/>
                  </a:lnTo>
                  <a:close/>
                </a:path>
                <a:path w="7621905" h="1049020">
                  <a:moveTo>
                    <a:pt x="1546097" y="1048512"/>
                  </a:moveTo>
                  <a:lnTo>
                    <a:pt x="1546097" y="1029462"/>
                  </a:lnTo>
                  <a:lnTo>
                    <a:pt x="1469897" y="1029462"/>
                  </a:lnTo>
                  <a:lnTo>
                    <a:pt x="1469897" y="1048512"/>
                  </a:lnTo>
                  <a:lnTo>
                    <a:pt x="1546097" y="1048512"/>
                  </a:lnTo>
                  <a:close/>
                </a:path>
                <a:path w="7621905" h="1049020">
                  <a:moveTo>
                    <a:pt x="1412747" y="1048512"/>
                  </a:moveTo>
                  <a:lnTo>
                    <a:pt x="1412747" y="1029462"/>
                  </a:lnTo>
                  <a:lnTo>
                    <a:pt x="1336547" y="1029462"/>
                  </a:lnTo>
                  <a:lnTo>
                    <a:pt x="1336547" y="1048512"/>
                  </a:lnTo>
                  <a:lnTo>
                    <a:pt x="1412747" y="1048512"/>
                  </a:lnTo>
                  <a:close/>
                </a:path>
                <a:path w="7621905" h="1049020">
                  <a:moveTo>
                    <a:pt x="1279397" y="1048512"/>
                  </a:moveTo>
                  <a:lnTo>
                    <a:pt x="1279397" y="1029462"/>
                  </a:lnTo>
                  <a:lnTo>
                    <a:pt x="1203197" y="1029462"/>
                  </a:lnTo>
                  <a:lnTo>
                    <a:pt x="1203197" y="1048512"/>
                  </a:lnTo>
                  <a:lnTo>
                    <a:pt x="1279397" y="1048512"/>
                  </a:lnTo>
                  <a:close/>
                </a:path>
                <a:path w="7621905" h="1049020">
                  <a:moveTo>
                    <a:pt x="1146047" y="1048512"/>
                  </a:moveTo>
                  <a:lnTo>
                    <a:pt x="1146047" y="1029462"/>
                  </a:lnTo>
                  <a:lnTo>
                    <a:pt x="1069847" y="1029462"/>
                  </a:lnTo>
                  <a:lnTo>
                    <a:pt x="1069847" y="1048512"/>
                  </a:lnTo>
                  <a:lnTo>
                    <a:pt x="1146047" y="1048512"/>
                  </a:lnTo>
                  <a:close/>
                </a:path>
                <a:path w="7621905" h="1049020">
                  <a:moveTo>
                    <a:pt x="1012697" y="1048512"/>
                  </a:moveTo>
                  <a:lnTo>
                    <a:pt x="1012697" y="1029462"/>
                  </a:lnTo>
                  <a:lnTo>
                    <a:pt x="936497" y="1029462"/>
                  </a:lnTo>
                  <a:lnTo>
                    <a:pt x="936497" y="1048512"/>
                  </a:lnTo>
                  <a:lnTo>
                    <a:pt x="1012697" y="1048512"/>
                  </a:lnTo>
                  <a:close/>
                </a:path>
                <a:path w="7621905" h="1049020">
                  <a:moveTo>
                    <a:pt x="879347" y="1048512"/>
                  </a:moveTo>
                  <a:lnTo>
                    <a:pt x="879347" y="1029462"/>
                  </a:lnTo>
                  <a:lnTo>
                    <a:pt x="803147" y="1029462"/>
                  </a:lnTo>
                  <a:lnTo>
                    <a:pt x="803147" y="1048512"/>
                  </a:lnTo>
                  <a:lnTo>
                    <a:pt x="879347" y="1048512"/>
                  </a:lnTo>
                  <a:close/>
                </a:path>
                <a:path w="7621905" h="1049020">
                  <a:moveTo>
                    <a:pt x="745997" y="1048512"/>
                  </a:moveTo>
                  <a:lnTo>
                    <a:pt x="745997" y="1029462"/>
                  </a:lnTo>
                  <a:lnTo>
                    <a:pt x="669797" y="1029462"/>
                  </a:lnTo>
                  <a:lnTo>
                    <a:pt x="669797" y="1048512"/>
                  </a:lnTo>
                  <a:lnTo>
                    <a:pt x="745997" y="1048512"/>
                  </a:lnTo>
                  <a:close/>
                </a:path>
                <a:path w="7621905" h="1049020">
                  <a:moveTo>
                    <a:pt x="612647" y="1048512"/>
                  </a:moveTo>
                  <a:lnTo>
                    <a:pt x="612647" y="1029462"/>
                  </a:lnTo>
                  <a:lnTo>
                    <a:pt x="536447" y="1029462"/>
                  </a:lnTo>
                  <a:lnTo>
                    <a:pt x="536447" y="1048512"/>
                  </a:lnTo>
                  <a:lnTo>
                    <a:pt x="612647" y="1048512"/>
                  </a:lnTo>
                  <a:close/>
                </a:path>
                <a:path w="7621905" h="1049020">
                  <a:moveTo>
                    <a:pt x="479297" y="1048512"/>
                  </a:moveTo>
                  <a:lnTo>
                    <a:pt x="479297" y="1029462"/>
                  </a:lnTo>
                  <a:lnTo>
                    <a:pt x="403097" y="1029462"/>
                  </a:lnTo>
                  <a:lnTo>
                    <a:pt x="403097" y="1048512"/>
                  </a:lnTo>
                  <a:lnTo>
                    <a:pt x="479297" y="1048512"/>
                  </a:lnTo>
                  <a:close/>
                </a:path>
                <a:path w="7621905" h="1049020">
                  <a:moveTo>
                    <a:pt x="345947" y="1048512"/>
                  </a:moveTo>
                  <a:lnTo>
                    <a:pt x="345947" y="1029462"/>
                  </a:lnTo>
                  <a:lnTo>
                    <a:pt x="269747" y="1029462"/>
                  </a:lnTo>
                  <a:lnTo>
                    <a:pt x="269747" y="1048512"/>
                  </a:lnTo>
                  <a:lnTo>
                    <a:pt x="345947" y="1048512"/>
                  </a:lnTo>
                  <a:close/>
                </a:path>
                <a:path w="7621905" h="1049020">
                  <a:moveTo>
                    <a:pt x="148589" y="1026414"/>
                  </a:moveTo>
                  <a:lnTo>
                    <a:pt x="140207" y="1024128"/>
                  </a:lnTo>
                  <a:lnTo>
                    <a:pt x="140207" y="1024890"/>
                  </a:lnTo>
                  <a:lnTo>
                    <a:pt x="139445" y="1024128"/>
                  </a:lnTo>
                  <a:lnTo>
                    <a:pt x="134112" y="1042416"/>
                  </a:lnTo>
                  <a:lnTo>
                    <a:pt x="135636" y="1043178"/>
                  </a:lnTo>
                  <a:lnTo>
                    <a:pt x="147827" y="1045342"/>
                  </a:lnTo>
                  <a:lnTo>
                    <a:pt x="147827" y="1026414"/>
                  </a:lnTo>
                  <a:lnTo>
                    <a:pt x="148589" y="1026414"/>
                  </a:lnTo>
                  <a:close/>
                </a:path>
                <a:path w="7621905" h="1049020">
                  <a:moveTo>
                    <a:pt x="212597" y="1048512"/>
                  </a:moveTo>
                  <a:lnTo>
                    <a:pt x="212597" y="1029462"/>
                  </a:lnTo>
                  <a:lnTo>
                    <a:pt x="172212" y="1029462"/>
                  </a:lnTo>
                  <a:lnTo>
                    <a:pt x="163830" y="1028700"/>
                  </a:lnTo>
                  <a:lnTo>
                    <a:pt x="156209" y="1027938"/>
                  </a:lnTo>
                  <a:lnTo>
                    <a:pt x="147827" y="1026414"/>
                  </a:lnTo>
                  <a:lnTo>
                    <a:pt x="147827" y="1045342"/>
                  </a:lnTo>
                  <a:lnTo>
                    <a:pt x="158014" y="1047097"/>
                  </a:lnTo>
                  <a:lnTo>
                    <a:pt x="169249" y="1048398"/>
                  </a:lnTo>
                  <a:lnTo>
                    <a:pt x="212597" y="1048512"/>
                  </a:lnTo>
                  <a:close/>
                </a:path>
                <a:path w="7621905" h="1049020">
                  <a:moveTo>
                    <a:pt x="164591" y="1028700"/>
                  </a:moveTo>
                  <a:lnTo>
                    <a:pt x="163830" y="1028630"/>
                  </a:lnTo>
                  <a:lnTo>
                    <a:pt x="164591" y="1028700"/>
                  </a:lnTo>
                  <a:close/>
                </a:path>
                <a:path w="7621905" h="1049020">
                  <a:moveTo>
                    <a:pt x="172974" y="1029462"/>
                  </a:moveTo>
                  <a:lnTo>
                    <a:pt x="172212" y="1029398"/>
                  </a:lnTo>
                  <a:lnTo>
                    <a:pt x="172974" y="1029462"/>
                  </a:lnTo>
                  <a:close/>
                </a:path>
                <a:path w="7621905" h="1049020">
                  <a:moveTo>
                    <a:pt x="42671" y="951738"/>
                  </a:moveTo>
                  <a:lnTo>
                    <a:pt x="41147" y="950214"/>
                  </a:lnTo>
                  <a:lnTo>
                    <a:pt x="25145" y="959358"/>
                  </a:lnTo>
                  <a:lnTo>
                    <a:pt x="25907" y="961644"/>
                  </a:lnTo>
                  <a:lnTo>
                    <a:pt x="37532" y="978421"/>
                  </a:lnTo>
                  <a:lnTo>
                    <a:pt x="41909" y="983547"/>
                  </a:lnTo>
                  <a:lnTo>
                    <a:pt x="41909" y="951738"/>
                  </a:lnTo>
                  <a:lnTo>
                    <a:pt x="42671" y="951738"/>
                  </a:lnTo>
                  <a:close/>
                </a:path>
                <a:path w="7621905" h="1049020">
                  <a:moveTo>
                    <a:pt x="90677" y="1002030"/>
                  </a:moveTo>
                  <a:lnTo>
                    <a:pt x="83819" y="997458"/>
                  </a:lnTo>
                  <a:lnTo>
                    <a:pt x="77724" y="992124"/>
                  </a:lnTo>
                  <a:lnTo>
                    <a:pt x="77724" y="992886"/>
                  </a:lnTo>
                  <a:lnTo>
                    <a:pt x="71627" y="987552"/>
                  </a:lnTo>
                  <a:lnTo>
                    <a:pt x="66293" y="982218"/>
                  </a:lnTo>
                  <a:lnTo>
                    <a:pt x="60959" y="976122"/>
                  </a:lnTo>
                  <a:lnTo>
                    <a:pt x="60959" y="976884"/>
                  </a:lnTo>
                  <a:lnTo>
                    <a:pt x="55625" y="970788"/>
                  </a:lnTo>
                  <a:lnTo>
                    <a:pt x="51053" y="963930"/>
                  </a:lnTo>
                  <a:lnTo>
                    <a:pt x="51053" y="964692"/>
                  </a:lnTo>
                  <a:lnTo>
                    <a:pt x="46481" y="957834"/>
                  </a:lnTo>
                  <a:lnTo>
                    <a:pt x="46481" y="958596"/>
                  </a:lnTo>
                  <a:lnTo>
                    <a:pt x="41909" y="951738"/>
                  </a:lnTo>
                  <a:lnTo>
                    <a:pt x="41909" y="983547"/>
                  </a:lnTo>
                  <a:lnTo>
                    <a:pt x="49653" y="992614"/>
                  </a:lnTo>
                  <a:lnTo>
                    <a:pt x="63237" y="1005419"/>
                  </a:lnTo>
                  <a:lnTo>
                    <a:pt x="79247" y="1018032"/>
                  </a:lnTo>
                  <a:lnTo>
                    <a:pt x="80009" y="1018032"/>
                  </a:lnTo>
                  <a:lnTo>
                    <a:pt x="89915" y="1002030"/>
                  </a:lnTo>
                  <a:lnTo>
                    <a:pt x="90677" y="1002030"/>
                  </a:lnTo>
                  <a:close/>
                </a:path>
              </a:pathLst>
            </a:custGeom>
            <a:solidFill>
              <a:srgbClr val="47AAB1"/>
            </a:solidFill>
          </p:spPr>
          <p:txBody>
            <a:bodyPr wrap="square" lIns="0" tIns="0" rIns="0" bIns="0" rtlCol="0"/>
            <a:lstStyle/>
            <a:p>
              <a:endParaRPr/>
            </a:p>
          </p:txBody>
        </p:sp>
      </p:grpSp>
      <p:sp>
        <p:nvSpPr>
          <p:cNvPr id="28" name="object 28"/>
          <p:cNvSpPr txBox="1"/>
          <p:nvPr/>
        </p:nvSpPr>
        <p:spPr>
          <a:xfrm>
            <a:off x="1551565" y="1965452"/>
            <a:ext cx="7683500" cy="2134235"/>
          </a:xfrm>
          <a:prstGeom prst="rect">
            <a:avLst/>
          </a:prstGeom>
        </p:spPr>
        <p:txBody>
          <a:bodyPr vert="horz" wrap="square" lIns="0" tIns="12700" rIns="0" bIns="0" rtlCol="0">
            <a:spAutoFit/>
          </a:bodyPr>
          <a:lstStyle/>
          <a:p>
            <a:pPr marL="12700">
              <a:lnSpc>
                <a:spcPct val="100000"/>
              </a:lnSpc>
              <a:spcBef>
                <a:spcPts val="100"/>
              </a:spcBef>
            </a:pPr>
            <a:r>
              <a:rPr sz="2400" b="1" dirty="0">
                <a:solidFill>
                  <a:srgbClr val="1E98A1"/>
                </a:solidFill>
                <a:latin typeface="微軟正黑體"/>
                <a:cs typeface="微軟正黑體"/>
              </a:rPr>
              <a:t>呈現課程學習或體驗的過程</a:t>
            </a:r>
            <a:endParaRPr sz="2400">
              <a:latin typeface="微軟正黑體"/>
              <a:cs typeface="微軟正黑體"/>
            </a:endParaRPr>
          </a:p>
          <a:p>
            <a:pPr marL="127000" marR="5080">
              <a:lnSpc>
                <a:spcPts val="2110"/>
              </a:lnSpc>
              <a:spcBef>
                <a:spcPts val="1430"/>
              </a:spcBef>
            </a:pPr>
            <a:r>
              <a:rPr sz="1800" dirty="0">
                <a:latin typeface="微軟正黑體"/>
                <a:cs typeface="微軟正黑體"/>
              </a:rPr>
              <a:t>將課程中投入學習的過程紀錄下來，以最真實的方式呈現出自己在這堂課的 學習及成長，即使是失敗的經驗也沒關係，不需要過度的裝飾及美化。</a:t>
            </a:r>
            <a:endParaRPr sz="1800">
              <a:latin typeface="微軟正黑體"/>
              <a:cs typeface="微軟正黑體"/>
            </a:endParaRPr>
          </a:p>
          <a:p>
            <a:pPr marL="226695">
              <a:lnSpc>
                <a:spcPct val="100000"/>
              </a:lnSpc>
              <a:spcBef>
                <a:spcPts val="1590"/>
              </a:spcBef>
            </a:pPr>
            <a:r>
              <a:rPr sz="1800" dirty="0">
                <a:latin typeface="微軟正黑體"/>
                <a:cs typeface="微軟正黑體"/>
              </a:rPr>
              <a:t>【</a:t>
            </a:r>
            <a:r>
              <a:rPr sz="1800" b="1" dirty="0">
                <a:latin typeface="微軟正黑體"/>
                <a:cs typeface="微軟正黑體"/>
              </a:rPr>
              <a:t>例如</a:t>
            </a:r>
            <a:r>
              <a:rPr sz="1800" dirty="0">
                <a:latin typeface="微軟正黑體"/>
                <a:cs typeface="微軟正黑體"/>
              </a:rPr>
              <a:t>】</a:t>
            </a:r>
            <a:endParaRPr sz="1800">
              <a:latin typeface="微軟正黑體"/>
              <a:cs typeface="微軟正黑體"/>
            </a:endParaRPr>
          </a:p>
          <a:p>
            <a:pPr marL="226695" marR="28575">
              <a:lnSpc>
                <a:spcPct val="100000"/>
              </a:lnSpc>
            </a:pPr>
            <a:r>
              <a:rPr sz="1800" spc="25" dirty="0">
                <a:latin typeface="微軟正黑體"/>
                <a:cs typeface="微軟正黑體"/>
              </a:rPr>
              <a:t>將學習的成果呈現出讓沒上過課的人一</a:t>
            </a:r>
            <a:r>
              <a:rPr sz="1800" spc="30" dirty="0">
                <a:latin typeface="微軟正黑體"/>
                <a:cs typeface="微軟正黑體"/>
              </a:rPr>
              <a:t>看</a:t>
            </a:r>
            <a:r>
              <a:rPr sz="1800" spc="25" dirty="0">
                <a:latin typeface="微軟正黑體"/>
                <a:cs typeface="微軟正黑體"/>
              </a:rPr>
              <a:t>就能了解你的學習過程，包括主 </a:t>
            </a:r>
            <a:r>
              <a:rPr sz="1800" dirty="0">
                <a:latin typeface="微軟正黑體"/>
                <a:cs typeface="微軟正黑體"/>
              </a:rPr>
              <a:t>題的訂定、資料的收集、過程中遇到問題如何解決的方式等。</a:t>
            </a:r>
            <a:endParaRPr sz="1800">
              <a:latin typeface="微軟正黑體"/>
              <a:cs typeface="微軟正黑體"/>
            </a:endParaRPr>
          </a:p>
        </p:txBody>
      </p:sp>
      <p:sp>
        <p:nvSpPr>
          <p:cNvPr id="29" name="object 29"/>
          <p:cNvSpPr txBox="1"/>
          <p:nvPr/>
        </p:nvSpPr>
        <p:spPr>
          <a:xfrm>
            <a:off x="1551565" y="968756"/>
            <a:ext cx="8194040" cy="635000"/>
          </a:xfrm>
          <a:prstGeom prst="rect">
            <a:avLst/>
          </a:prstGeom>
        </p:spPr>
        <p:txBody>
          <a:bodyPr vert="horz" wrap="square" lIns="0" tIns="12065" rIns="0" bIns="0" rtlCol="0">
            <a:spAutoFit/>
          </a:bodyPr>
          <a:lstStyle/>
          <a:p>
            <a:pPr marL="12700" marR="5080">
              <a:lnSpc>
                <a:spcPct val="100000"/>
              </a:lnSpc>
              <a:spcBef>
                <a:spcPts val="95"/>
              </a:spcBef>
            </a:pPr>
            <a:r>
              <a:rPr sz="2000" b="1" spc="5" dirty="0">
                <a:latin typeface="微軟正黑體"/>
                <a:cs typeface="微軟正黑體"/>
              </a:rPr>
              <a:t>招策會邀請技專、技高代表經多次討論，擬定「課程學習成果準備原則」 </a:t>
            </a:r>
            <a:r>
              <a:rPr sz="2000" b="1" spc="-5" dirty="0">
                <a:latin typeface="微軟正黑體"/>
                <a:cs typeface="微軟正黑體"/>
              </a:rPr>
              <a:t>引導學生製作課程學習成果。</a:t>
            </a:r>
            <a:endParaRPr sz="2000">
              <a:latin typeface="微軟正黑體"/>
              <a:cs typeface="微軟正黑體"/>
            </a:endParaRPr>
          </a:p>
        </p:txBody>
      </p:sp>
      <p:grpSp>
        <p:nvGrpSpPr>
          <p:cNvPr id="30" name="object 30"/>
          <p:cNvGrpSpPr/>
          <p:nvPr/>
        </p:nvGrpSpPr>
        <p:grpSpPr>
          <a:xfrm>
            <a:off x="1022489" y="979294"/>
            <a:ext cx="344170" cy="341630"/>
            <a:chOff x="1022489" y="979294"/>
            <a:chExt cx="344170" cy="341630"/>
          </a:xfrm>
        </p:grpSpPr>
        <p:pic>
          <p:nvPicPr>
            <p:cNvPr id="31" name="object 31"/>
            <p:cNvPicPr/>
            <p:nvPr/>
          </p:nvPicPr>
          <p:blipFill>
            <a:blip r:embed="rId15" cstate="print"/>
            <a:stretch>
              <a:fillRect/>
            </a:stretch>
          </p:blipFill>
          <p:spPr>
            <a:xfrm>
              <a:off x="1022489" y="979294"/>
              <a:ext cx="343662" cy="341037"/>
            </a:xfrm>
            <a:prstGeom prst="rect">
              <a:avLst/>
            </a:prstGeom>
          </p:spPr>
        </p:pic>
        <p:sp>
          <p:nvSpPr>
            <p:cNvPr id="32" name="object 32"/>
            <p:cNvSpPr/>
            <p:nvPr/>
          </p:nvSpPr>
          <p:spPr>
            <a:xfrm>
              <a:off x="1040777" y="1013460"/>
              <a:ext cx="290830" cy="285115"/>
            </a:xfrm>
            <a:custGeom>
              <a:avLst/>
              <a:gdLst/>
              <a:ahLst/>
              <a:cxnLst/>
              <a:rect l="l" t="t" r="r" b="b"/>
              <a:pathLst>
                <a:path w="290830" h="285115">
                  <a:moveTo>
                    <a:pt x="290322" y="142494"/>
                  </a:moveTo>
                  <a:lnTo>
                    <a:pt x="282945" y="97243"/>
                  </a:lnTo>
                  <a:lnTo>
                    <a:pt x="262402" y="58100"/>
                  </a:lnTo>
                  <a:lnTo>
                    <a:pt x="231068" y="27334"/>
                  </a:lnTo>
                  <a:lnTo>
                    <a:pt x="191322" y="7211"/>
                  </a:lnTo>
                  <a:lnTo>
                    <a:pt x="145542" y="0"/>
                  </a:lnTo>
                  <a:lnTo>
                    <a:pt x="99681" y="7211"/>
                  </a:lnTo>
                  <a:lnTo>
                    <a:pt x="59746" y="27334"/>
                  </a:lnTo>
                  <a:lnTo>
                    <a:pt x="28187" y="58100"/>
                  </a:lnTo>
                  <a:lnTo>
                    <a:pt x="7455" y="97243"/>
                  </a:lnTo>
                  <a:lnTo>
                    <a:pt x="0" y="142494"/>
                  </a:lnTo>
                  <a:lnTo>
                    <a:pt x="7455" y="187452"/>
                  </a:lnTo>
                  <a:lnTo>
                    <a:pt x="28187" y="226557"/>
                  </a:lnTo>
                  <a:lnTo>
                    <a:pt x="59746" y="257434"/>
                  </a:lnTo>
                  <a:lnTo>
                    <a:pt x="99681" y="277703"/>
                  </a:lnTo>
                  <a:lnTo>
                    <a:pt x="145542" y="284988"/>
                  </a:lnTo>
                  <a:lnTo>
                    <a:pt x="191322" y="277703"/>
                  </a:lnTo>
                  <a:lnTo>
                    <a:pt x="231068" y="257434"/>
                  </a:lnTo>
                  <a:lnTo>
                    <a:pt x="262402" y="226557"/>
                  </a:lnTo>
                  <a:lnTo>
                    <a:pt x="282945" y="187452"/>
                  </a:lnTo>
                  <a:lnTo>
                    <a:pt x="290322" y="142494"/>
                  </a:lnTo>
                  <a:close/>
                </a:path>
              </a:pathLst>
            </a:custGeom>
            <a:solidFill>
              <a:srgbClr val="FFF1CB"/>
            </a:solidFill>
          </p:spPr>
          <p:txBody>
            <a:bodyPr wrap="square" lIns="0" tIns="0" rIns="0" bIns="0" rtlCol="0"/>
            <a:lstStyle/>
            <a:p>
              <a:endParaRPr/>
            </a:p>
          </p:txBody>
        </p:sp>
        <p:pic>
          <p:nvPicPr>
            <p:cNvPr id="33" name="object 33"/>
            <p:cNvPicPr/>
            <p:nvPr/>
          </p:nvPicPr>
          <p:blipFill>
            <a:blip r:embed="rId16" cstate="print"/>
            <a:stretch>
              <a:fillRect/>
            </a:stretch>
          </p:blipFill>
          <p:spPr>
            <a:xfrm>
              <a:off x="1066685" y="1043178"/>
              <a:ext cx="232409" cy="227837"/>
            </a:xfrm>
            <a:prstGeom prst="rect">
              <a:avLst/>
            </a:prstGeom>
          </p:spPr>
        </p:pic>
      </p:grpSp>
      <p:sp>
        <p:nvSpPr>
          <p:cNvPr id="34" name="object 34"/>
          <p:cNvSpPr txBox="1"/>
          <p:nvPr/>
        </p:nvSpPr>
        <p:spPr>
          <a:xfrm>
            <a:off x="9543167" y="6914642"/>
            <a:ext cx="320675" cy="255270"/>
          </a:xfrm>
          <a:prstGeom prst="rect">
            <a:avLst/>
          </a:prstGeom>
        </p:spPr>
        <p:txBody>
          <a:bodyPr vert="horz" wrap="square" lIns="0" tIns="0" rIns="0" bIns="0" rtlCol="0">
            <a:spAutoFit/>
          </a:bodyPr>
          <a:lstStyle/>
          <a:p>
            <a:pPr marL="38100">
              <a:lnSpc>
                <a:spcPts val="1814"/>
              </a:lnSpc>
            </a:pPr>
            <a:fld id="{81D60167-4931-47E6-BA6A-407CBD079E47}" type="slidenum">
              <a:rPr sz="1800" b="1" dirty="0">
                <a:solidFill>
                  <a:srgbClr val="001F5F"/>
                </a:solidFill>
                <a:latin typeface="Calibri"/>
                <a:cs typeface="Calibri"/>
              </a:rPr>
              <a:t>25</a:t>
            </a:fld>
            <a:endParaRPr sz="1800">
              <a:latin typeface="Calibri"/>
              <a:cs typeface="Calibri"/>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7717421" y="6749033"/>
            <a:ext cx="300977" cy="300227"/>
          </a:xfrm>
          <a:prstGeom prst="rect">
            <a:avLst/>
          </a:prstGeom>
        </p:spPr>
      </p:pic>
      <p:pic>
        <p:nvPicPr>
          <p:cNvPr id="3" name="object 3"/>
          <p:cNvPicPr/>
          <p:nvPr/>
        </p:nvPicPr>
        <p:blipFill>
          <a:blip r:embed="rId3" cstate="print"/>
          <a:stretch>
            <a:fillRect/>
          </a:stretch>
        </p:blipFill>
        <p:spPr>
          <a:xfrm>
            <a:off x="6238379" y="6824471"/>
            <a:ext cx="145541" cy="145541"/>
          </a:xfrm>
          <a:prstGeom prst="rect">
            <a:avLst/>
          </a:prstGeom>
        </p:spPr>
      </p:pic>
      <p:pic>
        <p:nvPicPr>
          <p:cNvPr id="4" name="object 4"/>
          <p:cNvPicPr/>
          <p:nvPr/>
        </p:nvPicPr>
        <p:blipFill>
          <a:blip r:embed="rId4" cstate="print"/>
          <a:stretch>
            <a:fillRect/>
          </a:stretch>
        </p:blipFill>
        <p:spPr>
          <a:xfrm>
            <a:off x="9111881" y="6696456"/>
            <a:ext cx="309372" cy="309372"/>
          </a:xfrm>
          <a:prstGeom prst="rect">
            <a:avLst/>
          </a:prstGeom>
        </p:spPr>
      </p:pic>
      <p:pic>
        <p:nvPicPr>
          <p:cNvPr id="5" name="object 5"/>
          <p:cNvPicPr/>
          <p:nvPr/>
        </p:nvPicPr>
        <p:blipFill>
          <a:blip r:embed="rId5" cstate="print"/>
          <a:stretch>
            <a:fillRect/>
          </a:stretch>
        </p:blipFill>
        <p:spPr>
          <a:xfrm>
            <a:off x="4922405" y="6749795"/>
            <a:ext cx="300989" cy="300989"/>
          </a:xfrm>
          <a:prstGeom prst="rect">
            <a:avLst/>
          </a:prstGeom>
        </p:spPr>
      </p:pic>
      <p:pic>
        <p:nvPicPr>
          <p:cNvPr id="6" name="object 6"/>
          <p:cNvPicPr/>
          <p:nvPr/>
        </p:nvPicPr>
        <p:blipFill>
          <a:blip r:embed="rId6" cstate="print"/>
          <a:stretch>
            <a:fillRect/>
          </a:stretch>
        </p:blipFill>
        <p:spPr>
          <a:xfrm>
            <a:off x="3071507" y="6697980"/>
            <a:ext cx="101345" cy="101345"/>
          </a:xfrm>
          <a:prstGeom prst="rect">
            <a:avLst/>
          </a:prstGeom>
        </p:spPr>
      </p:pic>
      <p:pic>
        <p:nvPicPr>
          <p:cNvPr id="7" name="object 7"/>
          <p:cNvPicPr/>
          <p:nvPr/>
        </p:nvPicPr>
        <p:blipFill>
          <a:blip r:embed="rId7" cstate="print"/>
          <a:stretch>
            <a:fillRect/>
          </a:stretch>
        </p:blipFill>
        <p:spPr>
          <a:xfrm>
            <a:off x="2599829" y="6543293"/>
            <a:ext cx="145541" cy="145541"/>
          </a:xfrm>
          <a:prstGeom prst="rect">
            <a:avLst/>
          </a:prstGeom>
        </p:spPr>
      </p:pic>
      <p:pic>
        <p:nvPicPr>
          <p:cNvPr id="8" name="object 8"/>
          <p:cNvPicPr/>
          <p:nvPr/>
        </p:nvPicPr>
        <p:blipFill>
          <a:blip r:embed="rId8" cstate="print"/>
          <a:stretch>
            <a:fillRect/>
          </a:stretch>
        </p:blipFill>
        <p:spPr>
          <a:xfrm>
            <a:off x="868565" y="6615683"/>
            <a:ext cx="309372" cy="309372"/>
          </a:xfrm>
          <a:prstGeom prst="rect">
            <a:avLst/>
          </a:prstGeom>
        </p:spPr>
      </p:pic>
      <p:grpSp>
        <p:nvGrpSpPr>
          <p:cNvPr id="9" name="object 9"/>
          <p:cNvGrpSpPr/>
          <p:nvPr/>
        </p:nvGrpSpPr>
        <p:grpSpPr>
          <a:xfrm>
            <a:off x="774839" y="6560463"/>
            <a:ext cx="9128760" cy="600075"/>
            <a:chOff x="774839" y="6560463"/>
            <a:chExt cx="9128760" cy="600075"/>
          </a:xfrm>
        </p:grpSpPr>
        <p:pic>
          <p:nvPicPr>
            <p:cNvPr id="10" name="object 10"/>
            <p:cNvPicPr/>
            <p:nvPr/>
          </p:nvPicPr>
          <p:blipFill>
            <a:blip r:embed="rId9" cstate="print"/>
            <a:stretch>
              <a:fillRect/>
            </a:stretch>
          </p:blipFill>
          <p:spPr>
            <a:xfrm>
              <a:off x="1910981" y="6662165"/>
              <a:ext cx="145541" cy="145541"/>
            </a:xfrm>
            <a:prstGeom prst="rect">
              <a:avLst/>
            </a:prstGeom>
          </p:spPr>
        </p:pic>
        <p:pic>
          <p:nvPicPr>
            <p:cNvPr id="11" name="object 11"/>
            <p:cNvPicPr/>
            <p:nvPr/>
          </p:nvPicPr>
          <p:blipFill>
            <a:blip r:embed="rId10" cstate="print"/>
            <a:stretch>
              <a:fillRect/>
            </a:stretch>
          </p:blipFill>
          <p:spPr>
            <a:xfrm>
              <a:off x="774839" y="6560463"/>
              <a:ext cx="9128760" cy="599767"/>
            </a:xfrm>
            <a:prstGeom prst="rect">
              <a:avLst/>
            </a:prstGeom>
          </p:spPr>
        </p:pic>
        <p:pic>
          <p:nvPicPr>
            <p:cNvPr id="12" name="object 12"/>
            <p:cNvPicPr/>
            <p:nvPr/>
          </p:nvPicPr>
          <p:blipFill>
            <a:blip r:embed="rId11" cstate="print"/>
            <a:stretch>
              <a:fillRect/>
            </a:stretch>
          </p:blipFill>
          <p:spPr>
            <a:xfrm>
              <a:off x="864755" y="6561581"/>
              <a:ext cx="436626" cy="436625"/>
            </a:xfrm>
            <a:prstGeom prst="rect">
              <a:avLst/>
            </a:prstGeom>
          </p:spPr>
        </p:pic>
      </p:grpSp>
      <p:pic>
        <p:nvPicPr>
          <p:cNvPr id="13" name="object 13"/>
          <p:cNvPicPr/>
          <p:nvPr/>
        </p:nvPicPr>
        <p:blipFill>
          <a:blip r:embed="rId12" cstate="print"/>
          <a:stretch>
            <a:fillRect/>
          </a:stretch>
        </p:blipFill>
        <p:spPr>
          <a:xfrm>
            <a:off x="774839" y="350520"/>
            <a:ext cx="9144000" cy="484632"/>
          </a:xfrm>
          <a:prstGeom prst="rect">
            <a:avLst/>
          </a:prstGeom>
        </p:spPr>
      </p:pic>
      <p:sp>
        <p:nvSpPr>
          <p:cNvPr id="14" name="object 14"/>
          <p:cNvSpPr txBox="1"/>
          <p:nvPr/>
        </p:nvSpPr>
        <p:spPr>
          <a:xfrm>
            <a:off x="2016385" y="764539"/>
            <a:ext cx="177165" cy="330200"/>
          </a:xfrm>
          <a:prstGeom prst="rect">
            <a:avLst/>
          </a:prstGeom>
        </p:spPr>
        <p:txBody>
          <a:bodyPr vert="horz" wrap="square" lIns="0" tIns="12065" rIns="0" bIns="0" rtlCol="0">
            <a:spAutoFit/>
          </a:bodyPr>
          <a:lstStyle/>
          <a:p>
            <a:pPr marL="12700">
              <a:lnSpc>
                <a:spcPct val="100000"/>
              </a:lnSpc>
              <a:spcBef>
                <a:spcPts val="95"/>
              </a:spcBef>
            </a:pPr>
            <a:r>
              <a:rPr sz="2000" b="1" spc="-5" dirty="0">
                <a:solidFill>
                  <a:srgbClr val="FFFFFF"/>
                </a:solidFill>
                <a:latin typeface="微軟正黑體"/>
                <a:cs typeface="微軟正黑體"/>
              </a:rPr>
              <a:t>3</a:t>
            </a:r>
            <a:endParaRPr sz="2000">
              <a:latin typeface="微軟正黑體"/>
              <a:cs typeface="微軟正黑體"/>
            </a:endParaRPr>
          </a:p>
        </p:txBody>
      </p:sp>
      <p:sp>
        <p:nvSpPr>
          <p:cNvPr id="15" name="object 15"/>
          <p:cNvSpPr txBox="1">
            <a:spLocks noGrp="1"/>
          </p:cNvSpPr>
          <p:nvPr>
            <p:ph type="title"/>
          </p:nvPr>
        </p:nvSpPr>
        <p:spPr>
          <a:xfrm>
            <a:off x="942727" y="398017"/>
            <a:ext cx="6621145" cy="407034"/>
          </a:xfrm>
          <a:prstGeom prst="rect">
            <a:avLst/>
          </a:prstGeom>
        </p:spPr>
        <p:txBody>
          <a:bodyPr vert="horz" wrap="square" lIns="0" tIns="12700" rIns="0" bIns="0" rtlCol="0">
            <a:spAutoFit/>
          </a:bodyPr>
          <a:lstStyle/>
          <a:p>
            <a:pPr marL="12700">
              <a:lnSpc>
                <a:spcPct val="100000"/>
              </a:lnSpc>
              <a:spcBef>
                <a:spcPts val="100"/>
              </a:spcBef>
            </a:pPr>
            <a:r>
              <a:rPr dirty="0">
                <a:solidFill>
                  <a:srgbClr val="611332"/>
                </a:solidFill>
              </a:rPr>
              <a:t>參、相關宣導措施-</a:t>
            </a:r>
            <a:r>
              <a:rPr spc="-5" dirty="0"/>
              <a:t>課程學習成果準備原則(2/2)</a:t>
            </a:r>
          </a:p>
        </p:txBody>
      </p:sp>
      <p:sp>
        <p:nvSpPr>
          <p:cNvPr id="16" name="object 16"/>
          <p:cNvSpPr/>
          <p:nvPr/>
        </p:nvSpPr>
        <p:spPr>
          <a:xfrm>
            <a:off x="1022489" y="3971544"/>
            <a:ext cx="460375" cy="419100"/>
          </a:xfrm>
          <a:custGeom>
            <a:avLst/>
            <a:gdLst/>
            <a:ahLst/>
            <a:cxnLst/>
            <a:rect l="l" t="t" r="r" b="b"/>
            <a:pathLst>
              <a:path w="460375" h="419100">
                <a:moveTo>
                  <a:pt x="460248" y="415290"/>
                </a:moveTo>
                <a:lnTo>
                  <a:pt x="460248" y="4572"/>
                </a:lnTo>
                <a:lnTo>
                  <a:pt x="456438" y="0"/>
                </a:lnTo>
                <a:lnTo>
                  <a:pt x="4571" y="0"/>
                </a:lnTo>
                <a:lnTo>
                  <a:pt x="0" y="4572"/>
                </a:lnTo>
                <a:lnTo>
                  <a:pt x="0" y="415290"/>
                </a:lnTo>
                <a:lnTo>
                  <a:pt x="4572" y="419100"/>
                </a:lnTo>
                <a:lnTo>
                  <a:pt x="9905" y="419100"/>
                </a:lnTo>
                <a:lnTo>
                  <a:pt x="9906" y="19050"/>
                </a:lnTo>
                <a:lnTo>
                  <a:pt x="19050" y="9906"/>
                </a:lnTo>
                <a:lnTo>
                  <a:pt x="19050" y="19050"/>
                </a:lnTo>
                <a:lnTo>
                  <a:pt x="441197" y="19050"/>
                </a:lnTo>
                <a:lnTo>
                  <a:pt x="441197" y="9906"/>
                </a:lnTo>
                <a:lnTo>
                  <a:pt x="451104" y="19050"/>
                </a:lnTo>
                <a:lnTo>
                  <a:pt x="451104" y="419100"/>
                </a:lnTo>
                <a:lnTo>
                  <a:pt x="456438" y="419100"/>
                </a:lnTo>
                <a:lnTo>
                  <a:pt x="460248" y="415290"/>
                </a:lnTo>
                <a:close/>
              </a:path>
              <a:path w="460375" h="419100">
                <a:moveTo>
                  <a:pt x="19050" y="19050"/>
                </a:moveTo>
                <a:lnTo>
                  <a:pt x="19050" y="9906"/>
                </a:lnTo>
                <a:lnTo>
                  <a:pt x="9906" y="19050"/>
                </a:lnTo>
                <a:lnTo>
                  <a:pt x="19050" y="19050"/>
                </a:lnTo>
                <a:close/>
              </a:path>
              <a:path w="460375" h="419100">
                <a:moveTo>
                  <a:pt x="19050" y="400050"/>
                </a:moveTo>
                <a:lnTo>
                  <a:pt x="19050" y="19050"/>
                </a:lnTo>
                <a:lnTo>
                  <a:pt x="9906" y="19050"/>
                </a:lnTo>
                <a:lnTo>
                  <a:pt x="9906" y="400050"/>
                </a:lnTo>
                <a:lnTo>
                  <a:pt x="19050" y="400050"/>
                </a:lnTo>
                <a:close/>
              </a:path>
              <a:path w="460375" h="419100">
                <a:moveTo>
                  <a:pt x="451104" y="400050"/>
                </a:moveTo>
                <a:lnTo>
                  <a:pt x="9906" y="400050"/>
                </a:lnTo>
                <a:lnTo>
                  <a:pt x="19050" y="409956"/>
                </a:lnTo>
                <a:lnTo>
                  <a:pt x="19050" y="419100"/>
                </a:lnTo>
                <a:lnTo>
                  <a:pt x="441197" y="419100"/>
                </a:lnTo>
                <a:lnTo>
                  <a:pt x="441197" y="409956"/>
                </a:lnTo>
                <a:lnTo>
                  <a:pt x="451104" y="400050"/>
                </a:lnTo>
                <a:close/>
              </a:path>
              <a:path w="460375" h="419100">
                <a:moveTo>
                  <a:pt x="19050" y="419100"/>
                </a:moveTo>
                <a:lnTo>
                  <a:pt x="19050" y="409956"/>
                </a:lnTo>
                <a:lnTo>
                  <a:pt x="9906" y="400050"/>
                </a:lnTo>
                <a:lnTo>
                  <a:pt x="9905" y="419100"/>
                </a:lnTo>
                <a:lnTo>
                  <a:pt x="19050" y="419100"/>
                </a:lnTo>
                <a:close/>
              </a:path>
              <a:path w="460375" h="419100">
                <a:moveTo>
                  <a:pt x="451104" y="19050"/>
                </a:moveTo>
                <a:lnTo>
                  <a:pt x="441197" y="9906"/>
                </a:lnTo>
                <a:lnTo>
                  <a:pt x="441197" y="19050"/>
                </a:lnTo>
                <a:lnTo>
                  <a:pt x="451104" y="19050"/>
                </a:lnTo>
                <a:close/>
              </a:path>
              <a:path w="460375" h="419100">
                <a:moveTo>
                  <a:pt x="451104" y="400050"/>
                </a:moveTo>
                <a:lnTo>
                  <a:pt x="451104" y="19050"/>
                </a:lnTo>
                <a:lnTo>
                  <a:pt x="441197" y="19050"/>
                </a:lnTo>
                <a:lnTo>
                  <a:pt x="441197" y="400050"/>
                </a:lnTo>
                <a:lnTo>
                  <a:pt x="451104" y="400050"/>
                </a:lnTo>
                <a:close/>
              </a:path>
              <a:path w="460375" h="419100">
                <a:moveTo>
                  <a:pt x="451104" y="419100"/>
                </a:moveTo>
                <a:lnTo>
                  <a:pt x="451104" y="400050"/>
                </a:lnTo>
                <a:lnTo>
                  <a:pt x="441197" y="409956"/>
                </a:lnTo>
                <a:lnTo>
                  <a:pt x="441197" y="419100"/>
                </a:lnTo>
                <a:lnTo>
                  <a:pt x="451104" y="419100"/>
                </a:lnTo>
                <a:close/>
              </a:path>
            </a:pathLst>
          </a:custGeom>
          <a:solidFill>
            <a:srgbClr val="E947AF"/>
          </a:solidFill>
        </p:spPr>
        <p:txBody>
          <a:bodyPr wrap="square" lIns="0" tIns="0" rIns="0" bIns="0" rtlCol="0"/>
          <a:lstStyle/>
          <a:p>
            <a:endParaRPr/>
          </a:p>
        </p:txBody>
      </p:sp>
      <p:sp>
        <p:nvSpPr>
          <p:cNvPr id="17" name="object 17"/>
          <p:cNvSpPr txBox="1"/>
          <p:nvPr/>
        </p:nvSpPr>
        <p:spPr>
          <a:xfrm>
            <a:off x="1164470" y="3999991"/>
            <a:ext cx="177165" cy="330200"/>
          </a:xfrm>
          <a:prstGeom prst="rect">
            <a:avLst/>
          </a:prstGeom>
        </p:spPr>
        <p:txBody>
          <a:bodyPr vert="horz" wrap="square" lIns="0" tIns="12065" rIns="0" bIns="0" rtlCol="0">
            <a:spAutoFit/>
          </a:bodyPr>
          <a:lstStyle/>
          <a:p>
            <a:pPr marL="12700">
              <a:lnSpc>
                <a:spcPct val="100000"/>
              </a:lnSpc>
              <a:spcBef>
                <a:spcPts val="95"/>
              </a:spcBef>
            </a:pPr>
            <a:r>
              <a:rPr sz="2000" b="1" spc="-5" dirty="0">
                <a:latin typeface="微軟正黑體"/>
                <a:cs typeface="微軟正黑體"/>
              </a:rPr>
              <a:t>4</a:t>
            </a:r>
            <a:endParaRPr sz="2000">
              <a:latin typeface="微軟正黑體"/>
              <a:cs typeface="微軟正黑體"/>
            </a:endParaRPr>
          </a:p>
        </p:txBody>
      </p:sp>
      <p:sp>
        <p:nvSpPr>
          <p:cNvPr id="18" name="object 18"/>
          <p:cNvSpPr/>
          <p:nvPr/>
        </p:nvSpPr>
        <p:spPr>
          <a:xfrm>
            <a:off x="1473593" y="4142994"/>
            <a:ext cx="8174355" cy="76200"/>
          </a:xfrm>
          <a:custGeom>
            <a:avLst/>
            <a:gdLst/>
            <a:ahLst/>
            <a:cxnLst/>
            <a:rect l="l" t="t" r="r" b="b"/>
            <a:pathLst>
              <a:path w="8174355" h="76200">
                <a:moveTo>
                  <a:pt x="8099619" y="28955"/>
                </a:moveTo>
                <a:lnTo>
                  <a:pt x="0" y="28956"/>
                </a:lnTo>
                <a:lnTo>
                  <a:pt x="0" y="48006"/>
                </a:lnTo>
                <a:lnTo>
                  <a:pt x="8097773" y="48005"/>
                </a:lnTo>
                <a:lnTo>
                  <a:pt x="8097774" y="38100"/>
                </a:lnTo>
                <a:lnTo>
                  <a:pt x="8099619" y="28955"/>
                </a:lnTo>
                <a:close/>
              </a:path>
              <a:path w="8174355" h="76200">
                <a:moveTo>
                  <a:pt x="8135874" y="48005"/>
                </a:moveTo>
                <a:lnTo>
                  <a:pt x="8135874" y="28955"/>
                </a:lnTo>
                <a:lnTo>
                  <a:pt x="8099619" y="28955"/>
                </a:lnTo>
                <a:lnTo>
                  <a:pt x="8097774" y="38100"/>
                </a:lnTo>
                <a:lnTo>
                  <a:pt x="8099729" y="48005"/>
                </a:lnTo>
                <a:lnTo>
                  <a:pt x="8135874" y="48005"/>
                </a:lnTo>
                <a:close/>
              </a:path>
              <a:path w="8174355" h="76200">
                <a:moveTo>
                  <a:pt x="8099729" y="48005"/>
                </a:moveTo>
                <a:lnTo>
                  <a:pt x="8097774" y="38100"/>
                </a:lnTo>
                <a:lnTo>
                  <a:pt x="8097773" y="48005"/>
                </a:lnTo>
                <a:lnTo>
                  <a:pt x="8099729" y="48005"/>
                </a:lnTo>
                <a:close/>
              </a:path>
              <a:path w="8174355" h="76200">
                <a:moveTo>
                  <a:pt x="8173974" y="38100"/>
                </a:moveTo>
                <a:lnTo>
                  <a:pt x="8171021" y="23467"/>
                </a:lnTo>
                <a:lnTo>
                  <a:pt x="8162925" y="11334"/>
                </a:lnTo>
                <a:lnTo>
                  <a:pt x="8150828" y="3059"/>
                </a:lnTo>
                <a:lnTo>
                  <a:pt x="8135874" y="0"/>
                </a:lnTo>
                <a:lnTo>
                  <a:pt x="8120919" y="3059"/>
                </a:lnTo>
                <a:lnTo>
                  <a:pt x="8108823" y="11334"/>
                </a:lnTo>
                <a:lnTo>
                  <a:pt x="8100726" y="23467"/>
                </a:lnTo>
                <a:lnTo>
                  <a:pt x="8099619" y="28955"/>
                </a:lnTo>
                <a:lnTo>
                  <a:pt x="8135874" y="28955"/>
                </a:lnTo>
                <a:lnTo>
                  <a:pt x="8135874" y="76200"/>
                </a:lnTo>
                <a:lnTo>
                  <a:pt x="8150828" y="73247"/>
                </a:lnTo>
                <a:lnTo>
                  <a:pt x="8162925" y="65150"/>
                </a:lnTo>
                <a:lnTo>
                  <a:pt x="8171021" y="53054"/>
                </a:lnTo>
                <a:lnTo>
                  <a:pt x="8173974" y="38100"/>
                </a:lnTo>
                <a:close/>
              </a:path>
              <a:path w="8174355" h="76200">
                <a:moveTo>
                  <a:pt x="8135874" y="76200"/>
                </a:moveTo>
                <a:lnTo>
                  <a:pt x="8135874" y="48005"/>
                </a:lnTo>
                <a:lnTo>
                  <a:pt x="8099729" y="48005"/>
                </a:lnTo>
                <a:lnTo>
                  <a:pt x="8100726" y="53054"/>
                </a:lnTo>
                <a:lnTo>
                  <a:pt x="8108823" y="65150"/>
                </a:lnTo>
                <a:lnTo>
                  <a:pt x="8120919" y="73247"/>
                </a:lnTo>
                <a:lnTo>
                  <a:pt x="8135874" y="76200"/>
                </a:lnTo>
                <a:close/>
              </a:path>
            </a:pathLst>
          </a:custGeom>
          <a:solidFill>
            <a:srgbClr val="E947AF"/>
          </a:solidFill>
        </p:spPr>
        <p:txBody>
          <a:bodyPr wrap="square" lIns="0" tIns="0" rIns="0" bIns="0" rtlCol="0"/>
          <a:lstStyle/>
          <a:p>
            <a:endParaRPr/>
          </a:p>
        </p:txBody>
      </p:sp>
      <p:sp>
        <p:nvSpPr>
          <p:cNvPr id="19" name="object 19"/>
          <p:cNvSpPr/>
          <p:nvPr/>
        </p:nvSpPr>
        <p:spPr>
          <a:xfrm>
            <a:off x="1022489" y="5592317"/>
            <a:ext cx="460375" cy="419100"/>
          </a:xfrm>
          <a:custGeom>
            <a:avLst/>
            <a:gdLst/>
            <a:ahLst/>
            <a:cxnLst/>
            <a:rect l="l" t="t" r="r" b="b"/>
            <a:pathLst>
              <a:path w="460375" h="419100">
                <a:moveTo>
                  <a:pt x="460248" y="415289"/>
                </a:moveTo>
                <a:lnTo>
                  <a:pt x="460248" y="4571"/>
                </a:lnTo>
                <a:lnTo>
                  <a:pt x="456438" y="0"/>
                </a:lnTo>
                <a:lnTo>
                  <a:pt x="4571" y="0"/>
                </a:lnTo>
                <a:lnTo>
                  <a:pt x="0" y="4571"/>
                </a:lnTo>
                <a:lnTo>
                  <a:pt x="0" y="415289"/>
                </a:lnTo>
                <a:lnTo>
                  <a:pt x="4572" y="419099"/>
                </a:lnTo>
                <a:lnTo>
                  <a:pt x="9905" y="419099"/>
                </a:lnTo>
                <a:lnTo>
                  <a:pt x="9906" y="19049"/>
                </a:lnTo>
                <a:lnTo>
                  <a:pt x="19050" y="9905"/>
                </a:lnTo>
                <a:lnTo>
                  <a:pt x="19050" y="19049"/>
                </a:lnTo>
                <a:lnTo>
                  <a:pt x="441197" y="19049"/>
                </a:lnTo>
                <a:lnTo>
                  <a:pt x="441197" y="9905"/>
                </a:lnTo>
                <a:lnTo>
                  <a:pt x="451104" y="19049"/>
                </a:lnTo>
                <a:lnTo>
                  <a:pt x="451104" y="419099"/>
                </a:lnTo>
                <a:lnTo>
                  <a:pt x="456438" y="419099"/>
                </a:lnTo>
                <a:lnTo>
                  <a:pt x="460248" y="415289"/>
                </a:lnTo>
                <a:close/>
              </a:path>
              <a:path w="460375" h="419100">
                <a:moveTo>
                  <a:pt x="19050" y="19049"/>
                </a:moveTo>
                <a:lnTo>
                  <a:pt x="19050" y="9905"/>
                </a:lnTo>
                <a:lnTo>
                  <a:pt x="9906" y="19049"/>
                </a:lnTo>
                <a:lnTo>
                  <a:pt x="19050" y="19049"/>
                </a:lnTo>
                <a:close/>
              </a:path>
              <a:path w="460375" h="419100">
                <a:moveTo>
                  <a:pt x="19050" y="400049"/>
                </a:moveTo>
                <a:lnTo>
                  <a:pt x="19050" y="19049"/>
                </a:lnTo>
                <a:lnTo>
                  <a:pt x="9906" y="19049"/>
                </a:lnTo>
                <a:lnTo>
                  <a:pt x="9906" y="400049"/>
                </a:lnTo>
                <a:lnTo>
                  <a:pt x="19050" y="400049"/>
                </a:lnTo>
                <a:close/>
              </a:path>
              <a:path w="460375" h="419100">
                <a:moveTo>
                  <a:pt x="451104" y="400049"/>
                </a:moveTo>
                <a:lnTo>
                  <a:pt x="9906" y="400049"/>
                </a:lnTo>
                <a:lnTo>
                  <a:pt x="19050" y="409955"/>
                </a:lnTo>
                <a:lnTo>
                  <a:pt x="19050" y="419099"/>
                </a:lnTo>
                <a:lnTo>
                  <a:pt x="441197" y="419099"/>
                </a:lnTo>
                <a:lnTo>
                  <a:pt x="441197" y="409955"/>
                </a:lnTo>
                <a:lnTo>
                  <a:pt x="451104" y="400049"/>
                </a:lnTo>
                <a:close/>
              </a:path>
              <a:path w="460375" h="419100">
                <a:moveTo>
                  <a:pt x="19050" y="419099"/>
                </a:moveTo>
                <a:lnTo>
                  <a:pt x="19050" y="409955"/>
                </a:lnTo>
                <a:lnTo>
                  <a:pt x="9906" y="400049"/>
                </a:lnTo>
                <a:lnTo>
                  <a:pt x="9905" y="419099"/>
                </a:lnTo>
                <a:lnTo>
                  <a:pt x="19050" y="419099"/>
                </a:lnTo>
                <a:close/>
              </a:path>
              <a:path w="460375" h="419100">
                <a:moveTo>
                  <a:pt x="451104" y="19049"/>
                </a:moveTo>
                <a:lnTo>
                  <a:pt x="441197" y="9905"/>
                </a:lnTo>
                <a:lnTo>
                  <a:pt x="441197" y="19049"/>
                </a:lnTo>
                <a:lnTo>
                  <a:pt x="451104" y="19049"/>
                </a:lnTo>
                <a:close/>
              </a:path>
              <a:path w="460375" h="419100">
                <a:moveTo>
                  <a:pt x="451104" y="400049"/>
                </a:moveTo>
                <a:lnTo>
                  <a:pt x="451104" y="19049"/>
                </a:lnTo>
                <a:lnTo>
                  <a:pt x="441197" y="19049"/>
                </a:lnTo>
                <a:lnTo>
                  <a:pt x="441197" y="400049"/>
                </a:lnTo>
                <a:lnTo>
                  <a:pt x="451104" y="400049"/>
                </a:lnTo>
                <a:close/>
              </a:path>
              <a:path w="460375" h="419100">
                <a:moveTo>
                  <a:pt x="451104" y="419099"/>
                </a:moveTo>
                <a:lnTo>
                  <a:pt x="451104" y="400049"/>
                </a:lnTo>
                <a:lnTo>
                  <a:pt x="441197" y="409955"/>
                </a:lnTo>
                <a:lnTo>
                  <a:pt x="441197" y="419099"/>
                </a:lnTo>
                <a:lnTo>
                  <a:pt x="451104" y="419099"/>
                </a:lnTo>
                <a:close/>
              </a:path>
            </a:pathLst>
          </a:custGeom>
          <a:solidFill>
            <a:srgbClr val="91CF4F"/>
          </a:solidFill>
        </p:spPr>
        <p:txBody>
          <a:bodyPr wrap="square" lIns="0" tIns="0" rIns="0" bIns="0" rtlCol="0"/>
          <a:lstStyle/>
          <a:p>
            <a:endParaRPr/>
          </a:p>
        </p:txBody>
      </p:sp>
      <p:sp>
        <p:nvSpPr>
          <p:cNvPr id="20" name="object 20"/>
          <p:cNvSpPr txBox="1"/>
          <p:nvPr/>
        </p:nvSpPr>
        <p:spPr>
          <a:xfrm>
            <a:off x="1164470" y="5620765"/>
            <a:ext cx="177165" cy="330200"/>
          </a:xfrm>
          <a:prstGeom prst="rect">
            <a:avLst/>
          </a:prstGeom>
        </p:spPr>
        <p:txBody>
          <a:bodyPr vert="horz" wrap="square" lIns="0" tIns="12065" rIns="0" bIns="0" rtlCol="0">
            <a:spAutoFit/>
          </a:bodyPr>
          <a:lstStyle/>
          <a:p>
            <a:pPr marL="12700">
              <a:lnSpc>
                <a:spcPct val="100000"/>
              </a:lnSpc>
              <a:spcBef>
                <a:spcPts val="95"/>
              </a:spcBef>
            </a:pPr>
            <a:r>
              <a:rPr sz="2000" b="1" spc="-5" dirty="0">
                <a:latin typeface="微軟正黑體"/>
                <a:cs typeface="微軟正黑體"/>
              </a:rPr>
              <a:t>5</a:t>
            </a:r>
            <a:endParaRPr sz="2000">
              <a:latin typeface="微軟正黑體"/>
              <a:cs typeface="微軟正黑體"/>
            </a:endParaRPr>
          </a:p>
        </p:txBody>
      </p:sp>
      <p:sp>
        <p:nvSpPr>
          <p:cNvPr id="21" name="object 21"/>
          <p:cNvSpPr/>
          <p:nvPr/>
        </p:nvSpPr>
        <p:spPr>
          <a:xfrm>
            <a:off x="1473593" y="5763767"/>
            <a:ext cx="8174355" cy="76200"/>
          </a:xfrm>
          <a:custGeom>
            <a:avLst/>
            <a:gdLst/>
            <a:ahLst/>
            <a:cxnLst/>
            <a:rect l="l" t="t" r="r" b="b"/>
            <a:pathLst>
              <a:path w="8174355" h="76200">
                <a:moveTo>
                  <a:pt x="8099619" y="28956"/>
                </a:moveTo>
                <a:lnTo>
                  <a:pt x="0" y="28956"/>
                </a:lnTo>
                <a:lnTo>
                  <a:pt x="0" y="48006"/>
                </a:lnTo>
                <a:lnTo>
                  <a:pt x="8097773" y="48006"/>
                </a:lnTo>
                <a:lnTo>
                  <a:pt x="8097774" y="38100"/>
                </a:lnTo>
                <a:lnTo>
                  <a:pt x="8099619" y="28956"/>
                </a:lnTo>
                <a:close/>
              </a:path>
              <a:path w="8174355" h="76200">
                <a:moveTo>
                  <a:pt x="8135874" y="48006"/>
                </a:moveTo>
                <a:lnTo>
                  <a:pt x="8135874" y="28956"/>
                </a:lnTo>
                <a:lnTo>
                  <a:pt x="8099619" y="28956"/>
                </a:lnTo>
                <a:lnTo>
                  <a:pt x="8097774" y="38100"/>
                </a:lnTo>
                <a:lnTo>
                  <a:pt x="8099729" y="48006"/>
                </a:lnTo>
                <a:lnTo>
                  <a:pt x="8135874" y="48006"/>
                </a:lnTo>
                <a:close/>
              </a:path>
              <a:path w="8174355" h="76200">
                <a:moveTo>
                  <a:pt x="8099729" y="48006"/>
                </a:moveTo>
                <a:lnTo>
                  <a:pt x="8097774" y="38100"/>
                </a:lnTo>
                <a:lnTo>
                  <a:pt x="8097773" y="48006"/>
                </a:lnTo>
                <a:lnTo>
                  <a:pt x="8099729" y="48006"/>
                </a:lnTo>
                <a:close/>
              </a:path>
              <a:path w="8174355" h="76200">
                <a:moveTo>
                  <a:pt x="8173974" y="38100"/>
                </a:moveTo>
                <a:lnTo>
                  <a:pt x="8171021" y="23467"/>
                </a:lnTo>
                <a:lnTo>
                  <a:pt x="8162925" y="11334"/>
                </a:lnTo>
                <a:lnTo>
                  <a:pt x="8150828" y="3059"/>
                </a:lnTo>
                <a:lnTo>
                  <a:pt x="8135874" y="0"/>
                </a:lnTo>
                <a:lnTo>
                  <a:pt x="8120919" y="3059"/>
                </a:lnTo>
                <a:lnTo>
                  <a:pt x="8108823" y="11334"/>
                </a:lnTo>
                <a:lnTo>
                  <a:pt x="8100726" y="23467"/>
                </a:lnTo>
                <a:lnTo>
                  <a:pt x="8099619" y="28956"/>
                </a:lnTo>
                <a:lnTo>
                  <a:pt x="8135874" y="28956"/>
                </a:lnTo>
                <a:lnTo>
                  <a:pt x="8135874" y="76200"/>
                </a:lnTo>
                <a:lnTo>
                  <a:pt x="8150828" y="73247"/>
                </a:lnTo>
                <a:lnTo>
                  <a:pt x="8162925" y="65150"/>
                </a:lnTo>
                <a:lnTo>
                  <a:pt x="8171021" y="53054"/>
                </a:lnTo>
                <a:lnTo>
                  <a:pt x="8173974" y="38100"/>
                </a:lnTo>
                <a:close/>
              </a:path>
              <a:path w="8174355" h="76200">
                <a:moveTo>
                  <a:pt x="8135874" y="76200"/>
                </a:moveTo>
                <a:lnTo>
                  <a:pt x="8135874" y="48006"/>
                </a:lnTo>
                <a:lnTo>
                  <a:pt x="8099729" y="48006"/>
                </a:lnTo>
                <a:lnTo>
                  <a:pt x="8100726" y="53054"/>
                </a:lnTo>
                <a:lnTo>
                  <a:pt x="8108823" y="65150"/>
                </a:lnTo>
                <a:lnTo>
                  <a:pt x="8120919" y="73247"/>
                </a:lnTo>
                <a:lnTo>
                  <a:pt x="8135874" y="76200"/>
                </a:lnTo>
                <a:close/>
              </a:path>
            </a:pathLst>
          </a:custGeom>
          <a:solidFill>
            <a:srgbClr val="91CF4F"/>
          </a:solidFill>
        </p:spPr>
        <p:txBody>
          <a:bodyPr wrap="square" lIns="0" tIns="0" rIns="0" bIns="0" rtlCol="0"/>
          <a:lstStyle/>
          <a:p>
            <a:endParaRPr/>
          </a:p>
        </p:txBody>
      </p:sp>
      <p:sp>
        <p:nvSpPr>
          <p:cNvPr id="22" name="object 22"/>
          <p:cNvSpPr/>
          <p:nvPr/>
        </p:nvSpPr>
        <p:spPr>
          <a:xfrm>
            <a:off x="1022489" y="1456182"/>
            <a:ext cx="460375" cy="419100"/>
          </a:xfrm>
          <a:custGeom>
            <a:avLst/>
            <a:gdLst/>
            <a:ahLst/>
            <a:cxnLst/>
            <a:rect l="l" t="t" r="r" b="b"/>
            <a:pathLst>
              <a:path w="460375" h="419100">
                <a:moveTo>
                  <a:pt x="460248" y="414528"/>
                </a:moveTo>
                <a:lnTo>
                  <a:pt x="460248" y="4572"/>
                </a:lnTo>
                <a:lnTo>
                  <a:pt x="456438" y="0"/>
                </a:lnTo>
                <a:lnTo>
                  <a:pt x="4571" y="0"/>
                </a:lnTo>
                <a:lnTo>
                  <a:pt x="0" y="4572"/>
                </a:lnTo>
                <a:lnTo>
                  <a:pt x="0" y="414528"/>
                </a:lnTo>
                <a:lnTo>
                  <a:pt x="4572" y="419100"/>
                </a:lnTo>
                <a:lnTo>
                  <a:pt x="9905" y="419100"/>
                </a:lnTo>
                <a:lnTo>
                  <a:pt x="9906" y="19050"/>
                </a:lnTo>
                <a:lnTo>
                  <a:pt x="19050" y="9144"/>
                </a:lnTo>
                <a:lnTo>
                  <a:pt x="19050" y="19050"/>
                </a:lnTo>
                <a:lnTo>
                  <a:pt x="441197" y="19050"/>
                </a:lnTo>
                <a:lnTo>
                  <a:pt x="441197" y="9144"/>
                </a:lnTo>
                <a:lnTo>
                  <a:pt x="451104" y="19050"/>
                </a:lnTo>
                <a:lnTo>
                  <a:pt x="451104" y="419100"/>
                </a:lnTo>
                <a:lnTo>
                  <a:pt x="456438" y="419100"/>
                </a:lnTo>
                <a:lnTo>
                  <a:pt x="460248" y="414528"/>
                </a:lnTo>
                <a:close/>
              </a:path>
              <a:path w="460375" h="419100">
                <a:moveTo>
                  <a:pt x="19050" y="19050"/>
                </a:moveTo>
                <a:lnTo>
                  <a:pt x="19050" y="9144"/>
                </a:lnTo>
                <a:lnTo>
                  <a:pt x="9906" y="19050"/>
                </a:lnTo>
                <a:lnTo>
                  <a:pt x="19050" y="19050"/>
                </a:lnTo>
                <a:close/>
              </a:path>
              <a:path w="460375" h="419100">
                <a:moveTo>
                  <a:pt x="19050" y="400050"/>
                </a:moveTo>
                <a:lnTo>
                  <a:pt x="19050" y="19050"/>
                </a:lnTo>
                <a:lnTo>
                  <a:pt x="9906" y="19050"/>
                </a:lnTo>
                <a:lnTo>
                  <a:pt x="9906" y="400050"/>
                </a:lnTo>
                <a:lnTo>
                  <a:pt x="19050" y="400050"/>
                </a:lnTo>
                <a:close/>
              </a:path>
              <a:path w="460375" h="419100">
                <a:moveTo>
                  <a:pt x="451104" y="400050"/>
                </a:moveTo>
                <a:lnTo>
                  <a:pt x="9906" y="400050"/>
                </a:lnTo>
                <a:lnTo>
                  <a:pt x="19050" y="409194"/>
                </a:lnTo>
                <a:lnTo>
                  <a:pt x="19049" y="419100"/>
                </a:lnTo>
                <a:lnTo>
                  <a:pt x="441197" y="419100"/>
                </a:lnTo>
                <a:lnTo>
                  <a:pt x="441197" y="409194"/>
                </a:lnTo>
                <a:lnTo>
                  <a:pt x="451104" y="400050"/>
                </a:lnTo>
                <a:close/>
              </a:path>
              <a:path w="460375" h="419100">
                <a:moveTo>
                  <a:pt x="19049" y="419100"/>
                </a:moveTo>
                <a:lnTo>
                  <a:pt x="19050" y="409194"/>
                </a:lnTo>
                <a:lnTo>
                  <a:pt x="9906" y="400050"/>
                </a:lnTo>
                <a:lnTo>
                  <a:pt x="9905" y="419100"/>
                </a:lnTo>
                <a:lnTo>
                  <a:pt x="19049" y="419100"/>
                </a:lnTo>
                <a:close/>
              </a:path>
              <a:path w="460375" h="419100">
                <a:moveTo>
                  <a:pt x="451104" y="19050"/>
                </a:moveTo>
                <a:lnTo>
                  <a:pt x="441197" y="9144"/>
                </a:lnTo>
                <a:lnTo>
                  <a:pt x="441197" y="19050"/>
                </a:lnTo>
                <a:lnTo>
                  <a:pt x="451104" y="19050"/>
                </a:lnTo>
                <a:close/>
              </a:path>
              <a:path w="460375" h="419100">
                <a:moveTo>
                  <a:pt x="451104" y="400050"/>
                </a:moveTo>
                <a:lnTo>
                  <a:pt x="451104" y="19050"/>
                </a:lnTo>
                <a:lnTo>
                  <a:pt x="441197" y="19050"/>
                </a:lnTo>
                <a:lnTo>
                  <a:pt x="441197" y="400050"/>
                </a:lnTo>
                <a:lnTo>
                  <a:pt x="451104" y="400050"/>
                </a:lnTo>
                <a:close/>
              </a:path>
              <a:path w="460375" h="419100">
                <a:moveTo>
                  <a:pt x="451104" y="419100"/>
                </a:moveTo>
                <a:lnTo>
                  <a:pt x="451104" y="400050"/>
                </a:lnTo>
                <a:lnTo>
                  <a:pt x="441197" y="409194"/>
                </a:lnTo>
                <a:lnTo>
                  <a:pt x="441197" y="419100"/>
                </a:lnTo>
                <a:lnTo>
                  <a:pt x="451104" y="419100"/>
                </a:lnTo>
                <a:close/>
              </a:path>
            </a:pathLst>
          </a:custGeom>
          <a:solidFill>
            <a:srgbClr val="B881D4"/>
          </a:solidFill>
        </p:spPr>
        <p:txBody>
          <a:bodyPr wrap="square" lIns="0" tIns="0" rIns="0" bIns="0" rtlCol="0"/>
          <a:lstStyle/>
          <a:p>
            <a:endParaRPr/>
          </a:p>
        </p:txBody>
      </p:sp>
      <p:sp>
        <p:nvSpPr>
          <p:cNvPr id="23" name="object 23"/>
          <p:cNvSpPr txBox="1"/>
          <p:nvPr/>
        </p:nvSpPr>
        <p:spPr>
          <a:xfrm>
            <a:off x="1164470" y="1484630"/>
            <a:ext cx="177165" cy="330200"/>
          </a:xfrm>
          <a:prstGeom prst="rect">
            <a:avLst/>
          </a:prstGeom>
        </p:spPr>
        <p:txBody>
          <a:bodyPr vert="horz" wrap="square" lIns="0" tIns="12065" rIns="0" bIns="0" rtlCol="0">
            <a:spAutoFit/>
          </a:bodyPr>
          <a:lstStyle/>
          <a:p>
            <a:pPr marL="12700">
              <a:lnSpc>
                <a:spcPct val="100000"/>
              </a:lnSpc>
              <a:spcBef>
                <a:spcPts val="95"/>
              </a:spcBef>
            </a:pPr>
            <a:r>
              <a:rPr sz="2000" b="1" spc="-5" dirty="0">
                <a:latin typeface="微軟正黑體"/>
                <a:cs typeface="微軟正黑體"/>
              </a:rPr>
              <a:t>3</a:t>
            </a:r>
            <a:endParaRPr sz="2000">
              <a:latin typeface="微軟正黑體"/>
              <a:cs typeface="微軟正黑體"/>
            </a:endParaRPr>
          </a:p>
        </p:txBody>
      </p:sp>
      <p:sp>
        <p:nvSpPr>
          <p:cNvPr id="24" name="object 24"/>
          <p:cNvSpPr/>
          <p:nvPr/>
        </p:nvSpPr>
        <p:spPr>
          <a:xfrm>
            <a:off x="1473593" y="1627632"/>
            <a:ext cx="8174355" cy="76200"/>
          </a:xfrm>
          <a:custGeom>
            <a:avLst/>
            <a:gdLst/>
            <a:ahLst/>
            <a:cxnLst/>
            <a:rect l="l" t="t" r="r" b="b"/>
            <a:pathLst>
              <a:path w="8174355" h="76200">
                <a:moveTo>
                  <a:pt x="8099729" y="28193"/>
                </a:moveTo>
                <a:lnTo>
                  <a:pt x="0" y="28194"/>
                </a:lnTo>
                <a:lnTo>
                  <a:pt x="0" y="47244"/>
                </a:lnTo>
                <a:lnTo>
                  <a:pt x="8097774" y="47243"/>
                </a:lnTo>
                <a:lnTo>
                  <a:pt x="8097774" y="38099"/>
                </a:lnTo>
                <a:lnTo>
                  <a:pt x="8099729" y="28193"/>
                </a:lnTo>
                <a:close/>
              </a:path>
              <a:path w="8174355" h="76200">
                <a:moveTo>
                  <a:pt x="8135874" y="47243"/>
                </a:moveTo>
                <a:lnTo>
                  <a:pt x="8135874" y="28193"/>
                </a:lnTo>
                <a:lnTo>
                  <a:pt x="8099729" y="28193"/>
                </a:lnTo>
                <a:lnTo>
                  <a:pt x="8097774" y="38099"/>
                </a:lnTo>
                <a:lnTo>
                  <a:pt x="8099579" y="47243"/>
                </a:lnTo>
                <a:lnTo>
                  <a:pt x="8135874" y="47243"/>
                </a:lnTo>
                <a:close/>
              </a:path>
              <a:path w="8174355" h="76200">
                <a:moveTo>
                  <a:pt x="8099579" y="47243"/>
                </a:moveTo>
                <a:lnTo>
                  <a:pt x="8097774" y="38099"/>
                </a:lnTo>
                <a:lnTo>
                  <a:pt x="8097774" y="47243"/>
                </a:lnTo>
                <a:lnTo>
                  <a:pt x="8099579" y="47243"/>
                </a:lnTo>
                <a:close/>
              </a:path>
              <a:path w="8174355" h="76200">
                <a:moveTo>
                  <a:pt x="8135874" y="76199"/>
                </a:moveTo>
                <a:lnTo>
                  <a:pt x="8135874" y="47243"/>
                </a:lnTo>
                <a:lnTo>
                  <a:pt x="8099579" y="47243"/>
                </a:lnTo>
                <a:lnTo>
                  <a:pt x="8100726" y="53054"/>
                </a:lnTo>
                <a:lnTo>
                  <a:pt x="8108823" y="65150"/>
                </a:lnTo>
                <a:lnTo>
                  <a:pt x="8120919" y="73247"/>
                </a:lnTo>
                <a:lnTo>
                  <a:pt x="8135874" y="76199"/>
                </a:lnTo>
                <a:close/>
              </a:path>
              <a:path w="8174355" h="76200">
                <a:moveTo>
                  <a:pt x="8173974" y="38099"/>
                </a:moveTo>
                <a:lnTo>
                  <a:pt x="8171021" y="23145"/>
                </a:lnTo>
                <a:lnTo>
                  <a:pt x="8162925" y="11048"/>
                </a:lnTo>
                <a:lnTo>
                  <a:pt x="8150828" y="2952"/>
                </a:lnTo>
                <a:lnTo>
                  <a:pt x="8135874" y="0"/>
                </a:lnTo>
                <a:lnTo>
                  <a:pt x="8120919" y="2952"/>
                </a:lnTo>
                <a:lnTo>
                  <a:pt x="8108823" y="11048"/>
                </a:lnTo>
                <a:lnTo>
                  <a:pt x="8100726" y="23145"/>
                </a:lnTo>
                <a:lnTo>
                  <a:pt x="8099729" y="28193"/>
                </a:lnTo>
                <a:lnTo>
                  <a:pt x="8135874" y="28193"/>
                </a:lnTo>
                <a:lnTo>
                  <a:pt x="8135874" y="76199"/>
                </a:lnTo>
                <a:lnTo>
                  <a:pt x="8150828" y="73247"/>
                </a:lnTo>
                <a:lnTo>
                  <a:pt x="8162925" y="65150"/>
                </a:lnTo>
                <a:lnTo>
                  <a:pt x="8171021" y="53054"/>
                </a:lnTo>
                <a:lnTo>
                  <a:pt x="8173974" y="38099"/>
                </a:lnTo>
                <a:close/>
              </a:path>
            </a:pathLst>
          </a:custGeom>
          <a:solidFill>
            <a:srgbClr val="B881D4"/>
          </a:solidFill>
        </p:spPr>
        <p:txBody>
          <a:bodyPr wrap="square" lIns="0" tIns="0" rIns="0" bIns="0" rtlCol="0"/>
          <a:lstStyle/>
          <a:p>
            <a:endParaRPr/>
          </a:p>
        </p:txBody>
      </p:sp>
      <p:pic>
        <p:nvPicPr>
          <p:cNvPr id="25" name="object 25"/>
          <p:cNvPicPr/>
          <p:nvPr/>
        </p:nvPicPr>
        <p:blipFill>
          <a:blip r:embed="rId13" cstate="print"/>
          <a:stretch>
            <a:fillRect/>
          </a:stretch>
        </p:blipFill>
        <p:spPr>
          <a:xfrm>
            <a:off x="1662569" y="2599182"/>
            <a:ext cx="7622286" cy="958596"/>
          </a:xfrm>
          <a:prstGeom prst="rect">
            <a:avLst/>
          </a:prstGeom>
        </p:spPr>
      </p:pic>
      <p:sp>
        <p:nvSpPr>
          <p:cNvPr id="26" name="object 26"/>
          <p:cNvSpPr txBox="1"/>
          <p:nvPr/>
        </p:nvSpPr>
        <p:spPr>
          <a:xfrm>
            <a:off x="1551565" y="1041907"/>
            <a:ext cx="7683500" cy="5414645"/>
          </a:xfrm>
          <a:prstGeom prst="rect">
            <a:avLst/>
          </a:prstGeom>
        </p:spPr>
        <p:txBody>
          <a:bodyPr vert="horz" wrap="square" lIns="0" tIns="180340" rIns="0" bIns="0" rtlCol="0">
            <a:spAutoFit/>
          </a:bodyPr>
          <a:lstStyle/>
          <a:p>
            <a:pPr marL="12700">
              <a:lnSpc>
                <a:spcPct val="100000"/>
              </a:lnSpc>
              <a:spcBef>
                <a:spcPts val="1420"/>
              </a:spcBef>
            </a:pPr>
            <a:r>
              <a:rPr sz="2400" b="1" dirty="0">
                <a:solidFill>
                  <a:srgbClr val="8D3CB5"/>
                </a:solidFill>
                <a:latin typeface="微軟正黑體"/>
                <a:cs typeface="微軟正黑體"/>
              </a:rPr>
              <a:t>需包含心得或學習反思</a:t>
            </a:r>
            <a:endParaRPr sz="2400">
              <a:latin typeface="微軟正黑體"/>
              <a:cs typeface="微軟正黑體"/>
            </a:endParaRPr>
          </a:p>
          <a:p>
            <a:pPr marL="126364" marR="5080" algn="just">
              <a:lnSpc>
                <a:spcPct val="98900"/>
              </a:lnSpc>
              <a:spcBef>
                <a:spcPts val="1010"/>
              </a:spcBef>
            </a:pPr>
            <a:r>
              <a:rPr sz="1800" dirty="0">
                <a:latin typeface="微軟正黑體"/>
                <a:cs typeface="微軟正黑體"/>
              </a:rPr>
              <a:t>在課程學習後產生的學習心得與省思，表達對課程的興趣及學習動機，或是 在失敗的過程中獲取經驗，透過反思來修正方向及態度，做為下一個學習的 動力。</a:t>
            </a:r>
            <a:endParaRPr sz="1800">
              <a:latin typeface="微軟正黑體"/>
              <a:cs typeface="微軟正黑體"/>
            </a:endParaRPr>
          </a:p>
          <a:p>
            <a:pPr marL="302895">
              <a:lnSpc>
                <a:spcPct val="100000"/>
              </a:lnSpc>
              <a:spcBef>
                <a:spcPts val="1090"/>
              </a:spcBef>
            </a:pPr>
            <a:r>
              <a:rPr sz="1800" dirty="0">
                <a:latin typeface="微軟正黑體"/>
                <a:cs typeface="微軟正黑體"/>
              </a:rPr>
              <a:t>【</a:t>
            </a:r>
            <a:r>
              <a:rPr sz="1800" b="1" dirty="0">
                <a:latin typeface="微軟正黑體"/>
                <a:cs typeface="微軟正黑體"/>
              </a:rPr>
              <a:t>例如</a:t>
            </a:r>
            <a:r>
              <a:rPr sz="1800" dirty="0">
                <a:latin typeface="微軟正黑體"/>
                <a:cs typeface="微軟正黑體"/>
              </a:rPr>
              <a:t>】</a:t>
            </a:r>
            <a:endParaRPr sz="1800">
              <a:latin typeface="微軟正黑體"/>
              <a:cs typeface="微軟正黑體"/>
            </a:endParaRPr>
          </a:p>
          <a:p>
            <a:pPr marL="302895" marR="131445">
              <a:lnSpc>
                <a:spcPct val="100000"/>
              </a:lnSpc>
            </a:pPr>
            <a:r>
              <a:rPr sz="1800" spc="35" dirty="0">
                <a:latin typeface="微軟正黑體"/>
                <a:cs typeface="微軟正黑體"/>
              </a:rPr>
              <a:t>課程吸引我的地方在哪裡？我在課程中學到了什麼？我的作品哪裡值得 </a:t>
            </a:r>
            <a:r>
              <a:rPr sz="1800" dirty="0">
                <a:latin typeface="微軟正黑體"/>
                <a:cs typeface="微軟正黑體"/>
              </a:rPr>
              <a:t>推薦或是哪裡需要再加強？</a:t>
            </a:r>
            <a:endParaRPr sz="1800">
              <a:latin typeface="微軟正黑體"/>
              <a:cs typeface="微軟正黑體"/>
            </a:endParaRPr>
          </a:p>
          <a:p>
            <a:pPr marL="12700">
              <a:lnSpc>
                <a:spcPct val="100000"/>
              </a:lnSpc>
              <a:spcBef>
                <a:spcPts val="1939"/>
              </a:spcBef>
            </a:pPr>
            <a:r>
              <a:rPr sz="2400" b="1" dirty="0">
                <a:solidFill>
                  <a:srgbClr val="EA47B0"/>
                </a:solidFill>
                <a:latin typeface="微軟正黑體"/>
                <a:cs typeface="微軟正黑體"/>
              </a:rPr>
              <a:t>展現溝通互動及表達能力</a:t>
            </a:r>
            <a:endParaRPr sz="2400">
              <a:latin typeface="微軟正黑體"/>
              <a:cs typeface="微軟正黑體"/>
            </a:endParaRPr>
          </a:p>
          <a:p>
            <a:pPr marL="127000" marR="233679" algn="just">
              <a:lnSpc>
                <a:spcPct val="98900"/>
              </a:lnSpc>
              <a:spcBef>
                <a:spcPts val="1410"/>
              </a:spcBef>
            </a:pPr>
            <a:r>
              <a:rPr sz="1800" dirty="0">
                <a:latin typeface="微軟正黑體"/>
                <a:cs typeface="微軟正黑體"/>
              </a:rPr>
              <a:t>課程學習成果如為團隊合作，應呈現個人在團隊中的工作任務、貢獻度， 及與團隊討論過程中的溝通情形，並將所蒐集到的資料利用文字、符號、 圖片或是影像等形式，思考如何進行統整及排版來表達出自己的想法。</a:t>
            </a:r>
            <a:endParaRPr sz="1800">
              <a:latin typeface="微軟正黑體"/>
              <a:cs typeface="微軟正黑體"/>
            </a:endParaRPr>
          </a:p>
          <a:p>
            <a:pPr marL="12700">
              <a:lnSpc>
                <a:spcPct val="100000"/>
              </a:lnSpc>
              <a:spcBef>
                <a:spcPts val="2065"/>
              </a:spcBef>
            </a:pPr>
            <a:r>
              <a:rPr sz="2400" b="1" dirty="0">
                <a:solidFill>
                  <a:srgbClr val="69924E"/>
                </a:solidFill>
                <a:latin typeface="微軟正黑體"/>
                <a:cs typeface="微軟正黑體"/>
              </a:rPr>
              <a:t>延伸學習應用於生活，幫助生涯定向</a:t>
            </a:r>
            <a:endParaRPr sz="2400">
              <a:latin typeface="微軟正黑體"/>
              <a:cs typeface="微軟正黑體"/>
            </a:endParaRPr>
          </a:p>
          <a:p>
            <a:pPr marL="127000" marR="5080">
              <a:lnSpc>
                <a:spcPts val="2110"/>
              </a:lnSpc>
              <a:spcBef>
                <a:spcPts val="1500"/>
              </a:spcBef>
            </a:pPr>
            <a:r>
              <a:rPr sz="1800" dirty="0">
                <a:latin typeface="微軟正黑體"/>
                <a:cs typeface="微軟正黑體"/>
              </a:rPr>
              <a:t>在課程中循序漸進學習，抓住重點與概念連結，並延伸學習應用於生活中， 從中發掘自己的興趣及生涯方向。</a:t>
            </a:r>
            <a:endParaRPr sz="1800">
              <a:latin typeface="微軟正黑體"/>
              <a:cs typeface="微軟正黑體"/>
            </a:endParaRPr>
          </a:p>
        </p:txBody>
      </p:sp>
      <p:sp>
        <p:nvSpPr>
          <p:cNvPr id="27" name="object 27"/>
          <p:cNvSpPr txBox="1"/>
          <p:nvPr/>
        </p:nvSpPr>
        <p:spPr>
          <a:xfrm>
            <a:off x="9543167" y="6914642"/>
            <a:ext cx="320675" cy="255270"/>
          </a:xfrm>
          <a:prstGeom prst="rect">
            <a:avLst/>
          </a:prstGeom>
        </p:spPr>
        <p:txBody>
          <a:bodyPr vert="horz" wrap="square" lIns="0" tIns="0" rIns="0" bIns="0" rtlCol="0">
            <a:spAutoFit/>
          </a:bodyPr>
          <a:lstStyle/>
          <a:p>
            <a:pPr marL="38100">
              <a:lnSpc>
                <a:spcPts val="1814"/>
              </a:lnSpc>
            </a:pPr>
            <a:fld id="{81D60167-4931-47E6-BA6A-407CBD079E47}" type="slidenum">
              <a:rPr sz="1800" b="1" dirty="0">
                <a:solidFill>
                  <a:srgbClr val="001F5F"/>
                </a:solidFill>
                <a:latin typeface="Calibri"/>
                <a:cs typeface="Calibri"/>
              </a:rPr>
              <a:t>26</a:t>
            </a:fld>
            <a:endParaRPr sz="1800">
              <a:latin typeface="Calibri"/>
              <a:cs typeface="Calibri"/>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7717421" y="6749033"/>
            <a:ext cx="300977" cy="300227"/>
          </a:xfrm>
          <a:prstGeom prst="rect">
            <a:avLst/>
          </a:prstGeom>
        </p:spPr>
      </p:pic>
      <p:pic>
        <p:nvPicPr>
          <p:cNvPr id="3" name="object 3"/>
          <p:cNvPicPr/>
          <p:nvPr/>
        </p:nvPicPr>
        <p:blipFill>
          <a:blip r:embed="rId3" cstate="print"/>
          <a:stretch>
            <a:fillRect/>
          </a:stretch>
        </p:blipFill>
        <p:spPr>
          <a:xfrm>
            <a:off x="6238379" y="6824471"/>
            <a:ext cx="145541" cy="145541"/>
          </a:xfrm>
          <a:prstGeom prst="rect">
            <a:avLst/>
          </a:prstGeom>
        </p:spPr>
      </p:pic>
      <p:pic>
        <p:nvPicPr>
          <p:cNvPr id="4" name="object 4"/>
          <p:cNvPicPr/>
          <p:nvPr/>
        </p:nvPicPr>
        <p:blipFill>
          <a:blip r:embed="rId4" cstate="print"/>
          <a:stretch>
            <a:fillRect/>
          </a:stretch>
        </p:blipFill>
        <p:spPr>
          <a:xfrm>
            <a:off x="9111881" y="6696456"/>
            <a:ext cx="309372" cy="309372"/>
          </a:xfrm>
          <a:prstGeom prst="rect">
            <a:avLst/>
          </a:prstGeom>
        </p:spPr>
      </p:pic>
      <p:pic>
        <p:nvPicPr>
          <p:cNvPr id="5" name="object 5"/>
          <p:cNvPicPr/>
          <p:nvPr/>
        </p:nvPicPr>
        <p:blipFill>
          <a:blip r:embed="rId5" cstate="print"/>
          <a:stretch>
            <a:fillRect/>
          </a:stretch>
        </p:blipFill>
        <p:spPr>
          <a:xfrm>
            <a:off x="4922405" y="6749795"/>
            <a:ext cx="300989" cy="300989"/>
          </a:xfrm>
          <a:prstGeom prst="rect">
            <a:avLst/>
          </a:prstGeom>
        </p:spPr>
      </p:pic>
      <p:pic>
        <p:nvPicPr>
          <p:cNvPr id="6" name="object 6"/>
          <p:cNvPicPr/>
          <p:nvPr/>
        </p:nvPicPr>
        <p:blipFill>
          <a:blip r:embed="rId6" cstate="print"/>
          <a:stretch>
            <a:fillRect/>
          </a:stretch>
        </p:blipFill>
        <p:spPr>
          <a:xfrm>
            <a:off x="3071507" y="6697980"/>
            <a:ext cx="101345" cy="101345"/>
          </a:xfrm>
          <a:prstGeom prst="rect">
            <a:avLst/>
          </a:prstGeom>
        </p:spPr>
      </p:pic>
      <p:pic>
        <p:nvPicPr>
          <p:cNvPr id="7" name="object 7"/>
          <p:cNvPicPr/>
          <p:nvPr/>
        </p:nvPicPr>
        <p:blipFill>
          <a:blip r:embed="rId7" cstate="print"/>
          <a:stretch>
            <a:fillRect/>
          </a:stretch>
        </p:blipFill>
        <p:spPr>
          <a:xfrm>
            <a:off x="2599829" y="6543293"/>
            <a:ext cx="145541" cy="145541"/>
          </a:xfrm>
          <a:prstGeom prst="rect">
            <a:avLst/>
          </a:prstGeom>
        </p:spPr>
      </p:pic>
      <p:pic>
        <p:nvPicPr>
          <p:cNvPr id="8" name="object 8"/>
          <p:cNvPicPr/>
          <p:nvPr/>
        </p:nvPicPr>
        <p:blipFill>
          <a:blip r:embed="rId8" cstate="print"/>
          <a:stretch>
            <a:fillRect/>
          </a:stretch>
        </p:blipFill>
        <p:spPr>
          <a:xfrm>
            <a:off x="868565" y="6615683"/>
            <a:ext cx="309372" cy="309372"/>
          </a:xfrm>
          <a:prstGeom prst="rect">
            <a:avLst/>
          </a:prstGeom>
        </p:spPr>
      </p:pic>
      <p:grpSp>
        <p:nvGrpSpPr>
          <p:cNvPr id="9" name="object 9"/>
          <p:cNvGrpSpPr/>
          <p:nvPr/>
        </p:nvGrpSpPr>
        <p:grpSpPr>
          <a:xfrm>
            <a:off x="774839" y="6553200"/>
            <a:ext cx="9128760" cy="607060"/>
            <a:chOff x="774839" y="6553200"/>
            <a:chExt cx="9128760" cy="607060"/>
          </a:xfrm>
        </p:grpSpPr>
        <p:pic>
          <p:nvPicPr>
            <p:cNvPr id="10" name="object 10"/>
            <p:cNvPicPr/>
            <p:nvPr/>
          </p:nvPicPr>
          <p:blipFill>
            <a:blip r:embed="rId9" cstate="print"/>
            <a:stretch>
              <a:fillRect/>
            </a:stretch>
          </p:blipFill>
          <p:spPr>
            <a:xfrm>
              <a:off x="1910981" y="6662165"/>
              <a:ext cx="145541" cy="145541"/>
            </a:xfrm>
            <a:prstGeom prst="rect">
              <a:avLst/>
            </a:prstGeom>
          </p:spPr>
        </p:pic>
        <p:pic>
          <p:nvPicPr>
            <p:cNvPr id="11" name="object 11"/>
            <p:cNvPicPr/>
            <p:nvPr/>
          </p:nvPicPr>
          <p:blipFill>
            <a:blip r:embed="rId10" cstate="print"/>
            <a:stretch>
              <a:fillRect/>
            </a:stretch>
          </p:blipFill>
          <p:spPr>
            <a:xfrm>
              <a:off x="774839" y="6560463"/>
              <a:ext cx="9128760" cy="599767"/>
            </a:xfrm>
            <a:prstGeom prst="rect">
              <a:avLst/>
            </a:prstGeom>
          </p:spPr>
        </p:pic>
        <p:pic>
          <p:nvPicPr>
            <p:cNvPr id="12" name="object 12"/>
            <p:cNvPicPr/>
            <p:nvPr/>
          </p:nvPicPr>
          <p:blipFill>
            <a:blip r:embed="rId11" cstate="print"/>
            <a:stretch>
              <a:fillRect/>
            </a:stretch>
          </p:blipFill>
          <p:spPr>
            <a:xfrm>
              <a:off x="854849" y="6553200"/>
              <a:ext cx="453390" cy="453389"/>
            </a:xfrm>
            <a:prstGeom prst="rect">
              <a:avLst/>
            </a:prstGeom>
          </p:spPr>
        </p:pic>
        <p:sp>
          <p:nvSpPr>
            <p:cNvPr id="13" name="object 13"/>
            <p:cNvSpPr/>
            <p:nvPr/>
          </p:nvSpPr>
          <p:spPr>
            <a:xfrm>
              <a:off x="1056779" y="6997065"/>
              <a:ext cx="53340" cy="0"/>
            </a:xfrm>
            <a:custGeom>
              <a:avLst/>
              <a:gdLst/>
              <a:ahLst/>
              <a:cxnLst/>
              <a:rect l="l" t="t" r="r" b="b"/>
              <a:pathLst>
                <a:path w="53340">
                  <a:moveTo>
                    <a:pt x="0" y="0"/>
                  </a:moveTo>
                  <a:lnTo>
                    <a:pt x="53339" y="0"/>
                  </a:lnTo>
                </a:path>
              </a:pathLst>
            </a:custGeom>
            <a:ln w="3810">
              <a:solidFill>
                <a:srgbClr val="FEFEFE"/>
              </a:solidFill>
            </a:ln>
          </p:spPr>
          <p:txBody>
            <a:bodyPr wrap="square" lIns="0" tIns="0" rIns="0" bIns="0" rtlCol="0"/>
            <a:lstStyle/>
            <a:p>
              <a:endParaRPr/>
            </a:p>
          </p:txBody>
        </p:sp>
        <p:pic>
          <p:nvPicPr>
            <p:cNvPr id="14" name="object 14"/>
            <p:cNvPicPr/>
            <p:nvPr/>
          </p:nvPicPr>
          <p:blipFill>
            <a:blip r:embed="rId11" cstate="print"/>
            <a:stretch>
              <a:fillRect/>
            </a:stretch>
          </p:blipFill>
          <p:spPr>
            <a:xfrm>
              <a:off x="854849" y="6553200"/>
              <a:ext cx="453390" cy="453389"/>
            </a:xfrm>
            <a:prstGeom prst="rect">
              <a:avLst/>
            </a:prstGeom>
          </p:spPr>
        </p:pic>
        <p:sp>
          <p:nvSpPr>
            <p:cNvPr id="15" name="object 15"/>
            <p:cNvSpPr/>
            <p:nvPr/>
          </p:nvSpPr>
          <p:spPr>
            <a:xfrm>
              <a:off x="1056779" y="6997065"/>
              <a:ext cx="53340" cy="0"/>
            </a:xfrm>
            <a:custGeom>
              <a:avLst/>
              <a:gdLst/>
              <a:ahLst/>
              <a:cxnLst/>
              <a:rect l="l" t="t" r="r" b="b"/>
              <a:pathLst>
                <a:path w="53340">
                  <a:moveTo>
                    <a:pt x="0" y="0"/>
                  </a:moveTo>
                  <a:lnTo>
                    <a:pt x="53339" y="0"/>
                  </a:lnTo>
                </a:path>
              </a:pathLst>
            </a:custGeom>
            <a:ln w="3810">
              <a:solidFill>
                <a:srgbClr val="FEFEFE"/>
              </a:solidFill>
            </a:ln>
          </p:spPr>
          <p:txBody>
            <a:bodyPr wrap="square" lIns="0" tIns="0" rIns="0" bIns="0" rtlCol="0"/>
            <a:lstStyle/>
            <a:p>
              <a:endParaRPr/>
            </a:p>
          </p:txBody>
        </p:sp>
      </p:grpSp>
      <p:pic>
        <p:nvPicPr>
          <p:cNvPr id="16" name="object 16"/>
          <p:cNvPicPr/>
          <p:nvPr/>
        </p:nvPicPr>
        <p:blipFill>
          <a:blip r:embed="rId12" cstate="print"/>
          <a:stretch>
            <a:fillRect/>
          </a:stretch>
        </p:blipFill>
        <p:spPr>
          <a:xfrm>
            <a:off x="774839" y="350520"/>
            <a:ext cx="9144000" cy="484632"/>
          </a:xfrm>
          <a:prstGeom prst="rect">
            <a:avLst/>
          </a:prstGeom>
        </p:spPr>
      </p:pic>
      <p:sp>
        <p:nvSpPr>
          <p:cNvPr id="17" name="object 17"/>
          <p:cNvSpPr/>
          <p:nvPr/>
        </p:nvSpPr>
        <p:spPr>
          <a:xfrm>
            <a:off x="971435" y="951738"/>
            <a:ext cx="8525510" cy="2214880"/>
          </a:xfrm>
          <a:custGeom>
            <a:avLst/>
            <a:gdLst/>
            <a:ahLst/>
            <a:cxnLst/>
            <a:rect l="l" t="t" r="r" b="b"/>
            <a:pathLst>
              <a:path w="8525510" h="2214880">
                <a:moveTo>
                  <a:pt x="8525256" y="1845564"/>
                </a:moveTo>
                <a:lnTo>
                  <a:pt x="8525256" y="369570"/>
                </a:lnTo>
                <a:lnTo>
                  <a:pt x="8522378" y="323190"/>
                </a:lnTo>
                <a:lnTo>
                  <a:pt x="8513975" y="278536"/>
                </a:lnTo>
                <a:lnTo>
                  <a:pt x="8500393" y="235952"/>
                </a:lnTo>
                <a:lnTo>
                  <a:pt x="8481976" y="195785"/>
                </a:lnTo>
                <a:lnTo>
                  <a:pt x="8459070" y="158379"/>
                </a:lnTo>
                <a:lnTo>
                  <a:pt x="8432022" y="124080"/>
                </a:lnTo>
                <a:lnTo>
                  <a:pt x="8401175" y="93233"/>
                </a:lnTo>
                <a:lnTo>
                  <a:pt x="8366876" y="66185"/>
                </a:lnTo>
                <a:lnTo>
                  <a:pt x="8329470" y="43279"/>
                </a:lnTo>
                <a:lnTo>
                  <a:pt x="8289303" y="24862"/>
                </a:lnTo>
                <a:lnTo>
                  <a:pt x="8246719" y="11280"/>
                </a:lnTo>
                <a:lnTo>
                  <a:pt x="8202065" y="2877"/>
                </a:lnTo>
                <a:lnTo>
                  <a:pt x="8155685" y="0"/>
                </a:lnTo>
                <a:lnTo>
                  <a:pt x="368807" y="0"/>
                </a:lnTo>
                <a:lnTo>
                  <a:pt x="322591" y="2877"/>
                </a:lnTo>
                <a:lnTo>
                  <a:pt x="278074" y="11280"/>
                </a:lnTo>
                <a:lnTo>
                  <a:pt x="235606" y="24862"/>
                </a:lnTo>
                <a:lnTo>
                  <a:pt x="195532" y="43279"/>
                </a:lnTo>
                <a:lnTo>
                  <a:pt x="158201" y="66185"/>
                </a:lnTo>
                <a:lnTo>
                  <a:pt x="123961" y="93233"/>
                </a:lnTo>
                <a:lnTo>
                  <a:pt x="93158" y="124080"/>
                </a:lnTo>
                <a:lnTo>
                  <a:pt x="66141" y="158379"/>
                </a:lnTo>
                <a:lnTo>
                  <a:pt x="43257" y="195785"/>
                </a:lnTo>
                <a:lnTo>
                  <a:pt x="24853" y="235952"/>
                </a:lnTo>
                <a:lnTo>
                  <a:pt x="11277" y="278536"/>
                </a:lnTo>
                <a:lnTo>
                  <a:pt x="2877" y="323190"/>
                </a:lnTo>
                <a:lnTo>
                  <a:pt x="0" y="369570"/>
                </a:lnTo>
                <a:lnTo>
                  <a:pt x="0" y="1845564"/>
                </a:lnTo>
                <a:lnTo>
                  <a:pt x="2877" y="1891780"/>
                </a:lnTo>
                <a:lnTo>
                  <a:pt x="11277" y="1936297"/>
                </a:lnTo>
                <a:lnTo>
                  <a:pt x="24853" y="1978765"/>
                </a:lnTo>
                <a:lnTo>
                  <a:pt x="43257" y="2018839"/>
                </a:lnTo>
                <a:lnTo>
                  <a:pt x="66141" y="2056170"/>
                </a:lnTo>
                <a:lnTo>
                  <a:pt x="93158" y="2090410"/>
                </a:lnTo>
                <a:lnTo>
                  <a:pt x="123961" y="2121213"/>
                </a:lnTo>
                <a:lnTo>
                  <a:pt x="158201" y="2148230"/>
                </a:lnTo>
                <a:lnTo>
                  <a:pt x="195532" y="2171114"/>
                </a:lnTo>
                <a:lnTo>
                  <a:pt x="235606" y="2189518"/>
                </a:lnTo>
                <a:lnTo>
                  <a:pt x="278074" y="2203094"/>
                </a:lnTo>
                <a:lnTo>
                  <a:pt x="322591" y="2211494"/>
                </a:lnTo>
                <a:lnTo>
                  <a:pt x="368808" y="2214372"/>
                </a:lnTo>
                <a:lnTo>
                  <a:pt x="8155685" y="2214372"/>
                </a:lnTo>
                <a:lnTo>
                  <a:pt x="8202065" y="2211494"/>
                </a:lnTo>
                <a:lnTo>
                  <a:pt x="8246719" y="2203094"/>
                </a:lnTo>
                <a:lnTo>
                  <a:pt x="8289303" y="2189518"/>
                </a:lnTo>
                <a:lnTo>
                  <a:pt x="8329470" y="2171114"/>
                </a:lnTo>
                <a:lnTo>
                  <a:pt x="8366876" y="2148230"/>
                </a:lnTo>
                <a:lnTo>
                  <a:pt x="8401175" y="2121213"/>
                </a:lnTo>
                <a:lnTo>
                  <a:pt x="8432022" y="2090410"/>
                </a:lnTo>
                <a:lnTo>
                  <a:pt x="8459070" y="2056170"/>
                </a:lnTo>
                <a:lnTo>
                  <a:pt x="8481976" y="2018839"/>
                </a:lnTo>
                <a:lnTo>
                  <a:pt x="8500393" y="1978765"/>
                </a:lnTo>
                <a:lnTo>
                  <a:pt x="8513975" y="1936297"/>
                </a:lnTo>
                <a:lnTo>
                  <a:pt x="8522378" y="1891780"/>
                </a:lnTo>
                <a:lnTo>
                  <a:pt x="8525256" y="1845564"/>
                </a:lnTo>
                <a:close/>
              </a:path>
            </a:pathLst>
          </a:custGeom>
          <a:solidFill>
            <a:srgbClr val="E1EFD8"/>
          </a:solidFill>
        </p:spPr>
        <p:txBody>
          <a:bodyPr wrap="square" lIns="0" tIns="0" rIns="0" bIns="0" rtlCol="0"/>
          <a:lstStyle/>
          <a:p>
            <a:endParaRPr/>
          </a:p>
        </p:txBody>
      </p:sp>
      <p:sp>
        <p:nvSpPr>
          <p:cNvPr id="18" name="object 18"/>
          <p:cNvSpPr txBox="1"/>
          <p:nvPr/>
        </p:nvSpPr>
        <p:spPr>
          <a:xfrm>
            <a:off x="1194172" y="1089914"/>
            <a:ext cx="8119745" cy="2501265"/>
          </a:xfrm>
          <a:prstGeom prst="rect">
            <a:avLst/>
          </a:prstGeom>
        </p:spPr>
        <p:txBody>
          <a:bodyPr vert="horz" wrap="square" lIns="0" tIns="26670" rIns="0" bIns="0" rtlCol="0">
            <a:spAutoFit/>
          </a:bodyPr>
          <a:lstStyle/>
          <a:p>
            <a:pPr marL="97790" marR="6985">
              <a:lnSpc>
                <a:spcPts val="2110"/>
              </a:lnSpc>
              <a:spcBef>
                <a:spcPts val="210"/>
              </a:spcBef>
            </a:pPr>
            <a:r>
              <a:rPr sz="1800" b="1" spc="15" dirty="0">
                <a:solidFill>
                  <a:srgbClr val="252525"/>
                </a:solidFill>
                <a:latin typeface="微軟正黑體"/>
                <a:cs typeface="微軟正黑體"/>
              </a:rPr>
              <a:t>學習歷程檔案為備審資料之一，由技(綜)高生就學期間逐年累積，對學生未來發 </a:t>
            </a:r>
            <a:r>
              <a:rPr sz="1800" b="1" dirty="0">
                <a:solidFill>
                  <a:srgbClr val="252525"/>
                </a:solidFill>
                <a:latin typeface="微軟正黑體"/>
                <a:cs typeface="微軟正黑體"/>
              </a:rPr>
              <a:t>展提供更多幫助。111學年度起備審資料來源分2類：</a:t>
            </a:r>
            <a:endParaRPr sz="1800">
              <a:latin typeface="微軟正黑體"/>
              <a:cs typeface="微軟正黑體"/>
            </a:endParaRPr>
          </a:p>
          <a:p>
            <a:pPr marL="226695" marR="5080" indent="-214629">
              <a:lnSpc>
                <a:spcPts val="2150"/>
              </a:lnSpc>
              <a:spcBef>
                <a:spcPts val="1070"/>
              </a:spcBef>
              <a:buFont typeface="Wingdings"/>
              <a:buChar char=""/>
              <a:tabLst>
                <a:tab pos="227329" algn="l"/>
              </a:tabLst>
            </a:pPr>
            <a:r>
              <a:rPr sz="1800" spc="40" dirty="0">
                <a:solidFill>
                  <a:srgbClr val="252525"/>
                </a:solidFill>
                <a:latin typeface="微軟正黑體"/>
                <a:cs typeface="微軟正黑體"/>
              </a:rPr>
              <a:t>從技(綜)高生在校期間逐年定期上傳</a:t>
            </a:r>
            <a:r>
              <a:rPr sz="1800" spc="45" dirty="0">
                <a:solidFill>
                  <a:srgbClr val="252525"/>
                </a:solidFill>
                <a:latin typeface="微軟正黑體"/>
                <a:cs typeface="微軟正黑體"/>
              </a:rPr>
              <a:t>的</a:t>
            </a:r>
            <a:r>
              <a:rPr sz="1800" spc="40" dirty="0">
                <a:solidFill>
                  <a:srgbClr val="C00000"/>
                </a:solidFill>
                <a:latin typeface="微軟正黑體"/>
                <a:cs typeface="微軟正黑體"/>
              </a:rPr>
              <a:t>學習歷程檔案中，勾選</a:t>
            </a:r>
            <a:r>
              <a:rPr sz="1800" spc="40" dirty="0">
                <a:solidFill>
                  <a:srgbClr val="252525"/>
                </a:solidFill>
                <a:latin typeface="微軟正黑體"/>
                <a:cs typeface="微軟正黑體"/>
              </a:rPr>
              <a:t>出具備系統化、 </a:t>
            </a:r>
            <a:r>
              <a:rPr sz="1800" dirty="0">
                <a:solidFill>
                  <a:srgbClr val="252525"/>
                </a:solidFill>
                <a:latin typeface="微軟正黑體"/>
                <a:cs typeface="微軟正黑體"/>
              </a:rPr>
              <a:t>數位化，且經任課老師認證的成果，製作成備審資料給升學系科審查。</a:t>
            </a:r>
            <a:endParaRPr sz="1800">
              <a:latin typeface="微軟正黑體"/>
              <a:cs typeface="微軟正黑體"/>
            </a:endParaRPr>
          </a:p>
          <a:p>
            <a:pPr marL="226695" marR="6350" indent="-214629">
              <a:lnSpc>
                <a:spcPts val="2140"/>
              </a:lnSpc>
              <a:spcBef>
                <a:spcPts val="1030"/>
              </a:spcBef>
              <a:buFont typeface="Wingdings"/>
              <a:buChar char=""/>
              <a:tabLst>
                <a:tab pos="227329" algn="l"/>
              </a:tabLst>
            </a:pPr>
            <a:r>
              <a:rPr sz="1800" spc="20" dirty="0">
                <a:solidFill>
                  <a:srgbClr val="252525"/>
                </a:solidFill>
                <a:latin typeface="微軟正黑體"/>
                <a:cs typeface="微軟正黑體"/>
              </a:rPr>
              <a:t>如學生是海外歸國再升學、重考或個人意願的因素，依然可以沿用現行方式製 </a:t>
            </a:r>
            <a:r>
              <a:rPr sz="1800" dirty="0">
                <a:solidFill>
                  <a:srgbClr val="252525"/>
                </a:solidFill>
                <a:latin typeface="微軟正黑體"/>
                <a:cs typeface="微軟正黑體"/>
              </a:rPr>
              <a:t>作備審資料，在</a:t>
            </a:r>
            <a:r>
              <a:rPr sz="1800" spc="-5" dirty="0">
                <a:solidFill>
                  <a:srgbClr val="C00000"/>
                </a:solidFill>
                <a:latin typeface="微軟正黑體"/>
                <a:cs typeface="微軟正黑體"/>
              </a:rPr>
              <a:t>升學時一次上傳PDF</a:t>
            </a:r>
            <a:r>
              <a:rPr sz="1800" spc="15" dirty="0">
                <a:solidFill>
                  <a:srgbClr val="C00000"/>
                </a:solidFill>
                <a:latin typeface="微軟正黑體"/>
                <a:cs typeface="微軟正黑體"/>
              </a:rPr>
              <a:t> </a:t>
            </a:r>
            <a:r>
              <a:rPr sz="1800" spc="-5" dirty="0">
                <a:solidFill>
                  <a:srgbClr val="C00000"/>
                </a:solidFill>
                <a:latin typeface="微軟正黑體"/>
                <a:cs typeface="微軟正黑體"/>
              </a:rPr>
              <a:t>檔</a:t>
            </a:r>
            <a:r>
              <a:rPr sz="1800" dirty="0">
                <a:solidFill>
                  <a:srgbClr val="C00000"/>
                </a:solidFill>
                <a:latin typeface="微軟正黑體"/>
                <a:cs typeface="微軟正黑體"/>
              </a:rPr>
              <a:t>案</a:t>
            </a:r>
            <a:r>
              <a:rPr sz="1800" dirty="0">
                <a:solidFill>
                  <a:srgbClr val="252525"/>
                </a:solidFill>
                <a:latin typeface="微軟正黑體"/>
                <a:cs typeface="微軟正黑體"/>
              </a:rPr>
              <a:t>給升學系科審查。</a:t>
            </a:r>
            <a:endParaRPr sz="1800">
              <a:latin typeface="微軟正黑體"/>
              <a:cs typeface="微軟正黑體"/>
            </a:endParaRPr>
          </a:p>
          <a:p>
            <a:pPr marR="69850" algn="ctr">
              <a:lnSpc>
                <a:spcPct val="100000"/>
              </a:lnSpc>
              <a:spcBef>
                <a:spcPts val="2080"/>
              </a:spcBef>
            </a:pPr>
            <a:r>
              <a:rPr sz="2000" b="1" spc="-10" dirty="0">
                <a:solidFill>
                  <a:srgbClr val="006FC0"/>
                </a:solidFill>
                <a:latin typeface="微軟正黑體"/>
                <a:cs typeface="微軟正黑體"/>
              </a:rPr>
              <a:t>認識技專校院審查的5個重點</a:t>
            </a:r>
            <a:endParaRPr sz="2000">
              <a:latin typeface="微軟正黑體"/>
              <a:cs typeface="微軟正黑體"/>
            </a:endParaRPr>
          </a:p>
        </p:txBody>
      </p:sp>
      <p:sp>
        <p:nvSpPr>
          <p:cNvPr id="19" name="object 19"/>
          <p:cNvSpPr/>
          <p:nvPr/>
        </p:nvSpPr>
        <p:spPr>
          <a:xfrm>
            <a:off x="1267853" y="4011167"/>
            <a:ext cx="434340" cy="388620"/>
          </a:xfrm>
          <a:custGeom>
            <a:avLst/>
            <a:gdLst/>
            <a:ahLst/>
            <a:cxnLst/>
            <a:rect l="l" t="t" r="r" b="b"/>
            <a:pathLst>
              <a:path w="434339" h="388620">
                <a:moveTo>
                  <a:pt x="434340" y="384048"/>
                </a:moveTo>
                <a:lnTo>
                  <a:pt x="434340" y="4572"/>
                </a:lnTo>
                <a:lnTo>
                  <a:pt x="429768" y="0"/>
                </a:lnTo>
                <a:lnTo>
                  <a:pt x="3809" y="0"/>
                </a:lnTo>
                <a:lnTo>
                  <a:pt x="0" y="4572"/>
                </a:lnTo>
                <a:lnTo>
                  <a:pt x="0" y="384048"/>
                </a:lnTo>
                <a:lnTo>
                  <a:pt x="3810" y="388620"/>
                </a:lnTo>
                <a:lnTo>
                  <a:pt x="9144" y="388620"/>
                </a:lnTo>
                <a:lnTo>
                  <a:pt x="9144" y="19050"/>
                </a:lnTo>
                <a:lnTo>
                  <a:pt x="19050" y="9906"/>
                </a:lnTo>
                <a:lnTo>
                  <a:pt x="19049" y="19050"/>
                </a:lnTo>
                <a:lnTo>
                  <a:pt x="415290" y="19050"/>
                </a:lnTo>
                <a:lnTo>
                  <a:pt x="415290" y="9906"/>
                </a:lnTo>
                <a:lnTo>
                  <a:pt x="425195" y="19050"/>
                </a:lnTo>
                <a:lnTo>
                  <a:pt x="425195" y="388620"/>
                </a:lnTo>
                <a:lnTo>
                  <a:pt x="429768" y="388620"/>
                </a:lnTo>
                <a:lnTo>
                  <a:pt x="434340" y="384048"/>
                </a:lnTo>
                <a:close/>
              </a:path>
              <a:path w="434339" h="388620">
                <a:moveTo>
                  <a:pt x="19050" y="19050"/>
                </a:moveTo>
                <a:lnTo>
                  <a:pt x="19050" y="9906"/>
                </a:lnTo>
                <a:lnTo>
                  <a:pt x="9144" y="19050"/>
                </a:lnTo>
                <a:lnTo>
                  <a:pt x="19050" y="19050"/>
                </a:lnTo>
                <a:close/>
              </a:path>
              <a:path w="434339" h="388620">
                <a:moveTo>
                  <a:pt x="19050" y="369570"/>
                </a:moveTo>
                <a:lnTo>
                  <a:pt x="19050" y="19050"/>
                </a:lnTo>
                <a:lnTo>
                  <a:pt x="9144" y="19050"/>
                </a:lnTo>
                <a:lnTo>
                  <a:pt x="9144" y="369570"/>
                </a:lnTo>
                <a:lnTo>
                  <a:pt x="19050" y="369570"/>
                </a:lnTo>
                <a:close/>
              </a:path>
              <a:path w="434339" h="388620">
                <a:moveTo>
                  <a:pt x="425195" y="369570"/>
                </a:moveTo>
                <a:lnTo>
                  <a:pt x="9144" y="369570"/>
                </a:lnTo>
                <a:lnTo>
                  <a:pt x="19050" y="379476"/>
                </a:lnTo>
                <a:lnTo>
                  <a:pt x="19049" y="388620"/>
                </a:lnTo>
                <a:lnTo>
                  <a:pt x="415290" y="388620"/>
                </a:lnTo>
                <a:lnTo>
                  <a:pt x="415290" y="379476"/>
                </a:lnTo>
                <a:lnTo>
                  <a:pt x="425195" y="369570"/>
                </a:lnTo>
                <a:close/>
              </a:path>
              <a:path w="434339" h="388620">
                <a:moveTo>
                  <a:pt x="19049" y="388620"/>
                </a:moveTo>
                <a:lnTo>
                  <a:pt x="19050" y="379476"/>
                </a:lnTo>
                <a:lnTo>
                  <a:pt x="9144" y="369570"/>
                </a:lnTo>
                <a:lnTo>
                  <a:pt x="9144" y="388620"/>
                </a:lnTo>
                <a:lnTo>
                  <a:pt x="19049" y="388620"/>
                </a:lnTo>
                <a:close/>
              </a:path>
              <a:path w="434339" h="388620">
                <a:moveTo>
                  <a:pt x="425195" y="19050"/>
                </a:moveTo>
                <a:lnTo>
                  <a:pt x="415290" y="9906"/>
                </a:lnTo>
                <a:lnTo>
                  <a:pt x="415290" y="19050"/>
                </a:lnTo>
                <a:lnTo>
                  <a:pt x="425195" y="19050"/>
                </a:lnTo>
                <a:close/>
              </a:path>
              <a:path w="434339" h="388620">
                <a:moveTo>
                  <a:pt x="425195" y="369570"/>
                </a:moveTo>
                <a:lnTo>
                  <a:pt x="425195" y="19050"/>
                </a:lnTo>
                <a:lnTo>
                  <a:pt x="415290" y="19050"/>
                </a:lnTo>
                <a:lnTo>
                  <a:pt x="415290" y="369570"/>
                </a:lnTo>
                <a:lnTo>
                  <a:pt x="425195" y="369570"/>
                </a:lnTo>
                <a:close/>
              </a:path>
              <a:path w="434339" h="388620">
                <a:moveTo>
                  <a:pt x="425195" y="388620"/>
                </a:moveTo>
                <a:lnTo>
                  <a:pt x="425195" y="369570"/>
                </a:lnTo>
                <a:lnTo>
                  <a:pt x="415290" y="379476"/>
                </a:lnTo>
                <a:lnTo>
                  <a:pt x="415290" y="388620"/>
                </a:lnTo>
                <a:lnTo>
                  <a:pt x="425195" y="388620"/>
                </a:lnTo>
                <a:close/>
              </a:path>
            </a:pathLst>
          </a:custGeom>
          <a:solidFill>
            <a:srgbClr val="46D2DB"/>
          </a:solidFill>
        </p:spPr>
        <p:txBody>
          <a:bodyPr wrap="square" lIns="0" tIns="0" rIns="0" bIns="0" rtlCol="0"/>
          <a:lstStyle/>
          <a:p>
            <a:endParaRPr/>
          </a:p>
        </p:txBody>
      </p:sp>
      <p:sp>
        <p:nvSpPr>
          <p:cNvPr id="20" name="object 20"/>
          <p:cNvSpPr txBox="1"/>
          <p:nvPr/>
        </p:nvSpPr>
        <p:spPr>
          <a:xfrm>
            <a:off x="1355731" y="4041140"/>
            <a:ext cx="254000" cy="299720"/>
          </a:xfrm>
          <a:prstGeom prst="rect">
            <a:avLst/>
          </a:prstGeom>
        </p:spPr>
        <p:txBody>
          <a:bodyPr vert="horz" wrap="square" lIns="0" tIns="12700" rIns="0" bIns="0" rtlCol="0">
            <a:spAutoFit/>
          </a:bodyPr>
          <a:lstStyle/>
          <a:p>
            <a:pPr marL="12700">
              <a:lnSpc>
                <a:spcPct val="100000"/>
              </a:lnSpc>
              <a:spcBef>
                <a:spcPts val="100"/>
              </a:spcBef>
            </a:pPr>
            <a:r>
              <a:rPr sz="1800" b="1" dirty="0">
                <a:latin typeface="微軟正黑體"/>
                <a:cs typeface="微軟正黑體"/>
              </a:rPr>
              <a:t>一</a:t>
            </a:r>
            <a:endParaRPr sz="1800">
              <a:latin typeface="微軟正黑體"/>
              <a:cs typeface="微軟正黑體"/>
            </a:endParaRPr>
          </a:p>
        </p:txBody>
      </p:sp>
      <p:sp>
        <p:nvSpPr>
          <p:cNvPr id="21" name="object 21"/>
          <p:cNvSpPr/>
          <p:nvPr/>
        </p:nvSpPr>
        <p:spPr>
          <a:xfrm>
            <a:off x="1607692" y="4133088"/>
            <a:ext cx="6140450" cy="76200"/>
          </a:xfrm>
          <a:custGeom>
            <a:avLst/>
            <a:gdLst/>
            <a:ahLst/>
            <a:cxnLst/>
            <a:rect l="l" t="t" r="r" b="b"/>
            <a:pathLst>
              <a:path w="6140450" h="76200">
                <a:moveTo>
                  <a:pt x="6066024" y="28194"/>
                </a:moveTo>
                <a:lnTo>
                  <a:pt x="0" y="28194"/>
                </a:lnTo>
                <a:lnTo>
                  <a:pt x="0" y="47244"/>
                </a:lnTo>
                <a:lnTo>
                  <a:pt x="6063995" y="47244"/>
                </a:lnTo>
                <a:lnTo>
                  <a:pt x="6063996" y="38100"/>
                </a:lnTo>
                <a:lnTo>
                  <a:pt x="6066024" y="28194"/>
                </a:lnTo>
                <a:close/>
              </a:path>
              <a:path w="6140450" h="76200">
                <a:moveTo>
                  <a:pt x="6102096" y="47244"/>
                </a:moveTo>
                <a:lnTo>
                  <a:pt x="6102096" y="28194"/>
                </a:lnTo>
                <a:lnTo>
                  <a:pt x="6066024" y="28194"/>
                </a:lnTo>
                <a:lnTo>
                  <a:pt x="6063996" y="38100"/>
                </a:lnTo>
                <a:lnTo>
                  <a:pt x="6065909" y="47244"/>
                </a:lnTo>
                <a:lnTo>
                  <a:pt x="6102096" y="47244"/>
                </a:lnTo>
                <a:close/>
              </a:path>
              <a:path w="6140450" h="76200">
                <a:moveTo>
                  <a:pt x="6065909" y="47244"/>
                </a:moveTo>
                <a:lnTo>
                  <a:pt x="6063996" y="38100"/>
                </a:lnTo>
                <a:lnTo>
                  <a:pt x="6063995" y="47244"/>
                </a:lnTo>
                <a:lnTo>
                  <a:pt x="6065909" y="47244"/>
                </a:lnTo>
                <a:close/>
              </a:path>
              <a:path w="6140450" h="76200">
                <a:moveTo>
                  <a:pt x="6102096" y="76200"/>
                </a:moveTo>
                <a:lnTo>
                  <a:pt x="6102096" y="47244"/>
                </a:lnTo>
                <a:lnTo>
                  <a:pt x="6065909" y="47244"/>
                </a:lnTo>
                <a:lnTo>
                  <a:pt x="6067057" y="52732"/>
                </a:lnTo>
                <a:lnTo>
                  <a:pt x="6075335" y="64865"/>
                </a:lnTo>
                <a:lnTo>
                  <a:pt x="6087468" y="73140"/>
                </a:lnTo>
                <a:lnTo>
                  <a:pt x="6102096" y="76200"/>
                </a:lnTo>
                <a:close/>
              </a:path>
              <a:path w="6140450" h="76200">
                <a:moveTo>
                  <a:pt x="6140196" y="38100"/>
                </a:moveTo>
                <a:lnTo>
                  <a:pt x="6137243" y="23145"/>
                </a:lnTo>
                <a:lnTo>
                  <a:pt x="6129147" y="11049"/>
                </a:lnTo>
                <a:lnTo>
                  <a:pt x="6117050" y="2952"/>
                </a:lnTo>
                <a:lnTo>
                  <a:pt x="6102096" y="0"/>
                </a:lnTo>
                <a:lnTo>
                  <a:pt x="6087468" y="2952"/>
                </a:lnTo>
                <a:lnTo>
                  <a:pt x="6075335" y="11049"/>
                </a:lnTo>
                <a:lnTo>
                  <a:pt x="6067057" y="23145"/>
                </a:lnTo>
                <a:lnTo>
                  <a:pt x="6066024" y="28194"/>
                </a:lnTo>
                <a:lnTo>
                  <a:pt x="6102096" y="28194"/>
                </a:lnTo>
                <a:lnTo>
                  <a:pt x="6102096" y="76200"/>
                </a:lnTo>
                <a:lnTo>
                  <a:pt x="6117050" y="73140"/>
                </a:lnTo>
                <a:lnTo>
                  <a:pt x="6129147" y="64865"/>
                </a:lnTo>
                <a:lnTo>
                  <a:pt x="6137243" y="52732"/>
                </a:lnTo>
                <a:lnTo>
                  <a:pt x="6140196" y="38100"/>
                </a:lnTo>
                <a:close/>
              </a:path>
            </a:pathLst>
          </a:custGeom>
          <a:solidFill>
            <a:srgbClr val="46D2DB"/>
          </a:solidFill>
        </p:spPr>
        <p:txBody>
          <a:bodyPr wrap="square" lIns="0" tIns="0" rIns="0" bIns="0" rtlCol="0"/>
          <a:lstStyle/>
          <a:p>
            <a:endParaRPr/>
          </a:p>
        </p:txBody>
      </p:sp>
      <p:sp>
        <p:nvSpPr>
          <p:cNvPr id="22" name="object 22"/>
          <p:cNvSpPr txBox="1"/>
          <p:nvPr/>
        </p:nvSpPr>
        <p:spPr>
          <a:xfrm>
            <a:off x="1771021" y="3651925"/>
            <a:ext cx="7548245" cy="1343660"/>
          </a:xfrm>
          <a:prstGeom prst="rect">
            <a:avLst/>
          </a:prstGeom>
        </p:spPr>
        <p:txBody>
          <a:bodyPr vert="horz" wrap="square" lIns="0" tIns="171450" rIns="0" bIns="0" rtlCol="0">
            <a:spAutoFit/>
          </a:bodyPr>
          <a:lstStyle/>
          <a:p>
            <a:pPr marL="12700">
              <a:lnSpc>
                <a:spcPct val="100000"/>
              </a:lnSpc>
              <a:spcBef>
                <a:spcPts val="1350"/>
              </a:spcBef>
            </a:pPr>
            <a:r>
              <a:rPr sz="2000" b="1" spc="-5" dirty="0">
                <a:solidFill>
                  <a:srgbClr val="1E98A1"/>
                </a:solidFill>
                <a:latin typeface="微軟正黑體"/>
                <a:cs typeface="微軟正黑體"/>
              </a:rPr>
              <a:t>重視學生務實致用的專業知識及實作能力</a:t>
            </a:r>
            <a:endParaRPr sz="2000">
              <a:latin typeface="微軟正黑體"/>
              <a:cs typeface="微軟正黑體"/>
            </a:endParaRPr>
          </a:p>
          <a:p>
            <a:pPr marL="13970" marR="5080" algn="just">
              <a:lnSpc>
                <a:spcPct val="98900"/>
              </a:lnSpc>
              <a:spcBef>
                <a:spcPts val="1025"/>
              </a:spcBef>
            </a:pPr>
            <a:r>
              <a:rPr sz="1600" spc="-5" dirty="0">
                <a:latin typeface="微軟正黑體"/>
                <a:cs typeface="微軟正黑體"/>
              </a:rPr>
              <a:t>學生在校期間課程學習過程的能力表現最為重要，</a:t>
            </a:r>
            <a:r>
              <a:rPr sz="1600" spc="-10" dirty="0">
                <a:latin typeface="微軟正黑體"/>
                <a:cs typeface="微軟正黑體"/>
              </a:rPr>
              <a:t>因</a:t>
            </a:r>
            <a:r>
              <a:rPr sz="1600" spc="-5" dirty="0">
                <a:latin typeface="微軟正黑體"/>
                <a:cs typeface="微軟正黑體"/>
              </a:rPr>
              <a:t>為技專校院系科在選才時，重視 在學期間課程學習成果、多元表現和綜整心得，透</a:t>
            </a:r>
            <a:r>
              <a:rPr sz="1600" spc="-10" dirty="0">
                <a:latin typeface="微軟正黑體"/>
                <a:cs typeface="微軟正黑體"/>
              </a:rPr>
              <a:t>過</a:t>
            </a:r>
            <a:r>
              <a:rPr sz="1600" spc="-5" dirty="0">
                <a:latin typeface="微軟正黑體"/>
                <a:cs typeface="微軟正黑體"/>
              </a:rPr>
              <a:t>審查學生的備審資料觀察學生有 沒有具備務實致用的專業知識及實作能力。</a:t>
            </a:r>
            <a:endParaRPr sz="1600">
              <a:latin typeface="微軟正黑體"/>
              <a:cs typeface="微軟正黑體"/>
            </a:endParaRPr>
          </a:p>
        </p:txBody>
      </p:sp>
      <p:sp>
        <p:nvSpPr>
          <p:cNvPr id="23" name="object 23"/>
          <p:cNvSpPr/>
          <p:nvPr/>
        </p:nvSpPr>
        <p:spPr>
          <a:xfrm>
            <a:off x="1646567" y="5590794"/>
            <a:ext cx="7736205" cy="1077595"/>
          </a:xfrm>
          <a:custGeom>
            <a:avLst/>
            <a:gdLst/>
            <a:ahLst/>
            <a:cxnLst/>
            <a:rect l="l" t="t" r="r" b="b"/>
            <a:pathLst>
              <a:path w="7736205" h="1077595">
                <a:moveTo>
                  <a:pt x="7735823" y="1077468"/>
                </a:moveTo>
                <a:lnTo>
                  <a:pt x="7735823" y="0"/>
                </a:lnTo>
                <a:lnTo>
                  <a:pt x="0" y="0"/>
                </a:lnTo>
                <a:lnTo>
                  <a:pt x="0" y="1077468"/>
                </a:lnTo>
                <a:lnTo>
                  <a:pt x="7735823" y="1077468"/>
                </a:lnTo>
                <a:close/>
              </a:path>
            </a:pathLst>
          </a:custGeom>
          <a:solidFill>
            <a:srgbClr val="FFFFFF"/>
          </a:solidFill>
        </p:spPr>
        <p:txBody>
          <a:bodyPr wrap="square" lIns="0" tIns="0" rIns="0" bIns="0" rtlCol="0"/>
          <a:lstStyle/>
          <a:p>
            <a:endParaRPr/>
          </a:p>
        </p:txBody>
      </p:sp>
      <p:sp>
        <p:nvSpPr>
          <p:cNvPr id="24" name="object 24"/>
          <p:cNvSpPr txBox="1"/>
          <p:nvPr/>
        </p:nvSpPr>
        <p:spPr>
          <a:xfrm>
            <a:off x="1725301" y="5618479"/>
            <a:ext cx="7747634" cy="269875"/>
          </a:xfrm>
          <a:prstGeom prst="rect">
            <a:avLst/>
          </a:prstGeom>
        </p:spPr>
        <p:txBody>
          <a:bodyPr vert="horz" wrap="square" lIns="0" tIns="12700" rIns="0" bIns="0" rtlCol="0">
            <a:spAutoFit/>
          </a:bodyPr>
          <a:lstStyle/>
          <a:p>
            <a:pPr marL="12700">
              <a:lnSpc>
                <a:spcPct val="100000"/>
              </a:lnSpc>
              <a:spcBef>
                <a:spcPts val="100"/>
              </a:spcBef>
            </a:pPr>
            <a:r>
              <a:rPr sz="1600" spc="-5" dirty="0">
                <a:latin typeface="微軟正黑體"/>
                <a:cs typeface="微軟正黑體"/>
              </a:rPr>
              <a:t>備審資料審查重點是以學生校內的學習活動為</a:t>
            </a:r>
            <a:r>
              <a:rPr sz="1600" spc="-10" dirty="0">
                <a:latin typeface="微軟正黑體"/>
                <a:cs typeface="微軟正黑體"/>
              </a:rPr>
              <a:t>主</a:t>
            </a:r>
            <a:r>
              <a:rPr sz="1600" spc="-5" dirty="0">
                <a:latin typeface="微軟正黑體"/>
                <a:cs typeface="微軟正黑體"/>
              </a:rPr>
              <a:t>，像是專題實作及實習科目學習成果，</a:t>
            </a:r>
            <a:endParaRPr sz="1600">
              <a:latin typeface="微軟正黑體"/>
              <a:cs typeface="微軟正黑體"/>
            </a:endParaRPr>
          </a:p>
        </p:txBody>
      </p:sp>
      <p:sp>
        <p:nvSpPr>
          <p:cNvPr id="25" name="object 25"/>
          <p:cNvSpPr txBox="1"/>
          <p:nvPr/>
        </p:nvSpPr>
        <p:spPr>
          <a:xfrm>
            <a:off x="1725301" y="5862319"/>
            <a:ext cx="7546340" cy="752475"/>
          </a:xfrm>
          <a:prstGeom prst="rect">
            <a:avLst/>
          </a:prstGeom>
        </p:spPr>
        <p:txBody>
          <a:bodyPr vert="horz" wrap="square" lIns="0" tIns="15240" rIns="0" bIns="0" rtlCol="0">
            <a:spAutoFit/>
          </a:bodyPr>
          <a:lstStyle/>
          <a:p>
            <a:pPr marL="12700" marR="5080" algn="just">
              <a:lnSpc>
                <a:spcPct val="98900"/>
              </a:lnSpc>
              <a:spcBef>
                <a:spcPts val="120"/>
              </a:spcBef>
            </a:pPr>
            <a:r>
              <a:rPr sz="1600" spc="-5" dirty="0">
                <a:latin typeface="微軟正黑體"/>
                <a:cs typeface="微軟正黑體"/>
              </a:rPr>
              <a:t>都是技（綜）高生修讀科目的學習成果；多元表現</a:t>
            </a:r>
            <a:r>
              <a:rPr sz="1600" spc="-10" dirty="0">
                <a:latin typeface="微軟正黑體"/>
                <a:cs typeface="微軟正黑體"/>
              </a:rPr>
              <a:t>的</a:t>
            </a:r>
            <a:r>
              <a:rPr sz="1600" spc="-5" dirty="0">
                <a:latin typeface="微軟正黑體"/>
                <a:cs typeface="微軟正黑體"/>
              </a:rPr>
              <a:t>重點是學生平時累積的社團、幹 部、服務學習等校內經驗。技專系科審查質重於量</a:t>
            </a:r>
            <a:r>
              <a:rPr sz="1600" spc="-10" dirty="0">
                <a:latin typeface="微軟正黑體"/>
                <a:cs typeface="微軟正黑體"/>
              </a:rPr>
              <a:t>，</a:t>
            </a:r>
            <a:r>
              <a:rPr sz="1600" spc="-5" dirty="0">
                <a:latin typeface="微軟正黑體"/>
                <a:cs typeface="微軟正黑體"/>
              </a:rPr>
              <a:t>備審資料要跟校內學習有關，無 須出現補習、才藝、營隊等與校內學習無關的校外活動。</a:t>
            </a:r>
            <a:endParaRPr sz="1600">
              <a:latin typeface="微軟正黑體"/>
              <a:cs typeface="微軟正黑體"/>
            </a:endParaRPr>
          </a:p>
        </p:txBody>
      </p:sp>
      <p:sp>
        <p:nvSpPr>
          <p:cNvPr id="26" name="object 26"/>
          <p:cNvSpPr/>
          <p:nvPr/>
        </p:nvSpPr>
        <p:spPr>
          <a:xfrm>
            <a:off x="1267853" y="5408676"/>
            <a:ext cx="434340" cy="387985"/>
          </a:xfrm>
          <a:custGeom>
            <a:avLst/>
            <a:gdLst/>
            <a:ahLst/>
            <a:cxnLst/>
            <a:rect l="l" t="t" r="r" b="b"/>
            <a:pathLst>
              <a:path w="434339" h="387985">
                <a:moveTo>
                  <a:pt x="434340" y="384048"/>
                </a:moveTo>
                <a:lnTo>
                  <a:pt x="434340" y="3810"/>
                </a:lnTo>
                <a:lnTo>
                  <a:pt x="429768" y="0"/>
                </a:lnTo>
                <a:lnTo>
                  <a:pt x="3809" y="0"/>
                </a:lnTo>
                <a:lnTo>
                  <a:pt x="0" y="3810"/>
                </a:lnTo>
                <a:lnTo>
                  <a:pt x="0" y="384048"/>
                </a:lnTo>
                <a:lnTo>
                  <a:pt x="3810" y="387858"/>
                </a:lnTo>
                <a:lnTo>
                  <a:pt x="9144" y="387858"/>
                </a:lnTo>
                <a:lnTo>
                  <a:pt x="9144" y="19050"/>
                </a:lnTo>
                <a:lnTo>
                  <a:pt x="19050" y="9144"/>
                </a:lnTo>
                <a:lnTo>
                  <a:pt x="19050" y="19050"/>
                </a:lnTo>
                <a:lnTo>
                  <a:pt x="415290" y="19050"/>
                </a:lnTo>
                <a:lnTo>
                  <a:pt x="415290" y="9144"/>
                </a:lnTo>
                <a:lnTo>
                  <a:pt x="425195" y="19050"/>
                </a:lnTo>
                <a:lnTo>
                  <a:pt x="425195" y="387858"/>
                </a:lnTo>
                <a:lnTo>
                  <a:pt x="429768" y="387858"/>
                </a:lnTo>
                <a:lnTo>
                  <a:pt x="434340" y="384048"/>
                </a:lnTo>
                <a:close/>
              </a:path>
              <a:path w="434339" h="387985">
                <a:moveTo>
                  <a:pt x="19050" y="19050"/>
                </a:moveTo>
                <a:lnTo>
                  <a:pt x="19050" y="9144"/>
                </a:lnTo>
                <a:lnTo>
                  <a:pt x="9144" y="19050"/>
                </a:lnTo>
                <a:lnTo>
                  <a:pt x="19050" y="19050"/>
                </a:lnTo>
                <a:close/>
              </a:path>
              <a:path w="434339" h="387985">
                <a:moveTo>
                  <a:pt x="19050" y="368808"/>
                </a:moveTo>
                <a:lnTo>
                  <a:pt x="19050" y="19050"/>
                </a:lnTo>
                <a:lnTo>
                  <a:pt x="9144" y="19050"/>
                </a:lnTo>
                <a:lnTo>
                  <a:pt x="9144" y="368808"/>
                </a:lnTo>
                <a:lnTo>
                  <a:pt x="19050" y="368808"/>
                </a:lnTo>
                <a:close/>
              </a:path>
              <a:path w="434339" h="387985">
                <a:moveTo>
                  <a:pt x="425195" y="368808"/>
                </a:moveTo>
                <a:lnTo>
                  <a:pt x="9144" y="368808"/>
                </a:lnTo>
                <a:lnTo>
                  <a:pt x="19050" y="378714"/>
                </a:lnTo>
                <a:lnTo>
                  <a:pt x="19050" y="387858"/>
                </a:lnTo>
                <a:lnTo>
                  <a:pt x="415290" y="387858"/>
                </a:lnTo>
                <a:lnTo>
                  <a:pt x="415290" y="378714"/>
                </a:lnTo>
                <a:lnTo>
                  <a:pt x="425195" y="368808"/>
                </a:lnTo>
                <a:close/>
              </a:path>
              <a:path w="434339" h="387985">
                <a:moveTo>
                  <a:pt x="19050" y="387858"/>
                </a:moveTo>
                <a:lnTo>
                  <a:pt x="19050" y="378714"/>
                </a:lnTo>
                <a:lnTo>
                  <a:pt x="9144" y="368808"/>
                </a:lnTo>
                <a:lnTo>
                  <a:pt x="9144" y="387858"/>
                </a:lnTo>
                <a:lnTo>
                  <a:pt x="19050" y="387858"/>
                </a:lnTo>
                <a:close/>
              </a:path>
              <a:path w="434339" h="387985">
                <a:moveTo>
                  <a:pt x="425195" y="19050"/>
                </a:moveTo>
                <a:lnTo>
                  <a:pt x="415290" y="9144"/>
                </a:lnTo>
                <a:lnTo>
                  <a:pt x="415290" y="19050"/>
                </a:lnTo>
                <a:lnTo>
                  <a:pt x="425195" y="19050"/>
                </a:lnTo>
                <a:close/>
              </a:path>
              <a:path w="434339" h="387985">
                <a:moveTo>
                  <a:pt x="425195" y="368808"/>
                </a:moveTo>
                <a:lnTo>
                  <a:pt x="425195" y="19050"/>
                </a:lnTo>
                <a:lnTo>
                  <a:pt x="415290" y="19050"/>
                </a:lnTo>
                <a:lnTo>
                  <a:pt x="415290" y="368808"/>
                </a:lnTo>
                <a:lnTo>
                  <a:pt x="425195" y="368808"/>
                </a:lnTo>
                <a:close/>
              </a:path>
              <a:path w="434339" h="387985">
                <a:moveTo>
                  <a:pt x="425195" y="387858"/>
                </a:moveTo>
                <a:lnTo>
                  <a:pt x="425195" y="368808"/>
                </a:lnTo>
                <a:lnTo>
                  <a:pt x="415290" y="378714"/>
                </a:lnTo>
                <a:lnTo>
                  <a:pt x="415290" y="387858"/>
                </a:lnTo>
                <a:lnTo>
                  <a:pt x="425195" y="387858"/>
                </a:lnTo>
                <a:close/>
              </a:path>
            </a:pathLst>
          </a:custGeom>
          <a:solidFill>
            <a:srgbClr val="6CAFE3"/>
          </a:solidFill>
        </p:spPr>
        <p:txBody>
          <a:bodyPr wrap="square" lIns="0" tIns="0" rIns="0" bIns="0" rtlCol="0"/>
          <a:lstStyle/>
          <a:p>
            <a:endParaRPr/>
          </a:p>
        </p:txBody>
      </p:sp>
      <p:sp>
        <p:nvSpPr>
          <p:cNvPr id="27" name="object 27"/>
          <p:cNvSpPr txBox="1"/>
          <p:nvPr/>
        </p:nvSpPr>
        <p:spPr>
          <a:xfrm>
            <a:off x="1355731" y="5437885"/>
            <a:ext cx="254000" cy="299720"/>
          </a:xfrm>
          <a:prstGeom prst="rect">
            <a:avLst/>
          </a:prstGeom>
        </p:spPr>
        <p:txBody>
          <a:bodyPr vert="horz" wrap="square" lIns="0" tIns="12700" rIns="0" bIns="0" rtlCol="0">
            <a:spAutoFit/>
          </a:bodyPr>
          <a:lstStyle/>
          <a:p>
            <a:pPr marL="12700">
              <a:lnSpc>
                <a:spcPct val="100000"/>
              </a:lnSpc>
              <a:spcBef>
                <a:spcPts val="100"/>
              </a:spcBef>
            </a:pPr>
            <a:r>
              <a:rPr sz="1800" b="1" dirty="0">
                <a:latin typeface="微軟正黑體"/>
                <a:cs typeface="微軟正黑體"/>
              </a:rPr>
              <a:t>二</a:t>
            </a:r>
            <a:endParaRPr sz="1800">
              <a:latin typeface="微軟正黑體"/>
              <a:cs typeface="微軟正黑體"/>
            </a:endParaRPr>
          </a:p>
        </p:txBody>
      </p:sp>
      <p:sp>
        <p:nvSpPr>
          <p:cNvPr id="28" name="object 28"/>
          <p:cNvSpPr/>
          <p:nvPr/>
        </p:nvSpPr>
        <p:spPr>
          <a:xfrm>
            <a:off x="1607692" y="5529834"/>
            <a:ext cx="6140450" cy="76200"/>
          </a:xfrm>
          <a:custGeom>
            <a:avLst/>
            <a:gdLst/>
            <a:ahLst/>
            <a:cxnLst/>
            <a:rect l="l" t="t" r="r" b="b"/>
            <a:pathLst>
              <a:path w="6140450" h="76200">
                <a:moveTo>
                  <a:pt x="6066024" y="28193"/>
                </a:moveTo>
                <a:lnTo>
                  <a:pt x="0" y="28194"/>
                </a:lnTo>
                <a:lnTo>
                  <a:pt x="0" y="47244"/>
                </a:lnTo>
                <a:lnTo>
                  <a:pt x="6063996" y="47243"/>
                </a:lnTo>
                <a:lnTo>
                  <a:pt x="6063996" y="38100"/>
                </a:lnTo>
                <a:lnTo>
                  <a:pt x="6066024" y="28193"/>
                </a:lnTo>
                <a:close/>
              </a:path>
              <a:path w="6140450" h="76200">
                <a:moveTo>
                  <a:pt x="6102096" y="47243"/>
                </a:moveTo>
                <a:lnTo>
                  <a:pt x="6102096" y="28193"/>
                </a:lnTo>
                <a:lnTo>
                  <a:pt x="6066024" y="28193"/>
                </a:lnTo>
                <a:lnTo>
                  <a:pt x="6063996" y="38100"/>
                </a:lnTo>
                <a:lnTo>
                  <a:pt x="6065868" y="47243"/>
                </a:lnTo>
                <a:lnTo>
                  <a:pt x="6102096" y="47243"/>
                </a:lnTo>
                <a:close/>
              </a:path>
              <a:path w="6140450" h="76200">
                <a:moveTo>
                  <a:pt x="6065868" y="47243"/>
                </a:moveTo>
                <a:lnTo>
                  <a:pt x="6063996" y="38100"/>
                </a:lnTo>
                <a:lnTo>
                  <a:pt x="6063996" y="47243"/>
                </a:lnTo>
                <a:lnTo>
                  <a:pt x="6065868" y="47243"/>
                </a:lnTo>
                <a:close/>
              </a:path>
              <a:path w="6140450" h="76200">
                <a:moveTo>
                  <a:pt x="6102096" y="76200"/>
                </a:moveTo>
                <a:lnTo>
                  <a:pt x="6102096" y="47243"/>
                </a:lnTo>
                <a:lnTo>
                  <a:pt x="6065868" y="47243"/>
                </a:lnTo>
                <a:lnTo>
                  <a:pt x="6067057" y="53054"/>
                </a:lnTo>
                <a:lnTo>
                  <a:pt x="6075335" y="65150"/>
                </a:lnTo>
                <a:lnTo>
                  <a:pt x="6087468" y="73247"/>
                </a:lnTo>
                <a:lnTo>
                  <a:pt x="6102096" y="76200"/>
                </a:lnTo>
                <a:close/>
              </a:path>
              <a:path w="6140450" h="76200">
                <a:moveTo>
                  <a:pt x="6140196" y="38100"/>
                </a:moveTo>
                <a:lnTo>
                  <a:pt x="6137243" y="23145"/>
                </a:lnTo>
                <a:lnTo>
                  <a:pt x="6129147" y="11049"/>
                </a:lnTo>
                <a:lnTo>
                  <a:pt x="6117050" y="2952"/>
                </a:lnTo>
                <a:lnTo>
                  <a:pt x="6102096" y="0"/>
                </a:lnTo>
                <a:lnTo>
                  <a:pt x="6087468" y="2952"/>
                </a:lnTo>
                <a:lnTo>
                  <a:pt x="6075335" y="11049"/>
                </a:lnTo>
                <a:lnTo>
                  <a:pt x="6067057" y="23145"/>
                </a:lnTo>
                <a:lnTo>
                  <a:pt x="6066024" y="28193"/>
                </a:lnTo>
                <a:lnTo>
                  <a:pt x="6102096" y="28193"/>
                </a:lnTo>
                <a:lnTo>
                  <a:pt x="6102096" y="76200"/>
                </a:lnTo>
                <a:lnTo>
                  <a:pt x="6117050" y="73247"/>
                </a:lnTo>
                <a:lnTo>
                  <a:pt x="6129147" y="65150"/>
                </a:lnTo>
                <a:lnTo>
                  <a:pt x="6137243" y="53054"/>
                </a:lnTo>
                <a:lnTo>
                  <a:pt x="6140196" y="38100"/>
                </a:lnTo>
                <a:close/>
              </a:path>
            </a:pathLst>
          </a:custGeom>
          <a:solidFill>
            <a:srgbClr val="6CAFE3"/>
          </a:solidFill>
        </p:spPr>
        <p:txBody>
          <a:bodyPr wrap="square" lIns="0" tIns="0" rIns="0" bIns="0" rtlCol="0"/>
          <a:lstStyle/>
          <a:p>
            <a:endParaRPr/>
          </a:p>
        </p:txBody>
      </p:sp>
      <p:sp>
        <p:nvSpPr>
          <p:cNvPr id="29" name="object 29"/>
          <p:cNvSpPr txBox="1"/>
          <p:nvPr/>
        </p:nvSpPr>
        <p:spPr>
          <a:xfrm>
            <a:off x="1777879" y="5229097"/>
            <a:ext cx="3578225" cy="330200"/>
          </a:xfrm>
          <a:prstGeom prst="rect">
            <a:avLst/>
          </a:prstGeom>
        </p:spPr>
        <p:txBody>
          <a:bodyPr vert="horz" wrap="square" lIns="0" tIns="12065" rIns="0" bIns="0" rtlCol="0">
            <a:spAutoFit/>
          </a:bodyPr>
          <a:lstStyle/>
          <a:p>
            <a:pPr marL="12700">
              <a:lnSpc>
                <a:spcPct val="100000"/>
              </a:lnSpc>
              <a:spcBef>
                <a:spcPts val="95"/>
              </a:spcBef>
            </a:pPr>
            <a:r>
              <a:rPr sz="2000" b="1" spc="-5" dirty="0">
                <a:solidFill>
                  <a:srgbClr val="0082B0"/>
                </a:solidFill>
                <a:latin typeface="微軟正黑體"/>
                <a:cs typeface="微軟正黑體"/>
              </a:rPr>
              <a:t>以學習相關活動為主，質重於量</a:t>
            </a:r>
            <a:endParaRPr sz="2000">
              <a:latin typeface="微軟正黑體"/>
              <a:cs typeface="微軟正黑體"/>
            </a:endParaRPr>
          </a:p>
        </p:txBody>
      </p:sp>
      <p:pic>
        <p:nvPicPr>
          <p:cNvPr id="30" name="object 30"/>
          <p:cNvPicPr/>
          <p:nvPr/>
        </p:nvPicPr>
        <p:blipFill>
          <a:blip r:embed="rId13" cstate="print"/>
          <a:stretch>
            <a:fillRect/>
          </a:stretch>
        </p:blipFill>
        <p:spPr>
          <a:xfrm>
            <a:off x="2362022" y="3416046"/>
            <a:ext cx="1139665" cy="37719"/>
          </a:xfrm>
          <a:prstGeom prst="rect">
            <a:avLst/>
          </a:prstGeom>
        </p:spPr>
      </p:pic>
      <p:pic>
        <p:nvPicPr>
          <p:cNvPr id="31" name="object 31"/>
          <p:cNvPicPr/>
          <p:nvPr/>
        </p:nvPicPr>
        <p:blipFill>
          <a:blip r:embed="rId14" cstate="print"/>
          <a:stretch>
            <a:fillRect/>
          </a:stretch>
        </p:blipFill>
        <p:spPr>
          <a:xfrm>
            <a:off x="6846733" y="3403536"/>
            <a:ext cx="1140072" cy="42544"/>
          </a:xfrm>
          <a:prstGeom prst="rect">
            <a:avLst/>
          </a:prstGeom>
        </p:spPr>
      </p:pic>
      <p:sp>
        <p:nvSpPr>
          <p:cNvPr id="32" name="object 32"/>
          <p:cNvSpPr txBox="1">
            <a:spLocks noGrp="1"/>
          </p:cNvSpPr>
          <p:nvPr>
            <p:ph type="title"/>
          </p:nvPr>
        </p:nvSpPr>
        <p:spPr>
          <a:xfrm>
            <a:off x="942727" y="398779"/>
            <a:ext cx="8525510" cy="407034"/>
          </a:xfrm>
          <a:prstGeom prst="rect">
            <a:avLst/>
          </a:prstGeom>
        </p:spPr>
        <p:txBody>
          <a:bodyPr vert="horz" wrap="square" lIns="0" tIns="12700" rIns="0" bIns="0" rtlCol="0">
            <a:spAutoFit/>
          </a:bodyPr>
          <a:lstStyle/>
          <a:p>
            <a:pPr marL="12700">
              <a:lnSpc>
                <a:spcPct val="100000"/>
              </a:lnSpc>
              <a:spcBef>
                <a:spcPts val="100"/>
              </a:spcBef>
            </a:pPr>
            <a:r>
              <a:rPr dirty="0">
                <a:solidFill>
                  <a:srgbClr val="611332"/>
                </a:solidFill>
              </a:rPr>
              <a:t>參、相關宣導措施-</a:t>
            </a:r>
            <a:r>
              <a:rPr spc="-5" dirty="0"/>
              <a:t>四技二專甄選入學備審資料審查重點(1/2)</a:t>
            </a:r>
          </a:p>
        </p:txBody>
      </p:sp>
      <p:sp>
        <p:nvSpPr>
          <p:cNvPr id="33" name="object 33"/>
          <p:cNvSpPr txBox="1"/>
          <p:nvPr/>
        </p:nvSpPr>
        <p:spPr>
          <a:xfrm>
            <a:off x="9543167" y="6914642"/>
            <a:ext cx="320675" cy="255270"/>
          </a:xfrm>
          <a:prstGeom prst="rect">
            <a:avLst/>
          </a:prstGeom>
        </p:spPr>
        <p:txBody>
          <a:bodyPr vert="horz" wrap="square" lIns="0" tIns="0" rIns="0" bIns="0" rtlCol="0">
            <a:spAutoFit/>
          </a:bodyPr>
          <a:lstStyle/>
          <a:p>
            <a:pPr marL="38100">
              <a:lnSpc>
                <a:spcPts val="1814"/>
              </a:lnSpc>
            </a:pPr>
            <a:fld id="{81D60167-4931-47E6-BA6A-407CBD079E47}" type="slidenum">
              <a:rPr sz="1800" b="1" dirty="0">
                <a:solidFill>
                  <a:srgbClr val="001F5F"/>
                </a:solidFill>
                <a:latin typeface="Calibri"/>
                <a:cs typeface="Calibri"/>
              </a:rPr>
              <a:t>27</a:t>
            </a:fld>
            <a:endParaRPr sz="1800">
              <a:latin typeface="Calibri"/>
              <a:cs typeface="Calibri"/>
            </a:endParaRP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7717421" y="6749033"/>
            <a:ext cx="300977" cy="300227"/>
          </a:xfrm>
          <a:prstGeom prst="rect">
            <a:avLst/>
          </a:prstGeom>
        </p:spPr>
      </p:pic>
      <p:pic>
        <p:nvPicPr>
          <p:cNvPr id="3" name="object 3"/>
          <p:cNvPicPr/>
          <p:nvPr/>
        </p:nvPicPr>
        <p:blipFill>
          <a:blip r:embed="rId3" cstate="print"/>
          <a:stretch>
            <a:fillRect/>
          </a:stretch>
        </p:blipFill>
        <p:spPr>
          <a:xfrm>
            <a:off x="6238379" y="6824471"/>
            <a:ext cx="145541" cy="145541"/>
          </a:xfrm>
          <a:prstGeom prst="rect">
            <a:avLst/>
          </a:prstGeom>
        </p:spPr>
      </p:pic>
      <p:pic>
        <p:nvPicPr>
          <p:cNvPr id="4" name="object 4"/>
          <p:cNvPicPr/>
          <p:nvPr/>
        </p:nvPicPr>
        <p:blipFill>
          <a:blip r:embed="rId4" cstate="print"/>
          <a:stretch>
            <a:fillRect/>
          </a:stretch>
        </p:blipFill>
        <p:spPr>
          <a:xfrm>
            <a:off x="9111881" y="6696456"/>
            <a:ext cx="309372" cy="309372"/>
          </a:xfrm>
          <a:prstGeom prst="rect">
            <a:avLst/>
          </a:prstGeom>
        </p:spPr>
      </p:pic>
      <p:pic>
        <p:nvPicPr>
          <p:cNvPr id="5" name="object 5"/>
          <p:cNvPicPr/>
          <p:nvPr/>
        </p:nvPicPr>
        <p:blipFill>
          <a:blip r:embed="rId5" cstate="print"/>
          <a:stretch>
            <a:fillRect/>
          </a:stretch>
        </p:blipFill>
        <p:spPr>
          <a:xfrm>
            <a:off x="4922405" y="6749795"/>
            <a:ext cx="300989" cy="300989"/>
          </a:xfrm>
          <a:prstGeom prst="rect">
            <a:avLst/>
          </a:prstGeom>
        </p:spPr>
      </p:pic>
      <p:pic>
        <p:nvPicPr>
          <p:cNvPr id="6" name="object 6"/>
          <p:cNvPicPr/>
          <p:nvPr/>
        </p:nvPicPr>
        <p:blipFill>
          <a:blip r:embed="rId6" cstate="print"/>
          <a:stretch>
            <a:fillRect/>
          </a:stretch>
        </p:blipFill>
        <p:spPr>
          <a:xfrm>
            <a:off x="3071507" y="6697980"/>
            <a:ext cx="101345" cy="101345"/>
          </a:xfrm>
          <a:prstGeom prst="rect">
            <a:avLst/>
          </a:prstGeom>
        </p:spPr>
      </p:pic>
      <p:pic>
        <p:nvPicPr>
          <p:cNvPr id="7" name="object 7"/>
          <p:cNvPicPr/>
          <p:nvPr/>
        </p:nvPicPr>
        <p:blipFill>
          <a:blip r:embed="rId7" cstate="print"/>
          <a:stretch>
            <a:fillRect/>
          </a:stretch>
        </p:blipFill>
        <p:spPr>
          <a:xfrm>
            <a:off x="2599829" y="6543293"/>
            <a:ext cx="145541" cy="145541"/>
          </a:xfrm>
          <a:prstGeom prst="rect">
            <a:avLst/>
          </a:prstGeom>
        </p:spPr>
      </p:pic>
      <p:pic>
        <p:nvPicPr>
          <p:cNvPr id="8" name="object 8"/>
          <p:cNvPicPr/>
          <p:nvPr/>
        </p:nvPicPr>
        <p:blipFill>
          <a:blip r:embed="rId8" cstate="print"/>
          <a:stretch>
            <a:fillRect/>
          </a:stretch>
        </p:blipFill>
        <p:spPr>
          <a:xfrm>
            <a:off x="868565" y="6615683"/>
            <a:ext cx="309372" cy="309372"/>
          </a:xfrm>
          <a:prstGeom prst="rect">
            <a:avLst/>
          </a:prstGeom>
        </p:spPr>
      </p:pic>
      <p:grpSp>
        <p:nvGrpSpPr>
          <p:cNvPr id="9" name="object 9"/>
          <p:cNvGrpSpPr/>
          <p:nvPr/>
        </p:nvGrpSpPr>
        <p:grpSpPr>
          <a:xfrm>
            <a:off x="774839" y="6560463"/>
            <a:ext cx="9128760" cy="600075"/>
            <a:chOff x="774839" y="6560463"/>
            <a:chExt cx="9128760" cy="600075"/>
          </a:xfrm>
        </p:grpSpPr>
        <p:pic>
          <p:nvPicPr>
            <p:cNvPr id="10" name="object 10"/>
            <p:cNvPicPr/>
            <p:nvPr/>
          </p:nvPicPr>
          <p:blipFill>
            <a:blip r:embed="rId9" cstate="print"/>
            <a:stretch>
              <a:fillRect/>
            </a:stretch>
          </p:blipFill>
          <p:spPr>
            <a:xfrm>
              <a:off x="1910981" y="6662165"/>
              <a:ext cx="145541" cy="145541"/>
            </a:xfrm>
            <a:prstGeom prst="rect">
              <a:avLst/>
            </a:prstGeom>
          </p:spPr>
        </p:pic>
        <p:pic>
          <p:nvPicPr>
            <p:cNvPr id="11" name="object 11"/>
            <p:cNvPicPr/>
            <p:nvPr/>
          </p:nvPicPr>
          <p:blipFill>
            <a:blip r:embed="rId10" cstate="print"/>
            <a:stretch>
              <a:fillRect/>
            </a:stretch>
          </p:blipFill>
          <p:spPr>
            <a:xfrm>
              <a:off x="774839" y="6560463"/>
              <a:ext cx="9128760" cy="599767"/>
            </a:xfrm>
            <a:prstGeom prst="rect">
              <a:avLst/>
            </a:prstGeom>
          </p:spPr>
        </p:pic>
        <p:pic>
          <p:nvPicPr>
            <p:cNvPr id="12" name="object 12"/>
            <p:cNvPicPr/>
            <p:nvPr/>
          </p:nvPicPr>
          <p:blipFill>
            <a:blip r:embed="rId11" cstate="print"/>
            <a:stretch>
              <a:fillRect/>
            </a:stretch>
          </p:blipFill>
          <p:spPr>
            <a:xfrm>
              <a:off x="864755" y="6561581"/>
              <a:ext cx="436626" cy="436625"/>
            </a:xfrm>
            <a:prstGeom prst="rect">
              <a:avLst/>
            </a:prstGeom>
          </p:spPr>
        </p:pic>
      </p:grpSp>
      <p:pic>
        <p:nvPicPr>
          <p:cNvPr id="13" name="object 13"/>
          <p:cNvPicPr/>
          <p:nvPr/>
        </p:nvPicPr>
        <p:blipFill>
          <a:blip r:embed="rId12" cstate="print"/>
          <a:stretch>
            <a:fillRect/>
          </a:stretch>
        </p:blipFill>
        <p:spPr>
          <a:xfrm>
            <a:off x="774839" y="350520"/>
            <a:ext cx="9144000" cy="484632"/>
          </a:xfrm>
          <a:prstGeom prst="rect">
            <a:avLst/>
          </a:prstGeom>
        </p:spPr>
      </p:pic>
      <p:sp>
        <p:nvSpPr>
          <p:cNvPr id="14" name="object 14"/>
          <p:cNvSpPr/>
          <p:nvPr/>
        </p:nvSpPr>
        <p:spPr>
          <a:xfrm>
            <a:off x="1183271" y="1232153"/>
            <a:ext cx="435609" cy="388620"/>
          </a:xfrm>
          <a:custGeom>
            <a:avLst/>
            <a:gdLst/>
            <a:ahLst/>
            <a:cxnLst/>
            <a:rect l="l" t="t" r="r" b="b"/>
            <a:pathLst>
              <a:path w="435609" h="388619">
                <a:moveTo>
                  <a:pt x="435102" y="384048"/>
                </a:moveTo>
                <a:lnTo>
                  <a:pt x="435102" y="4572"/>
                </a:lnTo>
                <a:lnTo>
                  <a:pt x="430530" y="0"/>
                </a:lnTo>
                <a:lnTo>
                  <a:pt x="4571" y="0"/>
                </a:lnTo>
                <a:lnTo>
                  <a:pt x="0" y="4572"/>
                </a:lnTo>
                <a:lnTo>
                  <a:pt x="0" y="384048"/>
                </a:lnTo>
                <a:lnTo>
                  <a:pt x="4572" y="388620"/>
                </a:lnTo>
                <a:lnTo>
                  <a:pt x="9906" y="388620"/>
                </a:lnTo>
                <a:lnTo>
                  <a:pt x="9906" y="19050"/>
                </a:lnTo>
                <a:lnTo>
                  <a:pt x="19050" y="9144"/>
                </a:lnTo>
                <a:lnTo>
                  <a:pt x="19050" y="19050"/>
                </a:lnTo>
                <a:lnTo>
                  <a:pt x="416052" y="19050"/>
                </a:lnTo>
                <a:lnTo>
                  <a:pt x="416052" y="9144"/>
                </a:lnTo>
                <a:lnTo>
                  <a:pt x="425195" y="19050"/>
                </a:lnTo>
                <a:lnTo>
                  <a:pt x="425195" y="388620"/>
                </a:lnTo>
                <a:lnTo>
                  <a:pt x="430530" y="388620"/>
                </a:lnTo>
                <a:lnTo>
                  <a:pt x="435102" y="384048"/>
                </a:lnTo>
                <a:close/>
              </a:path>
              <a:path w="435609" h="388619">
                <a:moveTo>
                  <a:pt x="19050" y="19050"/>
                </a:moveTo>
                <a:lnTo>
                  <a:pt x="19050" y="9144"/>
                </a:lnTo>
                <a:lnTo>
                  <a:pt x="9906" y="19050"/>
                </a:lnTo>
                <a:lnTo>
                  <a:pt x="19050" y="19050"/>
                </a:lnTo>
                <a:close/>
              </a:path>
              <a:path w="435609" h="388619">
                <a:moveTo>
                  <a:pt x="19050" y="369570"/>
                </a:moveTo>
                <a:lnTo>
                  <a:pt x="19050" y="19050"/>
                </a:lnTo>
                <a:lnTo>
                  <a:pt x="9906" y="19050"/>
                </a:lnTo>
                <a:lnTo>
                  <a:pt x="9906" y="369570"/>
                </a:lnTo>
                <a:lnTo>
                  <a:pt x="19050" y="369570"/>
                </a:lnTo>
                <a:close/>
              </a:path>
              <a:path w="435609" h="388619">
                <a:moveTo>
                  <a:pt x="425195" y="369570"/>
                </a:moveTo>
                <a:lnTo>
                  <a:pt x="9906" y="369570"/>
                </a:lnTo>
                <a:lnTo>
                  <a:pt x="19050" y="378714"/>
                </a:lnTo>
                <a:lnTo>
                  <a:pt x="19050" y="388620"/>
                </a:lnTo>
                <a:lnTo>
                  <a:pt x="416052" y="388620"/>
                </a:lnTo>
                <a:lnTo>
                  <a:pt x="416052" y="378714"/>
                </a:lnTo>
                <a:lnTo>
                  <a:pt x="425195" y="369570"/>
                </a:lnTo>
                <a:close/>
              </a:path>
              <a:path w="435609" h="388619">
                <a:moveTo>
                  <a:pt x="19050" y="388620"/>
                </a:moveTo>
                <a:lnTo>
                  <a:pt x="19050" y="378714"/>
                </a:lnTo>
                <a:lnTo>
                  <a:pt x="9906" y="369570"/>
                </a:lnTo>
                <a:lnTo>
                  <a:pt x="9906" y="388620"/>
                </a:lnTo>
                <a:lnTo>
                  <a:pt x="19050" y="388620"/>
                </a:lnTo>
                <a:close/>
              </a:path>
              <a:path w="435609" h="388619">
                <a:moveTo>
                  <a:pt x="425195" y="19050"/>
                </a:moveTo>
                <a:lnTo>
                  <a:pt x="416052" y="9144"/>
                </a:lnTo>
                <a:lnTo>
                  <a:pt x="416052" y="19050"/>
                </a:lnTo>
                <a:lnTo>
                  <a:pt x="425195" y="19050"/>
                </a:lnTo>
                <a:close/>
              </a:path>
              <a:path w="435609" h="388619">
                <a:moveTo>
                  <a:pt x="425195" y="369570"/>
                </a:moveTo>
                <a:lnTo>
                  <a:pt x="425195" y="19050"/>
                </a:lnTo>
                <a:lnTo>
                  <a:pt x="416052" y="19050"/>
                </a:lnTo>
                <a:lnTo>
                  <a:pt x="416052" y="369570"/>
                </a:lnTo>
                <a:lnTo>
                  <a:pt x="425195" y="369570"/>
                </a:lnTo>
                <a:close/>
              </a:path>
              <a:path w="435609" h="388619">
                <a:moveTo>
                  <a:pt x="425195" y="388620"/>
                </a:moveTo>
                <a:lnTo>
                  <a:pt x="425195" y="369570"/>
                </a:lnTo>
                <a:lnTo>
                  <a:pt x="416052" y="378714"/>
                </a:lnTo>
                <a:lnTo>
                  <a:pt x="416052" y="388620"/>
                </a:lnTo>
                <a:lnTo>
                  <a:pt x="425195" y="388620"/>
                </a:lnTo>
                <a:close/>
              </a:path>
            </a:pathLst>
          </a:custGeom>
          <a:solidFill>
            <a:srgbClr val="ED6BC0"/>
          </a:solidFill>
        </p:spPr>
        <p:txBody>
          <a:bodyPr wrap="square" lIns="0" tIns="0" rIns="0" bIns="0" rtlCol="0"/>
          <a:lstStyle/>
          <a:p>
            <a:endParaRPr/>
          </a:p>
        </p:txBody>
      </p:sp>
      <p:sp>
        <p:nvSpPr>
          <p:cNvPr id="15" name="object 15"/>
          <p:cNvSpPr txBox="1"/>
          <p:nvPr/>
        </p:nvSpPr>
        <p:spPr>
          <a:xfrm>
            <a:off x="1271149" y="1261364"/>
            <a:ext cx="254000" cy="299720"/>
          </a:xfrm>
          <a:prstGeom prst="rect">
            <a:avLst/>
          </a:prstGeom>
        </p:spPr>
        <p:txBody>
          <a:bodyPr vert="horz" wrap="square" lIns="0" tIns="12700" rIns="0" bIns="0" rtlCol="0">
            <a:spAutoFit/>
          </a:bodyPr>
          <a:lstStyle/>
          <a:p>
            <a:pPr marL="12700">
              <a:lnSpc>
                <a:spcPct val="100000"/>
              </a:lnSpc>
              <a:spcBef>
                <a:spcPts val="100"/>
              </a:spcBef>
            </a:pPr>
            <a:r>
              <a:rPr sz="1800" b="1" dirty="0">
                <a:latin typeface="微軟正黑體"/>
                <a:cs typeface="微軟正黑體"/>
              </a:rPr>
              <a:t>三</a:t>
            </a:r>
            <a:endParaRPr sz="1800">
              <a:latin typeface="微軟正黑體"/>
              <a:cs typeface="微軟正黑體"/>
            </a:endParaRPr>
          </a:p>
        </p:txBody>
      </p:sp>
      <p:sp>
        <p:nvSpPr>
          <p:cNvPr id="16" name="object 16"/>
          <p:cNvSpPr/>
          <p:nvPr/>
        </p:nvSpPr>
        <p:spPr>
          <a:xfrm>
            <a:off x="1523885" y="1353311"/>
            <a:ext cx="5816600" cy="76200"/>
          </a:xfrm>
          <a:custGeom>
            <a:avLst/>
            <a:gdLst/>
            <a:ahLst/>
            <a:cxnLst/>
            <a:rect l="l" t="t" r="r" b="b"/>
            <a:pathLst>
              <a:path w="5816600" h="76200">
                <a:moveTo>
                  <a:pt x="5741991" y="28956"/>
                </a:moveTo>
                <a:lnTo>
                  <a:pt x="0" y="28956"/>
                </a:lnTo>
                <a:lnTo>
                  <a:pt x="0" y="48006"/>
                </a:lnTo>
                <a:lnTo>
                  <a:pt x="5740146" y="48006"/>
                </a:lnTo>
                <a:lnTo>
                  <a:pt x="5740146" y="38100"/>
                </a:lnTo>
                <a:lnTo>
                  <a:pt x="5741991" y="28956"/>
                </a:lnTo>
                <a:close/>
              </a:path>
              <a:path w="5816600" h="76200">
                <a:moveTo>
                  <a:pt x="5778246" y="48006"/>
                </a:moveTo>
                <a:lnTo>
                  <a:pt x="5778246" y="28956"/>
                </a:lnTo>
                <a:lnTo>
                  <a:pt x="5741991" y="28956"/>
                </a:lnTo>
                <a:lnTo>
                  <a:pt x="5740146" y="38100"/>
                </a:lnTo>
                <a:lnTo>
                  <a:pt x="5742101" y="48006"/>
                </a:lnTo>
                <a:lnTo>
                  <a:pt x="5778246" y="48006"/>
                </a:lnTo>
                <a:close/>
              </a:path>
              <a:path w="5816600" h="76200">
                <a:moveTo>
                  <a:pt x="5742101" y="48006"/>
                </a:moveTo>
                <a:lnTo>
                  <a:pt x="5740146" y="38100"/>
                </a:lnTo>
                <a:lnTo>
                  <a:pt x="5740146" y="48006"/>
                </a:lnTo>
                <a:lnTo>
                  <a:pt x="5742101" y="48006"/>
                </a:lnTo>
                <a:close/>
              </a:path>
              <a:path w="5816600" h="76200">
                <a:moveTo>
                  <a:pt x="5816346" y="38100"/>
                </a:moveTo>
                <a:lnTo>
                  <a:pt x="5813286" y="23467"/>
                </a:lnTo>
                <a:lnTo>
                  <a:pt x="5805011" y="11334"/>
                </a:lnTo>
                <a:lnTo>
                  <a:pt x="5792878" y="3059"/>
                </a:lnTo>
                <a:lnTo>
                  <a:pt x="5778246" y="0"/>
                </a:lnTo>
                <a:lnTo>
                  <a:pt x="5763291" y="3059"/>
                </a:lnTo>
                <a:lnTo>
                  <a:pt x="5751195" y="11334"/>
                </a:lnTo>
                <a:lnTo>
                  <a:pt x="5743098" y="23467"/>
                </a:lnTo>
                <a:lnTo>
                  <a:pt x="5741991" y="28956"/>
                </a:lnTo>
                <a:lnTo>
                  <a:pt x="5778246" y="28956"/>
                </a:lnTo>
                <a:lnTo>
                  <a:pt x="5778246" y="76200"/>
                </a:lnTo>
                <a:lnTo>
                  <a:pt x="5792878" y="73247"/>
                </a:lnTo>
                <a:lnTo>
                  <a:pt x="5805011" y="65151"/>
                </a:lnTo>
                <a:lnTo>
                  <a:pt x="5813286" y="53054"/>
                </a:lnTo>
                <a:lnTo>
                  <a:pt x="5816346" y="38100"/>
                </a:lnTo>
                <a:close/>
              </a:path>
              <a:path w="5816600" h="76200">
                <a:moveTo>
                  <a:pt x="5778246" y="76200"/>
                </a:moveTo>
                <a:lnTo>
                  <a:pt x="5778246" y="48006"/>
                </a:lnTo>
                <a:lnTo>
                  <a:pt x="5742101" y="48006"/>
                </a:lnTo>
                <a:lnTo>
                  <a:pt x="5743098" y="53054"/>
                </a:lnTo>
                <a:lnTo>
                  <a:pt x="5751195" y="65151"/>
                </a:lnTo>
                <a:lnTo>
                  <a:pt x="5763291" y="73247"/>
                </a:lnTo>
                <a:lnTo>
                  <a:pt x="5778246" y="76200"/>
                </a:lnTo>
                <a:close/>
              </a:path>
            </a:pathLst>
          </a:custGeom>
          <a:solidFill>
            <a:srgbClr val="ED6BC0"/>
          </a:solidFill>
        </p:spPr>
        <p:txBody>
          <a:bodyPr wrap="square" lIns="0" tIns="0" rIns="0" bIns="0" rtlCol="0"/>
          <a:lstStyle/>
          <a:p>
            <a:endParaRPr/>
          </a:p>
        </p:txBody>
      </p:sp>
      <p:sp>
        <p:nvSpPr>
          <p:cNvPr id="17" name="object 17"/>
          <p:cNvSpPr txBox="1"/>
          <p:nvPr/>
        </p:nvSpPr>
        <p:spPr>
          <a:xfrm>
            <a:off x="1674247" y="858647"/>
            <a:ext cx="7560309" cy="1605915"/>
          </a:xfrm>
          <a:prstGeom prst="rect">
            <a:avLst/>
          </a:prstGeom>
        </p:spPr>
        <p:txBody>
          <a:bodyPr vert="horz" wrap="square" lIns="0" tIns="181610" rIns="0" bIns="0" rtlCol="0">
            <a:spAutoFit/>
          </a:bodyPr>
          <a:lstStyle/>
          <a:p>
            <a:pPr marL="12700">
              <a:lnSpc>
                <a:spcPct val="100000"/>
              </a:lnSpc>
              <a:spcBef>
                <a:spcPts val="1430"/>
              </a:spcBef>
            </a:pPr>
            <a:r>
              <a:rPr sz="2000" b="1" spc="-5" dirty="0">
                <a:solidFill>
                  <a:srgbClr val="E93EAC"/>
                </a:solidFill>
                <a:latin typeface="微軟正黑體"/>
                <a:cs typeface="微軟正黑體"/>
              </a:rPr>
              <a:t>重視學生有意義且具關連學習反思</a:t>
            </a:r>
            <a:endParaRPr sz="2000">
              <a:latin typeface="微軟正黑體"/>
              <a:cs typeface="微軟正黑體"/>
            </a:endParaRPr>
          </a:p>
          <a:p>
            <a:pPr marL="26034" marR="5080" algn="just">
              <a:lnSpc>
                <a:spcPct val="99300"/>
              </a:lnSpc>
              <a:spcBef>
                <a:spcPts val="1085"/>
              </a:spcBef>
            </a:pPr>
            <a:r>
              <a:rPr sz="1600" spc="-5" dirty="0">
                <a:latin typeface="微軟正黑體"/>
                <a:cs typeface="微軟正黑體"/>
              </a:rPr>
              <a:t>技（綜）高學生都已專業分群，技專審查時可以從</a:t>
            </a:r>
            <a:r>
              <a:rPr sz="1600" spc="-10" dirty="0">
                <a:latin typeface="微軟正黑體"/>
                <a:cs typeface="微軟正黑體"/>
              </a:rPr>
              <a:t>學</a:t>
            </a:r>
            <a:r>
              <a:rPr sz="1600" spc="-5" dirty="0">
                <a:latin typeface="微軟正黑體"/>
                <a:cs typeface="微軟正黑體"/>
              </a:rPr>
              <a:t>生的學習軌跡中，發現學生的學 習動機、熱情與系科的契合度，如果學生能從學習</a:t>
            </a:r>
            <a:r>
              <a:rPr sz="1600" spc="-10" dirty="0">
                <a:latin typeface="微軟正黑體"/>
                <a:cs typeface="微軟正黑體"/>
              </a:rPr>
              <a:t>經</a:t>
            </a:r>
            <a:r>
              <a:rPr sz="1600" spc="-5" dirty="0">
                <a:latin typeface="微軟正黑體"/>
                <a:cs typeface="微軟正黑體"/>
              </a:rPr>
              <a:t>驗的反思中反應出志向的選擇， </a:t>
            </a:r>
            <a:r>
              <a:rPr sz="1600" spc="-390" dirty="0">
                <a:latin typeface="微軟正黑體"/>
                <a:cs typeface="微軟正黑體"/>
              </a:rPr>
              <a:t> </a:t>
            </a:r>
            <a:r>
              <a:rPr sz="1600" spc="-5" dirty="0">
                <a:latin typeface="微軟正黑體"/>
                <a:cs typeface="微軟正黑體"/>
              </a:rPr>
              <a:t>更能得到技專系科的重視，繳交太多不相關的資料</a:t>
            </a:r>
            <a:r>
              <a:rPr sz="1600" spc="-10" dirty="0">
                <a:latin typeface="微軟正黑體"/>
                <a:cs typeface="微軟正黑體"/>
              </a:rPr>
              <a:t>，</a:t>
            </a:r>
            <a:r>
              <a:rPr sz="1600" spc="-5" dirty="0">
                <a:latin typeface="微軟正黑體"/>
                <a:cs typeface="微軟正黑體"/>
              </a:rPr>
              <a:t>反而沒辦法讓審查委員看見學生 </a:t>
            </a:r>
            <a:r>
              <a:rPr sz="1600" dirty="0">
                <a:latin typeface="微軟正黑體"/>
                <a:cs typeface="微軟正黑體"/>
              </a:rPr>
              <a:t>的特色。</a:t>
            </a:r>
            <a:endParaRPr sz="1600">
              <a:latin typeface="微軟正黑體"/>
              <a:cs typeface="微軟正黑體"/>
            </a:endParaRPr>
          </a:p>
        </p:txBody>
      </p:sp>
      <p:sp>
        <p:nvSpPr>
          <p:cNvPr id="18" name="object 18"/>
          <p:cNvSpPr/>
          <p:nvPr/>
        </p:nvSpPr>
        <p:spPr>
          <a:xfrm>
            <a:off x="1265567" y="2831604"/>
            <a:ext cx="6156325" cy="387985"/>
          </a:xfrm>
          <a:custGeom>
            <a:avLst/>
            <a:gdLst/>
            <a:ahLst/>
            <a:cxnLst/>
            <a:rect l="l" t="t" r="r" b="b"/>
            <a:pathLst>
              <a:path w="6156325" h="387985">
                <a:moveTo>
                  <a:pt x="6156198" y="159258"/>
                </a:moveTo>
                <a:lnTo>
                  <a:pt x="6153239" y="144614"/>
                </a:lnTo>
                <a:lnTo>
                  <a:pt x="6145136" y="132486"/>
                </a:lnTo>
                <a:lnTo>
                  <a:pt x="6133046" y="124206"/>
                </a:lnTo>
                <a:lnTo>
                  <a:pt x="6118098" y="121158"/>
                </a:lnTo>
                <a:lnTo>
                  <a:pt x="6103455" y="124206"/>
                </a:lnTo>
                <a:lnTo>
                  <a:pt x="6091326" y="132486"/>
                </a:lnTo>
                <a:lnTo>
                  <a:pt x="6083046" y="144614"/>
                </a:lnTo>
                <a:lnTo>
                  <a:pt x="6081903" y="150114"/>
                </a:lnTo>
                <a:lnTo>
                  <a:pt x="434340" y="150114"/>
                </a:lnTo>
                <a:lnTo>
                  <a:pt x="434340" y="3810"/>
                </a:lnTo>
                <a:lnTo>
                  <a:pt x="429768" y="0"/>
                </a:lnTo>
                <a:lnTo>
                  <a:pt x="415290" y="0"/>
                </a:lnTo>
                <a:lnTo>
                  <a:pt x="415290" y="19050"/>
                </a:lnTo>
                <a:lnTo>
                  <a:pt x="415290" y="150114"/>
                </a:lnTo>
                <a:lnTo>
                  <a:pt x="339839" y="150114"/>
                </a:lnTo>
                <a:lnTo>
                  <a:pt x="339839" y="169164"/>
                </a:lnTo>
                <a:lnTo>
                  <a:pt x="415290" y="169164"/>
                </a:lnTo>
                <a:lnTo>
                  <a:pt x="415290" y="368808"/>
                </a:lnTo>
                <a:lnTo>
                  <a:pt x="19050" y="368808"/>
                </a:lnTo>
                <a:lnTo>
                  <a:pt x="19050" y="19050"/>
                </a:lnTo>
                <a:lnTo>
                  <a:pt x="415290" y="19050"/>
                </a:lnTo>
                <a:lnTo>
                  <a:pt x="415290" y="0"/>
                </a:lnTo>
                <a:lnTo>
                  <a:pt x="3810" y="0"/>
                </a:lnTo>
                <a:lnTo>
                  <a:pt x="0" y="3810"/>
                </a:lnTo>
                <a:lnTo>
                  <a:pt x="0" y="384048"/>
                </a:lnTo>
                <a:lnTo>
                  <a:pt x="3810" y="387858"/>
                </a:lnTo>
                <a:lnTo>
                  <a:pt x="9144" y="387858"/>
                </a:lnTo>
                <a:lnTo>
                  <a:pt x="19050" y="387858"/>
                </a:lnTo>
                <a:lnTo>
                  <a:pt x="415290" y="387858"/>
                </a:lnTo>
                <a:lnTo>
                  <a:pt x="425196" y="387858"/>
                </a:lnTo>
                <a:lnTo>
                  <a:pt x="429768" y="387858"/>
                </a:lnTo>
                <a:lnTo>
                  <a:pt x="434340" y="384048"/>
                </a:lnTo>
                <a:lnTo>
                  <a:pt x="434340" y="169164"/>
                </a:lnTo>
                <a:lnTo>
                  <a:pt x="6079985" y="169164"/>
                </a:lnTo>
                <a:lnTo>
                  <a:pt x="6082017" y="169164"/>
                </a:lnTo>
                <a:lnTo>
                  <a:pt x="6083046" y="174205"/>
                </a:lnTo>
                <a:lnTo>
                  <a:pt x="6091326" y="186309"/>
                </a:lnTo>
                <a:lnTo>
                  <a:pt x="6103455" y="194398"/>
                </a:lnTo>
                <a:lnTo>
                  <a:pt x="6118098" y="197358"/>
                </a:lnTo>
                <a:lnTo>
                  <a:pt x="6133046" y="194398"/>
                </a:lnTo>
                <a:lnTo>
                  <a:pt x="6145136" y="186309"/>
                </a:lnTo>
                <a:lnTo>
                  <a:pt x="6153239" y="174205"/>
                </a:lnTo>
                <a:lnTo>
                  <a:pt x="6156198" y="159258"/>
                </a:lnTo>
                <a:close/>
              </a:path>
            </a:pathLst>
          </a:custGeom>
          <a:solidFill>
            <a:srgbClr val="00AFEF"/>
          </a:solidFill>
        </p:spPr>
        <p:txBody>
          <a:bodyPr wrap="square" lIns="0" tIns="0" rIns="0" bIns="0" rtlCol="0"/>
          <a:lstStyle/>
          <a:p>
            <a:endParaRPr/>
          </a:p>
        </p:txBody>
      </p:sp>
      <p:grpSp>
        <p:nvGrpSpPr>
          <p:cNvPr id="19" name="object 19"/>
          <p:cNvGrpSpPr/>
          <p:nvPr/>
        </p:nvGrpSpPr>
        <p:grpSpPr>
          <a:xfrm>
            <a:off x="1255661" y="4456938"/>
            <a:ext cx="8236584" cy="2141220"/>
            <a:chOff x="1255661" y="4456938"/>
            <a:chExt cx="8236584" cy="2141220"/>
          </a:xfrm>
        </p:grpSpPr>
        <p:sp>
          <p:nvSpPr>
            <p:cNvPr id="20" name="object 20"/>
            <p:cNvSpPr/>
            <p:nvPr/>
          </p:nvSpPr>
          <p:spPr>
            <a:xfrm>
              <a:off x="1255661" y="4456950"/>
              <a:ext cx="6156325" cy="388620"/>
            </a:xfrm>
            <a:custGeom>
              <a:avLst/>
              <a:gdLst/>
              <a:ahLst/>
              <a:cxnLst/>
              <a:rect l="l" t="t" r="r" b="b"/>
              <a:pathLst>
                <a:path w="6156325" h="388620">
                  <a:moveTo>
                    <a:pt x="6156185" y="159258"/>
                  </a:moveTo>
                  <a:lnTo>
                    <a:pt x="6153226" y="144614"/>
                  </a:lnTo>
                  <a:lnTo>
                    <a:pt x="6145136" y="132486"/>
                  </a:lnTo>
                  <a:lnTo>
                    <a:pt x="6133033" y="124206"/>
                  </a:lnTo>
                  <a:lnTo>
                    <a:pt x="6118085" y="121158"/>
                  </a:lnTo>
                  <a:lnTo>
                    <a:pt x="6103442" y="124206"/>
                  </a:lnTo>
                  <a:lnTo>
                    <a:pt x="6091313" y="132486"/>
                  </a:lnTo>
                  <a:lnTo>
                    <a:pt x="6083033" y="144614"/>
                  </a:lnTo>
                  <a:lnTo>
                    <a:pt x="6081890" y="150114"/>
                  </a:lnTo>
                  <a:lnTo>
                    <a:pt x="434340" y="150114"/>
                  </a:lnTo>
                  <a:lnTo>
                    <a:pt x="434340" y="3810"/>
                  </a:lnTo>
                  <a:lnTo>
                    <a:pt x="429768" y="0"/>
                  </a:lnTo>
                  <a:lnTo>
                    <a:pt x="415290" y="0"/>
                  </a:lnTo>
                  <a:lnTo>
                    <a:pt x="415290" y="19050"/>
                  </a:lnTo>
                  <a:lnTo>
                    <a:pt x="415290" y="150114"/>
                  </a:lnTo>
                  <a:lnTo>
                    <a:pt x="339839" y="150114"/>
                  </a:lnTo>
                  <a:lnTo>
                    <a:pt x="339839" y="169164"/>
                  </a:lnTo>
                  <a:lnTo>
                    <a:pt x="415290" y="169164"/>
                  </a:lnTo>
                  <a:lnTo>
                    <a:pt x="415290" y="369570"/>
                  </a:lnTo>
                  <a:lnTo>
                    <a:pt x="19050" y="369570"/>
                  </a:lnTo>
                  <a:lnTo>
                    <a:pt x="19050" y="19050"/>
                  </a:lnTo>
                  <a:lnTo>
                    <a:pt x="415290" y="19050"/>
                  </a:lnTo>
                  <a:lnTo>
                    <a:pt x="415290" y="0"/>
                  </a:lnTo>
                  <a:lnTo>
                    <a:pt x="3810" y="0"/>
                  </a:lnTo>
                  <a:lnTo>
                    <a:pt x="0" y="3810"/>
                  </a:lnTo>
                  <a:lnTo>
                    <a:pt x="0" y="384048"/>
                  </a:lnTo>
                  <a:lnTo>
                    <a:pt x="3810" y="388620"/>
                  </a:lnTo>
                  <a:lnTo>
                    <a:pt x="9144" y="388620"/>
                  </a:lnTo>
                  <a:lnTo>
                    <a:pt x="19050" y="388620"/>
                  </a:lnTo>
                  <a:lnTo>
                    <a:pt x="415290" y="388620"/>
                  </a:lnTo>
                  <a:lnTo>
                    <a:pt x="425196" y="388620"/>
                  </a:lnTo>
                  <a:lnTo>
                    <a:pt x="429768" y="388620"/>
                  </a:lnTo>
                  <a:lnTo>
                    <a:pt x="434340" y="384048"/>
                  </a:lnTo>
                  <a:lnTo>
                    <a:pt x="434340" y="169164"/>
                  </a:lnTo>
                  <a:lnTo>
                    <a:pt x="6079972" y="169164"/>
                  </a:lnTo>
                  <a:lnTo>
                    <a:pt x="6082004" y="169164"/>
                  </a:lnTo>
                  <a:lnTo>
                    <a:pt x="6083033" y="174205"/>
                  </a:lnTo>
                  <a:lnTo>
                    <a:pt x="6091313" y="186309"/>
                  </a:lnTo>
                  <a:lnTo>
                    <a:pt x="6103442" y="194398"/>
                  </a:lnTo>
                  <a:lnTo>
                    <a:pt x="6118085" y="197358"/>
                  </a:lnTo>
                  <a:lnTo>
                    <a:pt x="6133033" y="194398"/>
                  </a:lnTo>
                  <a:lnTo>
                    <a:pt x="6145136" y="186309"/>
                  </a:lnTo>
                  <a:lnTo>
                    <a:pt x="6153226" y="174205"/>
                  </a:lnTo>
                  <a:lnTo>
                    <a:pt x="6156185" y="159258"/>
                  </a:lnTo>
                  <a:close/>
                </a:path>
              </a:pathLst>
            </a:custGeom>
            <a:solidFill>
              <a:srgbClr val="91CF4F"/>
            </a:solidFill>
          </p:spPr>
          <p:txBody>
            <a:bodyPr wrap="square" lIns="0" tIns="0" rIns="0" bIns="0" rtlCol="0"/>
            <a:lstStyle/>
            <a:p>
              <a:endParaRPr/>
            </a:p>
          </p:txBody>
        </p:sp>
        <p:sp>
          <p:nvSpPr>
            <p:cNvPr id="21" name="object 21"/>
            <p:cNvSpPr/>
            <p:nvPr/>
          </p:nvSpPr>
          <p:spPr>
            <a:xfrm>
              <a:off x="1681619" y="4666488"/>
              <a:ext cx="7810500" cy="1931670"/>
            </a:xfrm>
            <a:custGeom>
              <a:avLst/>
              <a:gdLst/>
              <a:ahLst/>
              <a:cxnLst/>
              <a:rect l="l" t="t" r="r" b="b"/>
              <a:pathLst>
                <a:path w="7810500" h="1931670">
                  <a:moveTo>
                    <a:pt x="7810500" y="1931670"/>
                  </a:moveTo>
                  <a:lnTo>
                    <a:pt x="7810500" y="0"/>
                  </a:lnTo>
                  <a:lnTo>
                    <a:pt x="0" y="0"/>
                  </a:lnTo>
                  <a:lnTo>
                    <a:pt x="0" y="1931670"/>
                  </a:lnTo>
                  <a:lnTo>
                    <a:pt x="7810500" y="1931670"/>
                  </a:lnTo>
                  <a:close/>
                </a:path>
              </a:pathLst>
            </a:custGeom>
            <a:solidFill>
              <a:srgbClr val="FFFFFF"/>
            </a:solidFill>
          </p:spPr>
          <p:txBody>
            <a:bodyPr wrap="square" lIns="0" tIns="0" rIns="0" bIns="0" rtlCol="0"/>
            <a:lstStyle/>
            <a:p>
              <a:endParaRPr/>
            </a:p>
          </p:txBody>
        </p:sp>
      </p:grpSp>
      <p:sp>
        <p:nvSpPr>
          <p:cNvPr id="22" name="object 22"/>
          <p:cNvSpPr txBox="1"/>
          <p:nvPr/>
        </p:nvSpPr>
        <p:spPr>
          <a:xfrm>
            <a:off x="1264546" y="2519730"/>
            <a:ext cx="8115934" cy="4015740"/>
          </a:xfrm>
          <a:prstGeom prst="rect">
            <a:avLst/>
          </a:prstGeom>
        </p:spPr>
        <p:txBody>
          <a:bodyPr vert="horz" wrap="square" lIns="0" tIns="147320" rIns="0" bIns="0" rtlCol="0">
            <a:spAutoFit/>
          </a:bodyPr>
          <a:lstStyle/>
          <a:p>
            <a:pPr marL="101600">
              <a:lnSpc>
                <a:spcPct val="100000"/>
              </a:lnSpc>
              <a:spcBef>
                <a:spcPts val="1160"/>
              </a:spcBef>
              <a:tabLst>
                <a:tab pos="506730" algn="l"/>
              </a:tabLst>
            </a:pPr>
            <a:r>
              <a:rPr sz="2700" b="1" baseline="-43209" dirty="0">
                <a:latin typeface="微軟正黑體"/>
                <a:cs typeface="微軟正黑體"/>
              </a:rPr>
              <a:t>四	</a:t>
            </a:r>
            <a:r>
              <a:rPr sz="2000" b="1" spc="-5" dirty="0">
                <a:solidFill>
                  <a:srgbClr val="0094C8"/>
                </a:solidFill>
                <a:latin typeface="微軟正黑體"/>
                <a:cs typeface="微軟正黑體"/>
              </a:rPr>
              <a:t>重視資料真實性及學生自主準備</a:t>
            </a:r>
            <a:endParaRPr sz="2000">
              <a:latin typeface="微軟正黑體"/>
              <a:cs typeface="微軟正黑體"/>
            </a:endParaRPr>
          </a:p>
          <a:p>
            <a:pPr marL="518159" marR="68580" algn="just">
              <a:lnSpc>
                <a:spcPct val="99300"/>
              </a:lnSpc>
              <a:spcBef>
                <a:spcPts val="869"/>
              </a:spcBef>
            </a:pPr>
            <a:r>
              <a:rPr sz="1600" spc="-5" dirty="0">
                <a:latin typeface="微軟正黑體"/>
                <a:cs typeface="微軟正黑體"/>
              </a:rPr>
              <a:t>學生在課程中所完成的作品或成果表現，都可以製</a:t>
            </a:r>
            <a:r>
              <a:rPr sz="1600" spc="-10" dirty="0">
                <a:latin typeface="微軟正黑體"/>
                <a:cs typeface="微軟正黑體"/>
              </a:rPr>
              <a:t>作</a:t>
            </a:r>
            <a:r>
              <a:rPr sz="1600" spc="-5" dirty="0">
                <a:latin typeface="微軟正黑體"/>
                <a:cs typeface="微軟正黑體"/>
              </a:rPr>
              <a:t>成備審資料提供技專系科審查。 學生更不用透過補習班等其他管道來刻意美化資料</a:t>
            </a:r>
            <a:r>
              <a:rPr sz="1600" spc="-10" dirty="0">
                <a:latin typeface="微軟正黑體"/>
                <a:cs typeface="微軟正黑體"/>
              </a:rPr>
              <a:t>。</a:t>
            </a:r>
            <a:r>
              <a:rPr sz="1600" spc="-5" dirty="0">
                <a:latin typeface="微軟正黑體"/>
                <a:cs typeface="微軟正黑體"/>
              </a:rPr>
              <a:t>過度美化的資料，會讓技專系科 在審查時看不到學生真實的學習面貌及個人特質，</a:t>
            </a:r>
            <a:r>
              <a:rPr sz="1600" spc="-10" dirty="0">
                <a:latin typeface="微軟正黑體"/>
                <a:cs typeface="微軟正黑體"/>
              </a:rPr>
              <a:t>學</a:t>
            </a:r>
            <a:r>
              <a:rPr sz="1600" spc="-5" dirty="0">
                <a:latin typeface="微軟正黑體"/>
                <a:cs typeface="微軟正黑體"/>
              </a:rPr>
              <a:t>生在參加面試時，也可能因為無 法回答審查委員的提問，影響對學生的評價。</a:t>
            </a:r>
            <a:endParaRPr sz="1600">
              <a:latin typeface="微軟正黑體"/>
              <a:cs typeface="微軟正黑體"/>
            </a:endParaRPr>
          </a:p>
          <a:p>
            <a:pPr>
              <a:lnSpc>
                <a:spcPct val="100000"/>
              </a:lnSpc>
            </a:pPr>
            <a:endParaRPr sz="1100">
              <a:latin typeface="微軟正黑體"/>
              <a:cs typeface="微軟正黑體"/>
            </a:endParaRPr>
          </a:p>
          <a:p>
            <a:pPr marL="91440">
              <a:lnSpc>
                <a:spcPct val="100000"/>
              </a:lnSpc>
              <a:spcBef>
                <a:spcPts val="5"/>
              </a:spcBef>
              <a:tabLst>
                <a:tab pos="469900" algn="l"/>
              </a:tabLst>
            </a:pPr>
            <a:r>
              <a:rPr sz="2700" b="1" baseline="-40123" dirty="0">
                <a:latin typeface="微軟正黑體"/>
                <a:cs typeface="微軟正黑體"/>
              </a:rPr>
              <a:t>五	</a:t>
            </a:r>
            <a:r>
              <a:rPr sz="2000" b="1" spc="-5" dirty="0">
                <a:solidFill>
                  <a:srgbClr val="538234"/>
                </a:solidFill>
                <a:latin typeface="微軟正黑體"/>
                <a:cs typeface="微軟正黑體"/>
              </a:rPr>
              <a:t>採多面向綜合評量，並非所列項次都要具備</a:t>
            </a:r>
            <a:endParaRPr sz="2000">
              <a:latin typeface="微軟正黑體"/>
              <a:cs typeface="微軟正黑體"/>
            </a:endParaRPr>
          </a:p>
          <a:p>
            <a:pPr marL="508000" marR="78105" algn="just">
              <a:lnSpc>
                <a:spcPct val="100000"/>
              </a:lnSpc>
              <a:spcBef>
                <a:spcPts val="735"/>
              </a:spcBef>
            </a:pPr>
            <a:r>
              <a:rPr sz="1600" spc="-5" dirty="0">
                <a:latin typeface="微軟正黑體"/>
                <a:cs typeface="微軟正黑體"/>
              </a:rPr>
              <a:t>技專系科在已公布的111年學習準備建議方向</a:t>
            </a:r>
            <a:r>
              <a:rPr sz="1600" spc="-10" dirty="0">
                <a:latin typeface="微軟正黑體"/>
                <a:cs typeface="微軟正黑體"/>
              </a:rPr>
              <a:t>中</a:t>
            </a:r>
            <a:r>
              <a:rPr sz="1600" spc="-5" dirty="0">
                <a:latin typeface="微軟正黑體"/>
                <a:cs typeface="微軟正黑體"/>
              </a:rPr>
              <a:t>，各系科所列的項次並沒有要求學生 必須全部都要提供，學生不需要樣樣具備，做滿所</a:t>
            </a:r>
            <a:r>
              <a:rPr sz="1600" spc="-10" dirty="0">
                <a:latin typeface="微軟正黑體"/>
                <a:cs typeface="微軟正黑體"/>
              </a:rPr>
              <a:t>有</a:t>
            </a:r>
            <a:r>
              <a:rPr sz="1600" spc="-5" dirty="0">
                <a:latin typeface="微軟正黑體"/>
                <a:cs typeface="微軟正黑體"/>
              </a:rPr>
              <a:t>項次。系科在審查時會以學生所 提供的修課紀錄、課程學習成果及多元表現等資料，據以綜合評量。</a:t>
            </a:r>
            <a:endParaRPr sz="1600">
              <a:latin typeface="微軟正黑體"/>
              <a:cs typeface="微軟正黑體"/>
            </a:endParaRPr>
          </a:p>
          <a:p>
            <a:pPr>
              <a:lnSpc>
                <a:spcPct val="100000"/>
              </a:lnSpc>
              <a:spcBef>
                <a:spcPts val="80"/>
              </a:spcBef>
            </a:pPr>
            <a:endParaRPr sz="1500">
              <a:latin typeface="微軟正黑體"/>
              <a:cs typeface="微軟正黑體"/>
            </a:endParaRPr>
          </a:p>
          <a:p>
            <a:pPr marL="1050290" marR="139700" indent="-542290" algn="just">
              <a:lnSpc>
                <a:spcPct val="98900"/>
              </a:lnSpc>
            </a:pPr>
            <a:r>
              <a:rPr sz="1600" spc="-5" dirty="0">
                <a:latin typeface="微軟正黑體"/>
                <a:cs typeface="微軟正黑體"/>
              </a:rPr>
              <a:t>例如：A系於「多元表現」看重學生的「擔任幹部經驗</a:t>
            </a:r>
            <a:r>
              <a:rPr sz="1600" spc="-10" dirty="0">
                <a:latin typeface="微軟正黑體"/>
                <a:cs typeface="微軟正黑體"/>
              </a:rPr>
              <a:t>」</a:t>
            </a:r>
            <a:r>
              <a:rPr sz="1600" spc="-5" dirty="0">
                <a:latin typeface="微軟正黑體"/>
                <a:cs typeface="微軟正黑體"/>
              </a:rPr>
              <a:t>及「特殊優良表現證明」， </a:t>
            </a:r>
            <a:r>
              <a:rPr sz="1600" spc="-390" dirty="0">
                <a:latin typeface="微軟正黑體"/>
                <a:cs typeface="微軟正黑體"/>
              </a:rPr>
              <a:t> </a:t>
            </a:r>
            <a:r>
              <a:rPr sz="1600" spc="-5" dirty="0">
                <a:latin typeface="微軟正黑體"/>
                <a:cs typeface="微軟正黑體"/>
              </a:rPr>
              <a:t>學生如果沒有特殊優良表現相關證明，可以提供多</a:t>
            </a:r>
            <a:r>
              <a:rPr sz="1600" spc="-10" dirty="0">
                <a:latin typeface="微軟正黑體"/>
                <a:cs typeface="微軟正黑體"/>
              </a:rPr>
              <a:t>元</a:t>
            </a:r>
            <a:r>
              <a:rPr sz="1600" spc="-5" dirty="0">
                <a:latin typeface="微軟正黑體"/>
                <a:cs typeface="微軟正黑體"/>
              </a:rPr>
              <a:t>表現的其他項目，也可提 </a:t>
            </a:r>
            <a:r>
              <a:rPr sz="1600" dirty="0">
                <a:latin typeface="微軟正黑體"/>
                <a:cs typeface="微軟正黑體"/>
              </a:rPr>
              <a:t>供其他有利審查資料。</a:t>
            </a:r>
            <a:endParaRPr sz="1600">
              <a:latin typeface="微軟正黑體"/>
              <a:cs typeface="微軟正黑體"/>
            </a:endParaRPr>
          </a:p>
        </p:txBody>
      </p:sp>
      <p:sp>
        <p:nvSpPr>
          <p:cNvPr id="23" name="object 23"/>
          <p:cNvSpPr/>
          <p:nvPr/>
        </p:nvSpPr>
        <p:spPr>
          <a:xfrm>
            <a:off x="1634375" y="5720334"/>
            <a:ext cx="7821295" cy="927100"/>
          </a:xfrm>
          <a:custGeom>
            <a:avLst/>
            <a:gdLst/>
            <a:ahLst/>
            <a:cxnLst/>
            <a:rect l="l" t="t" r="r" b="b"/>
            <a:pathLst>
              <a:path w="7821295" h="927100">
                <a:moveTo>
                  <a:pt x="19050" y="765810"/>
                </a:moveTo>
                <a:lnTo>
                  <a:pt x="19050" y="689610"/>
                </a:lnTo>
                <a:lnTo>
                  <a:pt x="0" y="689610"/>
                </a:lnTo>
                <a:lnTo>
                  <a:pt x="0" y="765810"/>
                </a:lnTo>
                <a:lnTo>
                  <a:pt x="19050" y="765810"/>
                </a:lnTo>
                <a:close/>
              </a:path>
              <a:path w="7821295" h="927100">
                <a:moveTo>
                  <a:pt x="19050" y="632460"/>
                </a:moveTo>
                <a:lnTo>
                  <a:pt x="19050" y="556260"/>
                </a:lnTo>
                <a:lnTo>
                  <a:pt x="0" y="556260"/>
                </a:lnTo>
                <a:lnTo>
                  <a:pt x="0" y="632460"/>
                </a:lnTo>
                <a:lnTo>
                  <a:pt x="19050" y="632460"/>
                </a:lnTo>
                <a:close/>
              </a:path>
              <a:path w="7821295" h="927100">
                <a:moveTo>
                  <a:pt x="19050" y="499110"/>
                </a:moveTo>
                <a:lnTo>
                  <a:pt x="19050" y="422910"/>
                </a:lnTo>
                <a:lnTo>
                  <a:pt x="0" y="422910"/>
                </a:lnTo>
                <a:lnTo>
                  <a:pt x="0" y="499110"/>
                </a:lnTo>
                <a:lnTo>
                  <a:pt x="19050" y="499110"/>
                </a:lnTo>
                <a:close/>
              </a:path>
              <a:path w="7821295" h="927100">
                <a:moveTo>
                  <a:pt x="19050" y="365760"/>
                </a:moveTo>
                <a:lnTo>
                  <a:pt x="19050" y="289560"/>
                </a:lnTo>
                <a:lnTo>
                  <a:pt x="0" y="289560"/>
                </a:lnTo>
                <a:lnTo>
                  <a:pt x="0" y="365760"/>
                </a:lnTo>
                <a:lnTo>
                  <a:pt x="19050" y="365760"/>
                </a:lnTo>
                <a:close/>
              </a:path>
              <a:path w="7821295" h="927100">
                <a:moveTo>
                  <a:pt x="19812" y="156972"/>
                </a:moveTo>
                <a:lnTo>
                  <a:pt x="762" y="156210"/>
                </a:lnTo>
                <a:lnTo>
                  <a:pt x="0" y="160782"/>
                </a:lnTo>
                <a:lnTo>
                  <a:pt x="0" y="232410"/>
                </a:lnTo>
                <a:lnTo>
                  <a:pt x="19050" y="232410"/>
                </a:lnTo>
                <a:lnTo>
                  <a:pt x="19050" y="160782"/>
                </a:lnTo>
                <a:lnTo>
                  <a:pt x="19812" y="156972"/>
                </a:lnTo>
                <a:close/>
              </a:path>
              <a:path w="7821295" h="927100">
                <a:moveTo>
                  <a:pt x="73913" y="48768"/>
                </a:moveTo>
                <a:lnTo>
                  <a:pt x="62483" y="33528"/>
                </a:lnTo>
                <a:lnTo>
                  <a:pt x="58674" y="36576"/>
                </a:lnTo>
                <a:lnTo>
                  <a:pt x="47238" y="46783"/>
                </a:lnTo>
                <a:lnTo>
                  <a:pt x="35137" y="61112"/>
                </a:lnTo>
                <a:lnTo>
                  <a:pt x="24137" y="76698"/>
                </a:lnTo>
                <a:lnTo>
                  <a:pt x="16001" y="90678"/>
                </a:lnTo>
                <a:lnTo>
                  <a:pt x="13715" y="96774"/>
                </a:lnTo>
                <a:lnTo>
                  <a:pt x="30480" y="105156"/>
                </a:lnTo>
                <a:lnTo>
                  <a:pt x="36575" y="92964"/>
                </a:lnTo>
                <a:lnTo>
                  <a:pt x="39624" y="88087"/>
                </a:lnTo>
                <a:lnTo>
                  <a:pt x="39624" y="87630"/>
                </a:lnTo>
                <a:lnTo>
                  <a:pt x="43433" y="80772"/>
                </a:lnTo>
                <a:lnTo>
                  <a:pt x="43433" y="81534"/>
                </a:lnTo>
                <a:lnTo>
                  <a:pt x="51815" y="70104"/>
                </a:lnTo>
                <a:lnTo>
                  <a:pt x="51815" y="70866"/>
                </a:lnTo>
                <a:lnTo>
                  <a:pt x="60960" y="60198"/>
                </a:lnTo>
                <a:lnTo>
                  <a:pt x="60960" y="60960"/>
                </a:lnTo>
                <a:lnTo>
                  <a:pt x="71627" y="51054"/>
                </a:lnTo>
                <a:lnTo>
                  <a:pt x="73913" y="48768"/>
                </a:lnTo>
                <a:close/>
              </a:path>
              <a:path w="7821295" h="927100">
                <a:moveTo>
                  <a:pt x="40386" y="86868"/>
                </a:moveTo>
                <a:lnTo>
                  <a:pt x="39624" y="87630"/>
                </a:lnTo>
                <a:lnTo>
                  <a:pt x="39624" y="88087"/>
                </a:lnTo>
                <a:lnTo>
                  <a:pt x="40386" y="86868"/>
                </a:lnTo>
                <a:close/>
              </a:path>
              <a:path w="7821295" h="927100">
                <a:moveTo>
                  <a:pt x="194310" y="19050"/>
                </a:moveTo>
                <a:lnTo>
                  <a:pt x="194310" y="0"/>
                </a:lnTo>
                <a:lnTo>
                  <a:pt x="153924" y="118"/>
                </a:lnTo>
                <a:lnTo>
                  <a:pt x="115824" y="6096"/>
                </a:lnTo>
                <a:lnTo>
                  <a:pt x="121157" y="24384"/>
                </a:lnTo>
                <a:lnTo>
                  <a:pt x="125730" y="22860"/>
                </a:lnTo>
                <a:lnTo>
                  <a:pt x="125730" y="23622"/>
                </a:lnTo>
                <a:lnTo>
                  <a:pt x="132587" y="21336"/>
                </a:lnTo>
                <a:lnTo>
                  <a:pt x="132587" y="22098"/>
                </a:lnTo>
                <a:lnTo>
                  <a:pt x="139445" y="20726"/>
                </a:lnTo>
                <a:lnTo>
                  <a:pt x="139445" y="20574"/>
                </a:lnTo>
                <a:lnTo>
                  <a:pt x="146304" y="19888"/>
                </a:lnTo>
                <a:lnTo>
                  <a:pt x="153924" y="19050"/>
                </a:lnTo>
                <a:lnTo>
                  <a:pt x="194310" y="19050"/>
                </a:lnTo>
                <a:close/>
              </a:path>
              <a:path w="7821295" h="927100">
                <a:moveTo>
                  <a:pt x="140207" y="20574"/>
                </a:moveTo>
                <a:lnTo>
                  <a:pt x="139445" y="20574"/>
                </a:lnTo>
                <a:lnTo>
                  <a:pt x="139445" y="20726"/>
                </a:lnTo>
                <a:lnTo>
                  <a:pt x="140207" y="20574"/>
                </a:lnTo>
                <a:close/>
              </a:path>
              <a:path w="7821295" h="927100">
                <a:moveTo>
                  <a:pt x="147065" y="19812"/>
                </a:moveTo>
                <a:lnTo>
                  <a:pt x="146304" y="19812"/>
                </a:lnTo>
                <a:lnTo>
                  <a:pt x="147065" y="19812"/>
                </a:lnTo>
                <a:close/>
              </a:path>
              <a:path w="7821295" h="927100">
                <a:moveTo>
                  <a:pt x="327660" y="19050"/>
                </a:moveTo>
                <a:lnTo>
                  <a:pt x="327660" y="0"/>
                </a:lnTo>
                <a:lnTo>
                  <a:pt x="251460" y="0"/>
                </a:lnTo>
                <a:lnTo>
                  <a:pt x="251460" y="19050"/>
                </a:lnTo>
                <a:lnTo>
                  <a:pt x="327660" y="19050"/>
                </a:lnTo>
                <a:close/>
              </a:path>
              <a:path w="7821295" h="927100">
                <a:moveTo>
                  <a:pt x="461010" y="19050"/>
                </a:moveTo>
                <a:lnTo>
                  <a:pt x="461010" y="0"/>
                </a:lnTo>
                <a:lnTo>
                  <a:pt x="384810" y="0"/>
                </a:lnTo>
                <a:lnTo>
                  <a:pt x="384810" y="19050"/>
                </a:lnTo>
                <a:lnTo>
                  <a:pt x="461010" y="19050"/>
                </a:lnTo>
                <a:close/>
              </a:path>
              <a:path w="7821295" h="927100">
                <a:moveTo>
                  <a:pt x="594360" y="19050"/>
                </a:moveTo>
                <a:lnTo>
                  <a:pt x="594360" y="0"/>
                </a:lnTo>
                <a:lnTo>
                  <a:pt x="518160" y="0"/>
                </a:lnTo>
                <a:lnTo>
                  <a:pt x="518160" y="19050"/>
                </a:lnTo>
                <a:lnTo>
                  <a:pt x="594360" y="19050"/>
                </a:lnTo>
                <a:close/>
              </a:path>
              <a:path w="7821295" h="927100">
                <a:moveTo>
                  <a:pt x="727710" y="19050"/>
                </a:moveTo>
                <a:lnTo>
                  <a:pt x="727710" y="0"/>
                </a:lnTo>
                <a:lnTo>
                  <a:pt x="651510" y="0"/>
                </a:lnTo>
                <a:lnTo>
                  <a:pt x="651510" y="19050"/>
                </a:lnTo>
                <a:lnTo>
                  <a:pt x="727710" y="19050"/>
                </a:lnTo>
                <a:close/>
              </a:path>
              <a:path w="7821295" h="927100">
                <a:moveTo>
                  <a:pt x="861060" y="19050"/>
                </a:moveTo>
                <a:lnTo>
                  <a:pt x="861060" y="0"/>
                </a:lnTo>
                <a:lnTo>
                  <a:pt x="784860" y="0"/>
                </a:lnTo>
                <a:lnTo>
                  <a:pt x="784860" y="19050"/>
                </a:lnTo>
                <a:lnTo>
                  <a:pt x="861060" y="19050"/>
                </a:lnTo>
                <a:close/>
              </a:path>
              <a:path w="7821295" h="927100">
                <a:moveTo>
                  <a:pt x="994410" y="19050"/>
                </a:moveTo>
                <a:lnTo>
                  <a:pt x="994410" y="0"/>
                </a:lnTo>
                <a:lnTo>
                  <a:pt x="918210" y="0"/>
                </a:lnTo>
                <a:lnTo>
                  <a:pt x="918210" y="19050"/>
                </a:lnTo>
                <a:lnTo>
                  <a:pt x="994410" y="19050"/>
                </a:lnTo>
                <a:close/>
              </a:path>
              <a:path w="7821295" h="927100">
                <a:moveTo>
                  <a:pt x="1127760" y="19050"/>
                </a:moveTo>
                <a:lnTo>
                  <a:pt x="1127760" y="0"/>
                </a:lnTo>
                <a:lnTo>
                  <a:pt x="1051560" y="0"/>
                </a:lnTo>
                <a:lnTo>
                  <a:pt x="1051560" y="19050"/>
                </a:lnTo>
                <a:lnTo>
                  <a:pt x="1127760" y="19050"/>
                </a:lnTo>
                <a:close/>
              </a:path>
              <a:path w="7821295" h="927100">
                <a:moveTo>
                  <a:pt x="1261110" y="19050"/>
                </a:moveTo>
                <a:lnTo>
                  <a:pt x="1261110" y="0"/>
                </a:lnTo>
                <a:lnTo>
                  <a:pt x="1184910" y="0"/>
                </a:lnTo>
                <a:lnTo>
                  <a:pt x="1184910" y="19050"/>
                </a:lnTo>
                <a:lnTo>
                  <a:pt x="1261110" y="19050"/>
                </a:lnTo>
                <a:close/>
              </a:path>
              <a:path w="7821295" h="927100">
                <a:moveTo>
                  <a:pt x="1394460" y="19050"/>
                </a:moveTo>
                <a:lnTo>
                  <a:pt x="1394460" y="0"/>
                </a:lnTo>
                <a:lnTo>
                  <a:pt x="1318260" y="0"/>
                </a:lnTo>
                <a:lnTo>
                  <a:pt x="1318260" y="19050"/>
                </a:lnTo>
                <a:lnTo>
                  <a:pt x="1394460" y="19050"/>
                </a:lnTo>
                <a:close/>
              </a:path>
              <a:path w="7821295" h="927100">
                <a:moveTo>
                  <a:pt x="1527810" y="19050"/>
                </a:moveTo>
                <a:lnTo>
                  <a:pt x="1527810" y="0"/>
                </a:lnTo>
                <a:lnTo>
                  <a:pt x="1451610" y="0"/>
                </a:lnTo>
                <a:lnTo>
                  <a:pt x="1451610" y="19050"/>
                </a:lnTo>
                <a:lnTo>
                  <a:pt x="1527810" y="19050"/>
                </a:lnTo>
                <a:close/>
              </a:path>
              <a:path w="7821295" h="927100">
                <a:moveTo>
                  <a:pt x="1661159" y="19050"/>
                </a:moveTo>
                <a:lnTo>
                  <a:pt x="1661159" y="0"/>
                </a:lnTo>
                <a:lnTo>
                  <a:pt x="1584960" y="0"/>
                </a:lnTo>
                <a:lnTo>
                  <a:pt x="1584960" y="19050"/>
                </a:lnTo>
                <a:lnTo>
                  <a:pt x="1661159" y="19050"/>
                </a:lnTo>
                <a:close/>
              </a:path>
              <a:path w="7821295" h="927100">
                <a:moveTo>
                  <a:pt x="1794509" y="19050"/>
                </a:moveTo>
                <a:lnTo>
                  <a:pt x="1794509" y="0"/>
                </a:lnTo>
                <a:lnTo>
                  <a:pt x="1718309" y="0"/>
                </a:lnTo>
                <a:lnTo>
                  <a:pt x="1718309" y="19050"/>
                </a:lnTo>
                <a:lnTo>
                  <a:pt x="1794509" y="19050"/>
                </a:lnTo>
                <a:close/>
              </a:path>
              <a:path w="7821295" h="927100">
                <a:moveTo>
                  <a:pt x="1927859" y="19050"/>
                </a:moveTo>
                <a:lnTo>
                  <a:pt x="1927859" y="0"/>
                </a:lnTo>
                <a:lnTo>
                  <a:pt x="1851659" y="0"/>
                </a:lnTo>
                <a:lnTo>
                  <a:pt x="1851659" y="19050"/>
                </a:lnTo>
                <a:lnTo>
                  <a:pt x="1927859" y="19050"/>
                </a:lnTo>
                <a:close/>
              </a:path>
              <a:path w="7821295" h="927100">
                <a:moveTo>
                  <a:pt x="2061209" y="19050"/>
                </a:moveTo>
                <a:lnTo>
                  <a:pt x="2061209" y="0"/>
                </a:lnTo>
                <a:lnTo>
                  <a:pt x="1985009" y="0"/>
                </a:lnTo>
                <a:lnTo>
                  <a:pt x="1985009" y="19050"/>
                </a:lnTo>
                <a:lnTo>
                  <a:pt x="2061209" y="19050"/>
                </a:lnTo>
                <a:close/>
              </a:path>
              <a:path w="7821295" h="927100">
                <a:moveTo>
                  <a:pt x="2194559" y="19050"/>
                </a:moveTo>
                <a:lnTo>
                  <a:pt x="2194559" y="0"/>
                </a:lnTo>
                <a:lnTo>
                  <a:pt x="2118359" y="0"/>
                </a:lnTo>
                <a:lnTo>
                  <a:pt x="2118359" y="19050"/>
                </a:lnTo>
                <a:lnTo>
                  <a:pt x="2194559" y="19050"/>
                </a:lnTo>
                <a:close/>
              </a:path>
              <a:path w="7821295" h="927100">
                <a:moveTo>
                  <a:pt x="2327909" y="19050"/>
                </a:moveTo>
                <a:lnTo>
                  <a:pt x="2327909" y="0"/>
                </a:lnTo>
                <a:lnTo>
                  <a:pt x="2251709" y="0"/>
                </a:lnTo>
                <a:lnTo>
                  <a:pt x="2251709" y="19050"/>
                </a:lnTo>
                <a:lnTo>
                  <a:pt x="2327909" y="19050"/>
                </a:lnTo>
                <a:close/>
              </a:path>
              <a:path w="7821295" h="927100">
                <a:moveTo>
                  <a:pt x="2461259" y="19050"/>
                </a:moveTo>
                <a:lnTo>
                  <a:pt x="2461259" y="0"/>
                </a:lnTo>
                <a:lnTo>
                  <a:pt x="2385059" y="0"/>
                </a:lnTo>
                <a:lnTo>
                  <a:pt x="2385059" y="19050"/>
                </a:lnTo>
                <a:lnTo>
                  <a:pt x="2461259" y="19050"/>
                </a:lnTo>
                <a:close/>
              </a:path>
              <a:path w="7821295" h="927100">
                <a:moveTo>
                  <a:pt x="2594609" y="19050"/>
                </a:moveTo>
                <a:lnTo>
                  <a:pt x="2594609" y="0"/>
                </a:lnTo>
                <a:lnTo>
                  <a:pt x="2518409" y="0"/>
                </a:lnTo>
                <a:lnTo>
                  <a:pt x="2518409" y="19050"/>
                </a:lnTo>
                <a:lnTo>
                  <a:pt x="2594609" y="19050"/>
                </a:lnTo>
                <a:close/>
              </a:path>
              <a:path w="7821295" h="927100">
                <a:moveTo>
                  <a:pt x="2727959" y="19050"/>
                </a:moveTo>
                <a:lnTo>
                  <a:pt x="2727959" y="0"/>
                </a:lnTo>
                <a:lnTo>
                  <a:pt x="2651759" y="0"/>
                </a:lnTo>
                <a:lnTo>
                  <a:pt x="2651759" y="19050"/>
                </a:lnTo>
                <a:lnTo>
                  <a:pt x="2727959" y="19050"/>
                </a:lnTo>
                <a:close/>
              </a:path>
              <a:path w="7821295" h="927100">
                <a:moveTo>
                  <a:pt x="2861309" y="19050"/>
                </a:moveTo>
                <a:lnTo>
                  <a:pt x="2861309" y="0"/>
                </a:lnTo>
                <a:lnTo>
                  <a:pt x="2785109" y="0"/>
                </a:lnTo>
                <a:lnTo>
                  <a:pt x="2785109" y="19050"/>
                </a:lnTo>
                <a:lnTo>
                  <a:pt x="2861309" y="19050"/>
                </a:lnTo>
                <a:close/>
              </a:path>
              <a:path w="7821295" h="927100">
                <a:moveTo>
                  <a:pt x="2994659" y="19050"/>
                </a:moveTo>
                <a:lnTo>
                  <a:pt x="2994659" y="0"/>
                </a:lnTo>
                <a:lnTo>
                  <a:pt x="2918459" y="0"/>
                </a:lnTo>
                <a:lnTo>
                  <a:pt x="2918459" y="19050"/>
                </a:lnTo>
                <a:lnTo>
                  <a:pt x="2994659" y="19050"/>
                </a:lnTo>
                <a:close/>
              </a:path>
              <a:path w="7821295" h="927100">
                <a:moveTo>
                  <a:pt x="3128009" y="19050"/>
                </a:moveTo>
                <a:lnTo>
                  <a:pt x="3128009" y="0"/>
                </a:lnTo>
                <a:lnTo>
                  <a:pt x="3051809" y="0"/>
                </a:lnTo>
                <a:lnTo>
                  <a:pt x="3051809" y="19050"/>
                </a:lnTo>
                <a:lnTo>
                  <a:pt x="3128009" y="19050"/>
                </a:lnTo>
                <a:close/>
              </a:path>
              <a:path w="7821295" h="927100">
                <a:moveTo>
                  <a:pt x="3261359" y="19050"/>
                </a:moveTo>
                <a:lnTo>
                  <a:pt x="3261359" y="0"/>
                </a:lnTo>
                <a:lnTo>
                  <a:pt x="3185159" y="0"/>
                </a:lnTo>
                <a:lnTo>
                  <a:pt x="3185159" y="19050"/>
                </a:lnTo>
                <a:lnTo>
                  <a:pt x="3261359" y="19050"/>
                </a:lnTo>
                <a:close/>
              </a:path>
              <a:path w="7821295" h="927100">
                <a:moveTo>
                  <a:pt x="3394709" y="19050"/>
                </a:moveTo>
                <a:lnTo>
                  <a:pt x="3394709" y="0"/>
                </a:lnTo>
                <a:lnTo>
                  <a:pt x="3318509" y="0"/>
                </a:lnTo>
                <a:lnTo>
                  <a:pt x="3318509" y="19050"/>
                </a:lnTo>
                <a:lnTo>
                  <a:pt x="3394709" y="19050"/>
                </a:lnTo>
                <a:close/>
              </a:path>
              <a:path w="7821295" h="927100">
                <a:moveTo>
                  <a:pt x="3528059" y="19050"/>
                </a:moveTo>
                <a:lnTo>
                  <a:pt x="3528059" y="0"/>
                </a:lnTo>
                <a:lnTo>
                  <a:pt x="3451859" y="0"/>
                </a:lnTo>
                <a:lnTo>
                  <a:pt x="3451859" y="19050"/>
                </a:lnTo>
                <a:lnTo>
                  <a:pt x="3528059" y="19050"/>
                </a:lnTo>
                <a:close/>
              </a:path>
              <a:path w="7821295" h="927100">
                <a:moveTo>
                  <a:pt x="3661409" y="19050"/>
                </a:moveTo>
                <a:lnTo>
                  <a:pt x="3661409" y="0"/>
                </a:lnTo>
                <a:lnTo>
                  <a:pt x="3585209" y="0"/>
                </a:lnTo>
                <a:lnTo>
                  <a:pt x="3585209" y="19050"/>
                </a:lnTo>
                <a:lnTo>
                  <a:pt x="3661409" y="19050"/>
                </a:lnTo>
                <a:close/>
              </a:path>
              <a:path w="7821295" h="927100">
                <a:moveTo>
                  <a:pt x="3794759" y="19050"/>
                </a:moveTo>
                <a:lnTo>
                  <a:pt x="3794759" y="0"/>
                </a:lnTo>
                <a:lnTo>
                  <a:pt x="3718559" y="0"/>
                </a:lnTo>
                <a:lnTo>
                  <a:pt x="3718559" y="19050"/>
                </a:lnTo>
                <a:lnTo>
                  <a:pt x="3794759" y="19050"/>
                </a:lnTo>
                <a:close/>
              </a:path>
              <a:path w="7821295" h="927100">
                <a:moveTo>
                  <a:pt x="3928109" y="19050"/>
                </a:moveTo>
                <a:lnTo>
                  <a:pt x="3928109" y="0"/>
                </a:lnTo>
                <a:lnTo>
                  <a:pt x="3851909" y="0"/>
                </a:lnTo>
                <a:lnTo>
                  <a:pt x="3851909" y="19050"/>
                </a:lnTo>
                <a:lnTo>
                  <a:pt x="3928109" y="19050"/>
                </a:lnTo>
                <a:close/>
              </a:path>
              <a:path w="7821295" h="927100">
                <a:moveTo>
                  <a:pt x="4061459" y="19050"/>
                </a:moveTo>
                <a:lnTo>
                  <a:pt x="4061459" y="0"/>
                </a:lnTo>
                <a:lnTo>
                  <a:pt x="3985259" y="0"/>
                </a:lnTo>
                <a:lnTo>
                  <a:pt x="3985259" y="19050"/>
                </a:lnTo>
                <a:lnTo>
                  <a:pt x="4061459" y="19050"/>
                </a:lnTo>
                <a:close/>
              </a:path>
              <a:path w="7821295" h="927100">
                <a:moveTo>
                  <a:pt x="4194809" y="19050"/>
                </a:moveTo>
                <a:lnTo>
                  <a:pt x="4194809" y="0"/>
                </a:lnTo>
                <a:lnTo>
                  <a:pt x="4118609" y="0"/>
                </a:lnTo>
                <a:lnTo>
                  <a:pt x="4118609" y="19050"/>
                </a:lnTo>
                <a:lnTo>
                  <a:pt x="4194809" y="19050"/>
                </a:lnTo>
                <a:close/>
              </a:path>
              <a:path w="7821295" h="927100">
                <a:moveTo>
                  <a:pt x="4328159" y="19050"/>
                </a:moveTo>
                <a:lnTo>
                  <a:pt x="4328159" y="0"/>
                </a:lnTo>
                <a:lnTo>
                  <a:pt x="4251959" y="0"/>
                </a:lnTo>
                <a:lnTo>
                  <a:pt x="4251959" y="19050"/>
                </a:lnTo>
                <a:lnTo>
                  <a:pt x="4328159" y="19050"/>
                </a:lnTo>
                <a:close/>
              </a:path>
              <a:path w="7821295" h="927100">
                <a:moveTo>
                  <a:pt x="4461509" y="19050"/>
                </a:moveTo>
                <a:lnTo>
                  <a:pt x="4461509" y="0"/>
                </a:lnTo>
                <a:lnTo>
                  <a:pt x="4385309" y="0"/>
                </a:lnTo>
                <a:lnTo>
                  <a:pt x="4385309" y="19050"/>
                </a:lnTo>
                <a:lnTo>
                  <a:pt x="4461509" y="19050"/>
                </a:lnTo>
                <a:close/>
              </a:path>
              <a:path w="7821295" h="927100">
                <a:moveTo>
                  <a:pt x="4594859" y="19050"/>
                </a:moveTo>
                <a:lnTo>
                  <a:pt x="4594859" y="0"/>
                </a:lnTo>
                <a:lnTo>
                  <a:pt x="4518659" y="0"/>
                </a:lnTo>
                <a:lnTo>
                  <a:pt x="4518659" y="19050"/>
                </a:lnTo>
                <a:lnTo>
                  <a:pt x="4594859" y="19050"/>
                </a:lnTo>
                <a:close/>
              </a:path>
              <a:path w="7821295" h="927100">
                <a:moveTo>
                  <a:pt x="4728209" y="19050"/>
                </a:moveTo>
                <a:lnTo>
                  <a:pt x="4728209" y="0"/>
                </a:lnTo>
                <a:lnTo>
                  <a:pt x="4652009" y="0"/>
                </a:lnTo>
                <a:lnTo>
                  <a:pt x="4652009" y="19050"/>
                </a:lnTo>
                <a:lnTo>
                  <a:pt x="4728209" y="19050"/>
                </a:lnTo>
                <a:close/>
              </a:path>
              <a:path w="7821295" h="927100">
                <a:moveTo>
                  <a:pt x="4861559" y="19050"/>
                </a:moveTo>
                <a:lnTo>
                  <a:pt x="4861559" y="0"/>
                </a:lnTo>
                <a:lnTo>
                  <a:pt x="4785359" y="0"/>
                </a:lnTo>
                <a:lnTo>
                  <a:pt x="4785359" y="19050"/>
                </a:lnTo>
                <a:lnTo>
                  <a:pt x="4861559" y="19050"/>
                </a:lnTo>
                <a:close/>
              </a:path>
              <a:path w="7821295" h="927100">
                <a:moveTo>
                  <a:pt x="4994897" y="19050"/>
                </a:moveTo>
                <a:lnTo>
                  <a:pt x="4994897" y="0"/>
                </a:lnTo>
                <a:lnTo>
                  <a:pt x="4918697" y="0"/>
                </a:lnTo>
                <a:lnTo>
                  <a:pt x="4918697" y="19050"/>
                </a:lnTo>
                <a:lnTo>
                  <a:pt x="4994897" y="19050"/>
                </a:lnTo>
                <a:close/>
              </a:path>
              <a:path w="7821295" h="927100">
                <a:moveTo>
                  <a:pt x="5128247" y="19050"/>
                </a:moveTo>
                <a:lnTo>
                  <a:pt x="5128247" y="0"/>
                </a:lnTo>
                <a:lnTo>
                  <a:pt x="5052047" y="0"/>
                </a:lnTo>
                <a:lnTo>
                  <a:pt x="5052047" y="19050"/>
                </a:lnTo>
                <a:lnTo>
                  <a:pt x="5128247" y="19050"/>
                </a:lnTo>
                <a:close/>
              </a:path>
              <a:path w="7821295" h="927100">
                <a:moveTo>
                  <a:pt x="5261597" y="19050"/>
                </a:moveTo>
                <a:lnTo>
                  <a:pt x="5261597" y="0"/>
                </a:lnTo>
                <a:lnTo>
                  <a:pt x="5185397" y="0"/>
                </a:lnTo>
                <a:lnTo>
                  <a:pt x="5185397" y="19050"/>
                </a:lnTo>
                <a:lnTo>
                  <a:pt x="5261597" y="19050"/>
                </a:lnTo>
                <a:close/>
              </a:path>
              <a:path w="7821295" h="927100">
                <a:moveTo>
                  <a:pt x="5394947" y="19050"/>
                </a:moveTo>
                <a:lnTo>
                  <a:pt x="5394947" y="0"/>
                </a:lnTo>
                <a:lnTo>
                  <a:pt x="5318747" y="0"/>
                </a:lnTo>
                <a:lnTo>
                  <a:pt x="5318747" y="19050"/>
                </a:lnTo>
                <a:lnTo>
                  <a:pt x="5394947" y="19050"/>
                </a:lnTo>
                <a:close/>
              </a:path>
              <a:path w="7821295" h="927100">
                <a:moveTo>
                  <a:pt x="5528297" y="19050"/>
                </a:moveTo>
                <a:lnTo>
                  <a:pt x="5528297" y="0"/>
                </a:lnTo>
                <a:lnTo>
                  <a:pt x="5452097" y="0"/>
                </a:lnTo>
                <a:lnTo>
                  <a:pt x="5452097" y="19050"/>
                </a:lnTo>
                <a:lnTo>
                  <a:pt x="5528297" y="19050"/>
                </a:lnTo>
                <a:close/>
              </a:path>
              <a:path w="7821295" h="927100">
                <a:moveTo>
                  <a:pt x="5661647" y="19050"/>
                </a:moveTo>
                <a:lnTo>
                  <a:pt x="5661647" y="0"/>
                </a:lnTo>
                <a:lnTo>
                  <a:pt x="5585447" y="0"/>
                </a:lnTo>
                <a:lnTo>
                  <a:pt x="5585447" y="19050"/>
                </a:lnTo>
                <a:lnTo>
                  <a:pt x="5661647" y="19050"/>
                </a:lnTo>
                <a:close/>
              </a:path>
              <a:path w="7821295" h="927100">
                <a:moveTo>
                  <a:pt x="5794997" y="19050"/>
                </a:moveTo>
                <a:lnTo>
                  <a:pt x="5794997" y="0"/>
                </a:lnTo>
                <a:lnTo>
                  <a:pt x="5718797" y="0"/>
                </a:lnTo>
                <a:lnTo>
                  <a:pt x="5718797" y="19050"/>
                </a:lnTo>
                <a:lnTo>
                  <a:pt x="5794997" y="19050"/>
                </a:lnTo>
                <a:close/>
              </a:path>
              <a:path w="7821295" h="927100">
                <a:moveTo>
                  <a:pt x="5928347" y="19050"/>
                </a:moveTo>
                <a:lnTo>
                  <a:pt x="5928347" y="0"/>
                </a:lnTo>
                <a:lnTo>
                  <a:pt x="5852147" y="0"/>
                </a:lnTo>
                <a:lnTo>
                  <a:pt x="5852147" y="19050"/>
                </a:lnTo>
                <a:lnTo>
                  <a:pt x="5928347" y="19050"/>
                </a:lnTo>
                <a:close/>
              </a:path>
              <a:path w="7821295" h="927100">
                <a:moveTo>
                  <a:pt x="6061697" y="19050"/>
                </a:moveTo>
                <a:lnTo>
                  <a:pt x="6061697" y="0"/>
                </a:lnTo>
                <a:lnTo>
                  <a:pt x="5985497" y="0"/>
                </a:lnTo>
                <a:lnTo>
                  <a:pt x="5985497" y="19050"/>
                </a:lnTo>
                <a:lnTo>
                  <a:pt x="6061697" y="19050"/>
                </a:lnTo>
                <a:close/>
              </a:path>
              <a:path w="7821295" h="927100">
                <a:moveTo>
                  <a:pt x="6195047" y="19050"/>
                </a:moveTo>
                <a:lnTo>
                  <a:pt x="6195047" y="0"/>
                </a:lnTo>
                <a:lnTo>
                  <a:pt x="6118847" y="0"/>
                </a:lnTo>
                <a:lnTo>
                  <a:pt x="6118847" y="19050"/>
                </a:lnTo>
                <a:lnTo>
                  <a:pt x="6195047" y="19050"/>
                </a:lnTo>
                <a:close/>
              </a:path>
              <a:path w="7821295" h="927100">
                <a:moveTo>
                  <a:pt x="6328397" y="19050"/>
                </a:moveTo>
                <a:lnTo>
                  <a:pt x="6328397" y="0"/>
                </a:lnTo>
                <a:lnTo>
                  <a:pt x="6252197" y="0"/>
                </a:lnTo>
                <a:lnTo>
                  <a:pt x="6252197" y="19050"/>
                </a:lnTo>
                <a:lnTo>
                  <a:pt x="6328397" y="19050"/>
                </a:lnTo>
                <a:close/>
              </a:path>
              <a:path w="7821295" h="927100">
                <a:moveTo>
                  <a:pt x="6461747" y="19050"/>
                </a:moveTo>
                <a:lnTo>
                  <a:pt x="6461747" y="0"/>
                </a:lnTo>
                <a:lnTo>
                  <a:pt x="6385547" y="0"/>
                </a:lnTo>
                <a:lnTo>
                  <a:pt x="6385547" y="19050"/>
                </a:lnTo>
                <a:lnTo>
                  <a:pt x="6461747" y="19050"/>
                </a:lnTo>
                <a:close/>
              </a:path>
              <a:path w="7821295" h="927100">
                <a:moveTo>
                  <a:pt x="6595097" y="19050"/>
                </a:moveTo>
                <a:lnTo>
                  <a:pt x="6595097" y="0"/>
                </a:lnTo>
                <a:lnTo>
                  <a:pt x="6518897" y="0"/>
                </a:lnTo>
                <a:lnTo>
                  <a:pt x="6518897" y="19050"/>
                </a:lnTo>
                <a:lnTo>
                  <a:pt x="6595097" y="19050"/>
                </a:lnTo>
                <a:close/>
              </a:path>
              <a:path w="7821295" h="927100">
                <a:moveTo>
                  <a:pt x="6728447" y="19050"/>
                </a:moveTo>
                <a:lnTo>
                  <a:pt x="6728447" y="0"/>
                </a:lnTo>
                <a:lnTo>
                  <a:pt x="6652247" y="0"/>
                </a:lnTo>
                <a:lnTo>
                  <a:pt x="6652247" y="19050"/>
                </a:lnTo>
                <a:lnTo>
                  <a:pt x="6728447" y="19050"/>
                </a:lnTo>
                <a:close/>
              </a:path>
              <a:path w="7821295" h="927100">
                <a:moveTo>
                  <a:pt x="6861797" y="19050"/>
                </a:moveTo>
                <a:lnTo>
                  <a:pt x="6861797" y="0"/>
                </a:lnTo>
                <a:lnTo>
                  <a:pt x="6785597" y="0"/>
                </a:lnTo>
                <a:lnTo>
                  <a:pt x="6785597" y="19050"/>
                </a:lnTo>
                <a:lnTo>
                  <a:pt x="6861797" y="19050"/>
                </a:lnTo>
                <a:close/>
              </a:path>
              <a:path w="7821295" h="927100">
                <a:moveTo>
                  <a:pt x="6995147" y="19050"/>
                </a:moveTo>
                <a:lnTo>
                  <a:pt x="6995147" y="0"/>
                </a:lnTo>
                <a:lnTo>
                  <a:pt x="6918947" y="0"/>
                </a:lnTo>
                <a:lnTo>
                  <a:pt x="6918947" y="19050"/>
                </a:lnTo>
                <a:lnTo>
                  <a:pt x="6995147" y="19050"/>
                </a:lnTo>
                <a:close/>
              </a:path>
              <a:path w="7821295" h="927100">
                <a:moveTo>
                  <a:pt x="7128497" y="19050"/>
                </a:moveTo>
                <a:lnTo>
                  <a:pt x="7128497" y="0"/>
                </a:lnTo>
                <a:lnTo>
                  <a:pt x="7052297" y="0"/>
                </a:lnTo>
                <a:lnTo>
                  <a:pt x="7052297" y="19050"/>
                </a:lnTo>
                <a:lnTo>
                  <a:pt x="7128497" y="19050"/>
                </a:lnTo>
                <a:close/>
              </a:path>
              <a:path w="7821295" h="927100">
                <a:moveTo>
                  <a:pt x="7261847" y="19050"/>
                </a:moveTo>
                <a:lnTo>
                  <a:pt x="7261847" y="0"/>
                </a:lnTo>
                <a:lnTo>
                  <a:pt x="7185647" y="0"/>
                </a:lnTo>
                <a:lnTo>
                  <a:pt x="7185647" y="19050"/>
                </a:lnTo>
                <a:lnTo>
                  <a:pt x="7261847" y="19050"/>
                </a:lnTo>
                <a:close/>
              </a:path>
              <a:path w="7821295" h="927100">
                <a:moveTo>
                  <a:pt x="7395197" y="19050"/>
                </a:moveTo>
                <a:lnTo>
                  <a:pt x="7395197" y="0"/>
                </a:lnTo>
                <a:lnTo>
                  <a:pt x="7318997" y="0"/>
                </a:lnTo>
                <a:lnTo>
                  <a:pt x="7318997" y="19050"/>
                </a:lnTo>
                <a:lnTo>
                  <a:pt x="7395197" y="19050"/>
                </a:lnTo>
                <a:close/>
              </a:path>
              <a:path w="7821295" h="927100">
                <a:moveTo>
                  <a:pt x="7528547" y="19050"/>
                </a:moveTo>
                <a:lnTo>
                  <a:pt x="7528547" y="0"/>
                </a:lnTo>
                <a:lnTo>
                  <a:pt x="7452347" y="0"/>
                </a:lnTo>
                <a:lnTo>
                  <a:pt x="7452347" y="19050"/>
                </a:lnTo>
                <a:lnTo>
                  <a:pt x="7528547" y="19050"/>
                </a:lnTo>
                <a:close/>
              </a:path>
              <a:path w="7821295" h="927100">
                <a:moveTo>
                  <a:pt x="7661897" y="19050"/>
                </a:moveTo>
                <a:lnTo>
                  <a:pt x="7661897" y="0"/>
                </a:lnTo>
                <a:lnTo>
                  <a:pt x="7585697" y="0"/>
                </a:lnTo>
                <a:lnTo>
                  <a:pt x="7585697" y="19050"/>
                </a:lnTo>
                <a:lnTo>
                  <a:pt x="7661897" y="19050"/>
                </a:lnTo>
                <a:close/>
              </a:path>
              <a:path w="7821295" h="927100">
                <a:moveTo>
                  <a:pt x="7785354" y="59436"/>
                </a:moveTo>
                <a:lnTo>
                  <a:pt x="7784591" y="58674"/>
                </a:lnTo>
                <a:lnTo>
                  <a:pt x="7772638" y="45449"/>
                </a:lnTo>
                <a:lnTo>
                  <a:pt x="7756774" y="31918"/>
                </a:lnTo>
                <a:lnTo>
                  <a:pt x="7739388" y="20144"/>
                </a:lnTo>
                <a:lnTo>
                  <a:pt x="7722870" y="12191"/>
                </a:lnTo>
                <a:lnTo>
                  <a:pt x="7721346" y="11429"/>
                </a:lnTo>
                <a:lnTo>
                  <a:pt x="7714475" y="29717"/>
                </a:lnTo>
                <a:lnTo>
                  <a:pt x="7715999" y="29717"/>
                </a:lnTo>
                <a:lnTo>
                  <a:pt x="7715999" y="30051"/>
                </a:lnTo>
                <a:lnTo>
                  <a:pt x="7722095" y="32765"/>
                </a:lnTo>
                <a:lnTo>
                  <a:pt x="7722095" y="33099"/>
                </a:lnTo>
                <a:lnTo>
                  <a:pt x="7728204" y="35813"/>
                </a:lnTo>
                <a:lnTo>
                  <a:pt x="7733525" y="39139"/>
                </a:lnTo>
                <a:lnTo>
                  <a:pt x="7733525" y="38862"/>
                </a:lnTo>
                <a:lnTo>
                  <a:pt x="7739621" y="43433"/>
                </a:lnTo>
                <a:lnTo>
                  <a:pt x="7739621" y="42671"/>
                </a:lnTo>
                <a:lnTo>
                  <a:pt x="7750302" y="51216"/>
                </a:lnTo>
                <a:lnTo>
                  <a:pt x="7750302" y="51053"/>
                </a:lnTo>
                <a:lnTo>
                  <a:pt x="7760195" y="60240"/>
                </a:lnTo>
                <a:lnTo>
                  <a:pt x="7760970" y="60960"/>
                </a:lnTo>
                <a:lnTo>
                  <a:pt x="7770101" y="70865"/>
                </a:lnTo>
                <a:lnTo>
                  <a:pt x="7785354" y="59436"/>
                </a:lnTo>
                <a:close/>
              </a:path>
              <a:path w="7821295" h="927100">
                <a:moveTo>
                  <a:pt x="7715999" y="30051"/>
                </a:moveTo>
                <a:lnTo>
                  <a:pt x="7715999" y="29717"/>
                </a:lnTo>
                <a:lnTo>
                  <a:pt x="7715250" y="29717"/>
                </a:lnTo>
                <a:lnTo>
                  <a:pt x="7715999" y="30051"/>
                </a:lnTo>
                <a:close/>
              </a:path>
              <a:path w="7821295" h="927100">
                <a:moveTo>
                  <a:pt x="7722095" y="33099"/>
                </a:moveTo>
                <a:lnTo>
                  <a:pt x="7722095" y="32765"/>
                </a:lnTo>
                <a:lnTo>
                  <a:pt x="7721346" y="32765"/>
                </a:lnTo>
                <a:lnTo>
                  <a:pt x="7722095" y="33099"/>
                </a:lnTo>
                <a:close/>
              </a:path>
              <a:path w="7821295" h="927100">
                <a:moveTo>
                  <a:pt x="7734300" y="39624"/>
                </a:moveTo>
                <a:lnTo>
                  <a:pt x="7733525" y="38862"/>
                </a:lnTo>
                <a:lnTo>
                  <a:pt x="7733525" y="39139"/>
                </a:lnTo>
                <a:lnTo>
                  <a:pt x="7734300" y="39624"/>
                </a:lnTo>
                <a:close/>
              </a:path>
              <a:path w="7821295" h="927100">
                <a:moveTo>
                  <a:pt x="7751051" y="51815"/>
                </a:moveTo>
                <a:lnTo>
                  <a:pt x="7750302" y="51053"/>
                </a:lnTo>
                <a:lnTo>
                  <a:pt x="7750302" y="51216"/>
                </a:lnTo>
                <a:lnTo>
                  <a:pt x="7751051" y="51815"/>
                </a:lnTo>
                <a:close/>
              </a:path>
              <a:path w="7821295" h="927100">
                <a:moveTo>
                  <a:pt x="7760970" y="60960"/>
                </a:moveTo>
                <a:lnTo>
                  <a:pt x="7760195" y="60198"/>
                </a:lnTo>
                <a:lnTo>
                  <a:pt x="7760482" y="60507"/>
                </a:lnTo>
                <a:lnTo>
                  <a:pt x="7760970" y="60960"/>
                </a:lnTo>
                <a:close/>
              </a:path>
              <a:path w="7821295" h="927100">
                <a:moveTo>
                  <a:pt x="7760482" y="60507"/>
                </a:moveTo>
                <a:lnTo>
                  <a:pt x="7760195" y="60198"/>
                </a:lnTo>
                <a:lnTo>
                  <a:pt x="7760482" y="60507"/>
                </a:lnTo>
                <a:close/>
              </a:path>
              <a:path w="7821295" h="927100">
                <a:moveTo>
                  <a:pt x="7760970" y="61032"/>
                </a:moveTo>
                <a:lnTo>
                  <a:pt x="7760482" y="60507"/>
                </a:lnTo>
                <a:lnTo>
                  <a:pt x="7760970" y="61032"/>
                </a:lnTo>
                <a:close/>
              </a:path>
              <a:path w="7821295" h="927100">
                <a:moveTo>
                  <a:pt x="7796164" y="118824"/>
                </a:moveTo>
                <a:lnTo>
                  <a:pt x="7796022" y="118110"/>
                </a:lnTo>
                <a:lnTo>
                  <a:pt x="7796022" y="118871"/>
                </a:lnTo>
                <a:lnTo>
                  <a:pt x="7796164" y="118824"/>
                </a:lnTo>
                <a:close/>
              </a:path>
              <a:path w="7821295" h="927100">
                <a:moveTo>
                  <a:pt x="7821167" y="191262"/>
                </a:moveTo>
                <a:lnTo>
                  <a:pt x="7821167" y="160781"/>
                </a:lnTo>
                <a:lnTo>
                  <a:pt x="7821019" y="150601"/>
                </a:lnTo>
                <a:lnTo>
                  <a:pt x="7820105" y="140460"/>
                </a:lnTo>
                <a:lnTo>
                  <a:pt x="7818580" y="130383"/>
                </a:lnTo>
                <a:lnTo>
                  <a:pt x="7816596" y="120395"/>
                </a:lnTo>
                <a:lnTo>
                  <a:pt x="7814297" y="112775"/>
                </a:lnTo>
                <a:lnTo>
                  <a:pt x="7796164" y="118824"/>
                </a:lnTo>
                <a:lnTo>
                  <a:pt x="7797546" y="125729"/>
                </a:lnTo>
                <a:lnTo>
                  <a:pt x="7797546" y="124967"/>
                </a:lnTo>
                <a:lnTo>
                  <a:pt x="7799070" y="132587"/>
                </a:lnTo>
                <a:lnTo>
                  <a:pt x="7799070" y="131825"/>
                </a:lnTo>
                <a:lnTo>
                  <a:pt x="7800593" y="139445"/>
                </a:lnTo>
                <a:lnTo>
                  <a:pt x="7800593" y="138683"/>
                </a:lnTo>
                <a:lnTo>
                  <a:pt x="7802117" y="153924"/>
                </a:lnTo>
                <a:lnTo>
                  <a:pt x="7802117" y="191262"/>
                </a:lnTo>
                <a:lnTo>
                  <a:pt x="7821167" y="191262"/>
                </a:lnTo>
                <a:close/>
              </a:path>
              <a:path w="7821295" h="927100">
                <a:moveTo>
                  <a:pt x="7821167" y="324612"/>
                </a:moveTo>
                <a:lnTo>
                  <a:pt x="7821167" y="248412"/>
                </a:lnTo>
                <a:lnTo>
                  <a:pt x="7802117" y="248412"/>
                </a:lnTo>
                <a:lnTo>
                  <a:pt x="7802117" y="324612"/>
                </a:lnTo>
                <a:lnTo>
                  <a:pt x="7821167" y="324612"/>
                </a:lnTo>
                <a:close/>
              </a:path>
              <a:path w="7821295" h="927100">
                <a:moveTo>
                  <a:pt x="7821167" y="457962"/>
                </a:moveTo>
                <a:lnTo>
                  <a:pt x="7821167" y="381762"/>
                </a:lnTo>
                <a:lnTo>
                  <a:pt x="7802117" y="381762"/>
                </a:lnTo>
                <a:lnTo>
                  <a:pt x="7802117" y="457962"/>
                </a:lnTo>
                <a:lnTo>
                  <a:pt x="7821167" y="457962"/>
                </a:lnTo>
                <a:close/>
              </a:path>
              <a:path w="7821295" h="927100">
                <a:moveTo>
                  <a:pt x="7821167" y="591312"/>
                </a:moveTo>
                <a:lnTo>
                  <a:pt x="7821167" y="515112"/>
                </a:lnTo>
                <a:lnTo>
                  <a:pt x="7802117" y="515112"/>
                </a:lnTo>
                <a:lnTo>
                  <a:pt x="7802117" y="591312"/>
                </a:lnTo>
                <a:lnTo>
                  <a:pt x="7821167" y="591312"/>
                </a:lnTo>
                <a:close/>
              </a:path>
              <a:path w="7821295" h="927100">
                <a:moveTo>
                  <a:pt x="7821167" y="724662"/>
                </a:moveTo>
                <a:lnTo>
                  <a:pt x="7821167" y="648462"/>
                </a:lnTo>
                <a:lnTo>
                  <a:pt x="7802117" y="648462"/>
                </a:lnTo>
                <a:lnTo>
                  <a:pt x="7802117" y="724662"/>
                </a:lnTo>
                <a:lnTo>
                  <a:pt x="7821167" y="724662"/>
                </a:lnTo>
                <a:close/>
              </a:path>
              <a:path w="7821295" h="927100">
                <a:moveTo>
                  <a:pt x="7778496" y="847725"/>
                </a:moveTo>
                <a:lnTo>
                  <a:pt x="7778496" y="845058"/>
                </a:lnTo>
                <a:lnTo>
                  <a:pt x="7776972" y="846582"/>
                </a:lnTo>
                <a:lnTo>
                  <a:pt x="7778496" y="847725"/>
                </a:lnTo>
                <a:close/>
              </a:path>
              <a:path w="7821295" h="927100">
                <a:moveTo>
                  <a:pt x="7791450" y="857449"/>
                </a:moveTo>
                <a:lnTo>
                  <a:pt x="7791450" y="821436"/>
                </a:lnTo>
                <a:lnTo>
                  <a:pt x="7785354" y="833627"/>
                </a:lnTo>
                <a:lnTo>
                  <a:pt x="7777721" y="845820"/>
                </a:lnTo>
                <a:lnTo>
                  <a:pt x="7778496" y="845058"/>
                </a:lnTo>
                <a:lnTo>
                  <a:pt x="7778496" y="847725"/>
                </a:lnTo>
                <a:lnTo>
                  <a:pt x="7791450" y="857449"/>
                </a:lnTo>
                <a:close/>
              </a:path>
              <a:path w="7821295" h="927100">
                <a:moveTo>
                  <a:pt x="7820406" y="782574"/>
                </a:moveTo>
                <a:lnTo>
                  <a:pt x="7801356" y="780288"/>
                </a:lnTo>
                <a:lnTo>
                  <a:pt x="7800593" y="787908"/>
                </a:lnTo>
                <a:lnTo>
                  <a:pt x="7800593" y="787146"/>
                </a:lnTo>
                <a:lnTo>
                  <a:pt x="7799070" y="794766"/>
                </a:lnTo>
                <a:lnTo>
                  <a:pt x="7796022" y="808482"/>
                </a:lnTo>
                <a:lnTo>
                  <a:pt x="7796022" y="807720"/>
                </a:lnTo>
                <a:lnTo>
                  <a:pt x="7793723" y="815340"/>
                </a:lnTo>
                <a:lnTo>
                  <a:pt x="7793723" y="814577"/>
                </a:lnTo>
                <a:lnTo>
                  <a:pt x="7790675" y="821436"/>
                </a:lnTo>
                <a:lnTo>
                  <a:pt x="7791450" y="821436"/>
                </a:lnTo>
                <a:lnTo>
                  <a:pt x="7791450" y="857449"/>
                </a:lnTo>
                <a:lnTo>
                  <a:pt x="7815865" y="808226"/>
                </a:lnTo>
                <a:lnTo>
                  <a:pt x="7819643" y="790956"/>
                </a:lnTo>
                <a:lnTo>
                  <a:pt x="7820406" y="782574"/>
                </a:lnTo>
                <a:close/>
              </a:path>
              <a:path w="7821295" h="927100">
                <a:moveTo>
                  <a:pt x="7682471" y="925069"/>
                </a:moveTo>
                <a:lnTo>
                  <a:pt x="7682471" y="906018"/>
                </a:lnTo>
                <a:lnTo>
                  <a:pt x="7674851" y="907542"/>
                </a:lnTo>
                <a:lnTo>
                  <a:pt x="7674851" y="906780"/>
                </a:lnTo>
                <a:lnTo>
                  <a:pt x="7672578" y="907542"/>
                </a:lnTo>
                <a:lnTo>
                  <a:pt x="7674102" y="926592"/>
                </a:lnTo>
                <a:lnTo>
                  <a:pt x="7677150" y="925830"/>
                </a:lnTo>
                <a:lnTo>
                  <a:pt x="7682471" y="925069"/>
                </a:lnTo>
                <a:close/>
              </a:path>
              <a:path w="7821295" h="927100">
                <a:moveTo>
                  <a:pt x="7689341" y="924087"/>
                </a:moveTo>
                <a:lnTo>
                  <a:pt x="7689341" y="905256"/>
                </a:lnTo>
                <a:lnTo>
                  <a:pt x="7681722" y="906018"/>
                </a:lnTo>
                <a:lnTo>
                  <a:pt x="7682471" y="906018"/>
                </a:lnTo>
                <a:lnTo>
                  <a:pt x="7682471" y="925069"/>
                </a:lnTo>
                <a:lnTo>
                  <a:pt x="7689341" y="924087"/>
                </a:lnTo>
                <a:close/>
              </a:path>
              <a:path w="7821295" h="927100">
                <a:moveTo>
                  <a:pt x="7696200" y="922927"/>
                </a:moveTo>
                <a:lnTo>
                  <a:pt x="7696200" y="903732"/>
                </a:lnTo>
                <a:lnTo>
                  <a:pt x="7688580" y="905256"/>
                </a:lnTo>
                <a:lnTo>
                  <a:pt x="7689341" y="905256"/>
                </a:lnTo>
                <a:lnTo>
                  <a:pt x="7689341" y="924087"/>
                </a:lnTo>
                <a:lnTo>
                  <a:pt x="7694774" y="923311"/>
                </a:lnTo>
                <a:lnTo>
                  <a:pt x="7696200" y="922927"/>
                </a:lnTo>
                <a:close/>
              </a:path>
              <a:path w="7821295" h="927100">
                <a:moveTo>
                  <a:pt x="7703045" y="921086"/>
                </a:moveTo>
                <a:lnTo>
                  <a:pt x="7703045" y="901446"/>
                </a:lnTo>
                <a:lnTo>
                  <a:pt x="7695425" y="903732"/>
                </a:lnTo>
                <a:lnTo>
                  <a:pt x="7696200" y="903732"/>
                </a:lnTo>
                <a:lnTo>
                  <a:pt x="7696200" y="922927"/>
                </a:lnTo>
                <a:lnTo>
                  <a:pt x="7703045" y="921086"/>
                </a:lnTo>
                <a:close/>
              </a:path>
              <a:path w="7821295" h="927100">
                <a:moveTo>
                  <a:pt x="7715999" y="917083"/>
                </a:moveTo>
                <a:lnTo>
                  <a:pt x="7715999" y="896874"/>
                </a:lnTo>
                <a:lnTo>
                  <a:pt x="7702296" y="901446"/>
                </a:lnTo>
                <a:lnTo>
                  <a:pt x="7703045" y="901446"/>
                </a:lnTo>
                <a:lnTo>
                  <a:pt x="7703045" y="921086"/>
                </a:lnTo>
                <a:lnTo>
                  <a:pt x="7711954" y="918691"/>
                </a:lnTo>
                <a:lnTo>
                  <a:pt x="7715999" y="917083"/>
                </a:lnTo>
                <a:close/>
              </a:path>
              <a:path w="7821295" h="927100">
                <a:moveTo>
                  <a:pt x="7722095" y="914659"/>
                </a:moveTo>
                <a:lnTo>
                  <a:pt x="7722095" y="893826"/>
                </a:lnTo>
                <a:lnTo>
                  <a:pt x="7715250" y="896874"/>
                </a:lnTo>
                <a:lnTo>
                  <a:pt x="7715999" y="896874"/>
                </a:lnTo>
                <a:lnTo>
                  <a:pt x="7715999" y="917083"/>
                </a:lnTo>
                <a:lnTo>
                  <a:pt x="7722095" y="914659"/>
                </a:lnTo>
                <a:close/>
              </a:path>
              <a:path w="7821295" h="927100">
                <a:moveTo>
                  <a:pt x="7734300" y="886968"/>
                </a:moveTo>
                <a:lnTo>
                  <a:pt x="7728204" y="890777"/>
                </a:lnTo>
                <a:lnTo>
                  <a:pt x="7721346" y="893826"/>
                </a:lnTo>
                <a:lnTo>
                  <a:pt x="7722095" y="893826"/>
                </a:lnTo>
                <a:lnTo>
                  <a:pt x="7722095" y="914659"/>
                </a:lnTo>
                <a:lnTo>
                  <a:pt x="7728495" y="912115"/>
                </a:lnTo>
                <a:lnTo>
                  <a:pt x="7733525" y="909431"/>
                </a:lnTo>
                <a:lnTo>
                  <a:pt x="7733525" y="887730"/>
                </a:lnTo>
                <a:lnTo>
                  <a:pt x="7734300" y="886968"/>
                </a:lnTo>
                <a:close/>
              </a:path>
              <a:path w="7821295" h="927100">
                <a:moveTo>
                  <a:pt x="7749539" y="899922"/>
                </a:moveTo>
                <a:lnTo>
                  <a:pt x="7738872" y="883920"/>
                </a:lnTo>
                <a:lnTo>
                  <a:pt x="7733525" y="887730"/>
                </a:lnTo>
                <a:lnTo>
                  <a:pt x="7733525" y="909431"/>
                </a:lnTo>
                <a:lnTo>
                  <a:pt x="7744206" y="903732"/>
                </a:lnTo>
                <a:lnTo>
                  <a:pt x="7749539" y="899922"/>
                </a:lnTo>
                <a:close/>
              </a:path>
              <a:path w="7821295" h="927100">
                <a:moveTo>
                  <a:pt x="7616189" y="926592"/>
                </a:moveTo>
                <a:lnTo>
                  <a:pt x="7616189" y="907542"/>
                </a:lnTo>
                <a:lnTo>
                  <a:pt x="7539989" y="907542"/>
                </a:lnTo>
                <a:lnTo>
                  <a:pt x="7539989" y="926592"/>
                </a:lnTo>
                <a:lnTo>
                  <a:pt x="7616189" y="926592"/>
                </a:lnTo>
                <a:close/>
              </a:path>
              <a:path w="7821295" h="927100">
                <a:moveTo>
                  <a:pt x="7482839" y="926592"/>
                </a:moveTo>
                <a:lnTo>
                  <a:pt x="7482839" y="907542"/>
                </a:lnTo>
                <a:lnTo>
                  <a:pt x="7406639" y="907542"/>
                </a:lnTo>
                <a:lnTo>
                  <a:pt x="7406639" y="926592"/>
                </a:lnTo>
                <a:lnTo>
                  <a:pt x="7482839" y="926592"/>
                </a:lnTo>
                <a:close/>
              </a:path>
              <a:path w="7821295" h="927100">
                <a:moveTo>
                  <a:pt x="7349489" y="926592"/>
                </a:moveTo>
                <a:lnTo>
                  <a:pt x="7349489" y="907542"/>
                </a:lnTo>
                <a:lnTo>
                  <a:pt x="7273289" y="907542"/>
                </a:lnTo>
                <a:lnTo>
                  <a:pt x="7273289" y="926592"/>
                </a:lnTo>
                <a:lnTo>
                  <a:pt x="7349489" y="926592"/>
                </a:lnTo>
                <a:close/>
              </a:path>
              <a:path w="7821295" h="927100">
                <a:moveTo>
                  <a:pt x="7216139" y="926592"/>
                </a:moveTo>
                <a:lnTo>
                  <a:pt x="7216139" y="907542"/>
                </a:lnTo>
                <a:lnTo>
                  <a:pt x="7139939" y="907542"/>
                </a:lnTo>
                <a:lnTo>
                  <a:pt x="7139939" y="926592"/>
                </a:lnTo>
                <a:lnTo>
                  <a:pt x="7216139" y="926592"/>
                </a:lnTo>
                <a:close/>
              </a:path>
              <a:path w="7821295" h="927100">
                <a:moveTo>
                  <a:pt x="7082789" y="926592"/>
                </a:moveTo>
                <a:lnTo>
                  <a:pt x="7082789" y="907542"/>
                </a:lnTo>
                <a:lnTo>
                  <a:pt x="7006589" y="907542"/>
                </a:lnTo>
                <a:lnTo>
                  <a:pt x="7006589" y="926592"/>
                </a:lnTo>
                <a:lnTo>
                  <a:pt x="7082789" y="926592"/>
                </a:lnTo>
                <a:close/>
              </a:path>
              <a:path w="7821295" h="927100">
                <a:moveTo>
                  <a:pt x="6949439" y="926592"/>
                </a:moveTo>
                <a:lnTo>
                  <a:pt x="6949439" y="907542"/>
                </a:lnTo>
                <a:lnTo>
                  <a:pt x="6873239" y="907542"/>
                </a:lnTo>
                <a:lnTo>
                  <a:pt x="6873239" y="926592"/>
                </a:lnTo>
                <a:lnTo>
                  <a:pt x="6949439" y="926592"/>
                </a:lnTo>
                <a:close/>
              </a:path>
              <a:path w="7821295" h="927100">
                <a:moveTo>
                  <a:pt x="6816089" y="926592"/>
                </a:moveTo>
                <a:lnTo>
                  <a:pt x="6816089" y="907542"/>
                </a:lnTo>
                <a:lnTo>
                  <a:pt x="6739889" y="907542"/>
                </a:lnTo>
                <a:lnTo>
                  <a:pt x="6739889" y="926592"/>
                </a:lnTo>
                <a:lnTo>
                  <a:pt x="6816089" y="926592"/>
                </a:lnTo>
                <a:close/>
              </a:path>
              <a:path w="7821295" h="927100">
                <a:moveTo>
                  <a:pt x="6682739" y="926592"/>
                </a:moveTo>
                <a:lnTo>
                  <a:pt x="6682739" y="907542"/>
                </a:lnTo>
                <a:lnTo>
                  <a:pt x="6606539" y="907542"/>
                </a:lnTo>
                <a:lnTo>
                  <a:pt x="6606539" y="926592"/>
                </a:lnTo>
                <a:lnTo>
                  <a:pt x="6682739" y="926592"/>
                </a:lnTo>
                <a:close/>
              </a:path>
              <a:path w="7821295" h="927100">
                <a:moveTo>
                  <a:pt x="6549389" y="926592"/>
                </a:moveTo>
                <a:lnTo>
                  <a:pt x="6549389" y="907542"/>
                </a:lnTo>
                <a:lnTo>
                  <a:pt x="6473189" y="907542"/>
                </a:lnTo>
                <a:lnTo>
                  <a:pt x="6473189" y="926592"/>
                </a:lnTo>
                <a:lnTo>
                  <a:pt x="6549389" y="926592"/>
                </a:lnTo>
                <a:close/>
              </a:path>
              <a:path w="7821295" h="927100">
                <a:moveTo>
                  <a:pt x="6416039" y="926592"/>
                </a:moveTo>
                <a:lnTo>
                  <a:pt x="6416039" y="907542"/>
                </a:lnTo>
                <a:lnTo>
                  <a:pt x="6339839" y="907542"/>
                </a:lnTo>
                <a:lnTo>
                  <a:pt x="6339839" y="926592"/>
                </a:lnTo>
                <a:lnTo>
                  <a:pt x="6416039" y="926592"/>
                </a:lnTo>
                <a:close/>
              </a:path>
              <a:path w="7821295" h="927100">
                <a:moveTo>
                  <a:pt x="6282689" y="926592"/>
                </a:moveTo>
                <a:lnTo>
                  <a:pt x="6282689" y="907542"/>
                </a:lnTo>
                <a:lnTo>
                  <a:pt x="6206489" y="907542"/>
                </a:lnTo>
                <a:lnTo>
                  <a:pt x="6206489" y="926592"/>
                </a:lnTo>
                <a:lnTo>
                  <a:pt x="6282689" y="926592"/>
                </a:lnTo>
                <a:close/>
              </a:path>
              <a:path w="7821295" h="927100">
                <a:moveTo>
                  <a:pt x="6149339" y="926592"/>
                </a:moveTo>
                <a:lnTo>
                  <a:pt x="6149339" y="907542"/>
                </a:lnTo>
                <a:lnTo>
                  <a:pt x="6073139" y="907542"/>
                </a:lnTo>
                <a:lnTo>
                  <a:pt x="6073139" y="926592"/>
                </a:lnTo>
                <a:lnTo>
                  <a:pt x="6149339" y="926592"/>
                </a:lnTo>
                <a:close/>
              </a:path>
              <a:path w="7821295" h="927100">
                <a:moveTo>
                  <a:pt x="6015989" y="926592"/>
                </a:moveTo>
                <a:lnTo>
                  <a:pt x="6015989" y="907542"/>
                </a:lnTo>
                <a:lnTo>
                  <a:pt x="5939789" y="907542"/>
                </a:lnTo>
                <a:lnTo>
                  <a:pt x="5939789" y="926592"/>
                </a:lnTo>
                <a:lnTo>
                  <a:pt x="6015989" y="926592"/>
                </a:lnTo>
                <a:close/>
              </a:path>
              <a:path w="7821295" h="927100">
                <a:moveTo>
                  <a:pt x="5882639" y="926592"/>
                </a:moveTo>
                <a:lnTo>
                  <a:pt x="5882639" y="907542"/>
                </a:lnTo>
                <a:lnTo>
                  <a:pt x="5806439" y="907542"/>
                </a:lnTo>
                <a:lnTo>
                  <a:pt x="5806439" y="926592"/>
                </a:lnTo>
                <a:lnTo>
                  <a:pt x="5882639" y="926592"/>
                </a:lnTo>
                <a:close/>
              </a:path>
              <a:path w="7821295" h="927100">
                <a:moveTo>
                  <a:pt x="5749289" y="926592"/>
                </a:moveTo>
                <a:lnTo>
                  <a:pt x="5749289" y="907542"/>
                </a:lnTo>
                <a:lnTo>
                  <a:pt x="5673089" y="907542"/>
                </a:lnTo>
                <a:lnTo>
                  <a:pt x="5673089" y="926592"/>
                </a:lnTo>
                <a:lnTo>
                  <a:pt x="5749289" y="926592"/>
                </a:lnTo>
                <a:close/>
              </a:path>
              <a:path w="7821295" h="927100">
                <a:moveTo>
                  <a:pt x="5615939" y="926592"/>
                </a:moveTo>
                <a:lnTo>
                  <a:pt x="5615939" y="907542"/>
                </a:lnTo>
                <a:lnTo>
                  <a:pt x="5539739" y="907542"/>
                </a:lnTo>
                <a:lnTo>
                  <a:pt x="5539739" y="926592"/>
                </a:lnTo>
                <a:lnTo>
                  <a:pt x="5615939" y="926592"/>
                </a:lnTo>
                <a:close/>
              </a:path>
              <a:path w="7821295" h="927100">
                <a:moveTo>
                  <a:pt x="5482589" y="926592"/>
                </a:moveTo>
                <a:lnTo>
                  <a:pt x="5482589" y="907542"/>
                </a:lnTo>
                <a:lnTo>
                  <a:pt x="5406389" y="907542"/>
                </a:lnTo>
                <a:lnTo>
                  <a:pt x="5406389" y="926592"/>
                </a:lnTo>
                <a:lnTo>
                  <a:pt x="5482589" y="926592"/>
                </a:lnTo>
                <a:close/>
              </a:path>
              <a:path w="7821295" h="927100">
                <a:moveTo>
                  <a:pt x="5349239" y="926592"/>
                </a:moveTo>
                <a:lnTo>
                  <a:pt x="5349239" y="907542"/>
                </a:lnTo>
                <a:lnTo>
                  <a:pt x="5273039" y="907542"/>
                </a:lnTo>
                <a:lnTo>
                  <a:pt x="5273039" y="926592"/>
                </a:lnTo>
                <a:lnTo>
                  <a:pt x="5349239" y="926592"/>
                </a:lnTo>
                <a:close/>
              </a:path>
              <a:path w="7821295" h="927100">
                <a:moveTo>
                  <a:pt x="5215889" y="926592"/>
                </a:moveTo>
                <a:lnTo>
                  <a:pt x="5215889" y="907542"/>
                </a:lnTo>
                <a:lnTo>
                  <a:pt x="5139689" y="907542"/>
                </a:lnTo>
                <a:lnTo>
                  <a:pt x="5139689" y="926592"/>
                </a:lnTo>
                <a:lnTo>
                  <a:pt x="5215889" y="926592"/>
                </a:lnTo>
                <a:close/>
              </a:path>
              <a:path w="7821295" h="927100">
                <a:moveTo>
                  <a:pt x="5082539" y="926592"/>
                </a:moveTo>
                <a:lnTo>
                  <a:pt x="5082539" y="907542"/>
                </a:lnTo>
                <a:lnTo>
                  <a:pt x="5006339" y="907542"/>
                </a:lnTo>
                <a:lnTo>
                  <a:pt x="5006339" y="926592"/>
                </a:lnTo>
                <a:lnTo>
                  <a:pt x="5082539" y="926592"/>
                </a:lnTo>
                <a:close/>
              </a:path>
              <a:path w="7821295" h="927100">
                <a:moveTo>
                  <a:pt x="4949189" y="926592"/>
                </a:moveTo>
                <a:lnTo>
                  <a:pt x="4949189" y="907542"/>
                </a:lnTo>
                <a:lnTo>
                  <a:pt x="4872989" y="907542"/>
                </a:lnTo>
                <a:lnTo>
                  <a:pt x="4872989" y="926592"/>
                </a:lnTo>
                <a:lnTo>
                  <a:pt x="4949189" y="926592"/>
                </a:lnTo>
                <a:close/>
              </a:path>
              <a:path w="7821295" h="927100">
                <a:moveTo>
                  <a:pt x="4815840" y="926592"/>
                </a:moveTo>
                <a:lnTo>
                  <a:pt x="4815840" y="907542"/>
                </a:lnTo>
                <a:lnTo>
                  <a:pt x="4739640" y="907542"/>
                </a:lnTo>
                <a:lnTo>
                  <a:pt x="4739640" y="926592"/>
                </a:lnTo>
                <a:lnTo>
                  <a:pt x="4815840" y="926592"/>
                </a:lnTo>
                <a:close/>
              </a:path>
              <a:path w="7821295" h="927100">
                <a:moveTo>
                  <a:pt x="4682490" y="926592"/>
                </a:moveTo>
                <a:lnTo>
                  <a:pt x="4682490" y="907542"/>
                </a:lnTo>
                <a:lnTo>
                  <a:pt x="4606290" y="907542"/>
                </a:lnTo>
                <a:lnTo>
                  <a:pt x="4606290" y="926592"/>
                </a:lnTo>
                <a:lnTo>
                  <a:pt x="4682490" y="926592"/>
                </a:lnTo>
                <a:close/>
              </a:path>
              <a:path w="7821295" h="927100">
                <a:moveTo>
                  <a:pt x="4549140" y="926592"/>
                </a:moveTo>
                <a:lnTo>
                  <a:pt x="4549140" y="907542"/>
                </a:lnTo>
                <a:lnTo>
                  <a:pt x="4472940" y="907542"/>
                </a:lnTo>
                <a:lnTo>
                  <a:pt x="4472940" y="926592"/>
                </a:lnTo>
                <a:lnTo>
                  <a:pt x="4549140" y="926592"/>
                </a:lnTo>
                <a:close/>
              </a:path>
              <a:path w="7821295" h="927100">
                <a:moveTo>
                  <a:pt x="4415790" y="926592"/>
                </a:moveTo>
                <a:lnTo>
                  <a:pt x="4415790" y="907542"/>
                </a:lnTo>
                <a:lnTo>
                  <a:pt x="4339590" y="907542"/>
                </a:lnTo>
                <a:lnTo>
                  <a:pt x="4339590" y="926592"/>
                </a:lnTo>
                <a:lnTo>
                  <a:pt x="4415790" y="926592"/>
                </a:lnTo>
                <a:close/>
              </a:path>
              <a:path w="7821295" h="927100">
                <a:moveTo>
                  <a:pt x="4282440" y="926592"/>
                </a:moveTo>
                <a:lnTo>
                  <a:pt x="4282440" y="907542"/>
                </a:lnTo>
                <a:lnTo>
                  <a:pt x="4206240" y="907542"/>
                </a:lnTo>
                <a:lnTo>
                  <a:pt x="4206240" y="926592"/>
                </a:lnTo>
                <a:lnTo>
                  <a:pt x="4282440" y="926592"/>
                </a:lnTo>
                <a:close/>
              </a:path>
              <a:path w="7821295" h="927100">
                <a:moveTo>
                  <a:pt x="4149090" y="926592"/>
                </a:moveTo>
                <a:lnTo>
                  <a:pt x="4149090" y="907542"/>
                </a:lnTo>
                <a:lnTo>
                  <a:pt x="4072890" y="907542"/>
                </a:lnTo>
                <a:lnTo>
                  <a:pt x="4072890" y="926592"/>
                </a:lnTo>
                <a:lnTo>
                  <a:pt x="4149090" y="926592"/>
                </a:lnTo>
                <a:close/>
              </a:path>
              <a:path w="7821295" h="927100">
                <a:moveTo>
                  <a:pt x="4015740" y="926592"/>
                </a:moveTo>
                <a:lnTo>
                  <a:pt x="4015740" y="907542"/>
                </a:lnTo>
                <a:lnTo>
                  <a:pt x="3939540" y="907542"/>
                </a:lnTo>
                <a:lnTo>
                  <a:pt x="3939540" y="926592"/>
                </a:lnTo>
                <a:lnTo>
                  <a:pt x="4015740" y="926592"/>
                </a:lnTo>
                <a:close/>
              </a:path>
              <a:path w="7821295" h="927100">
                <a:moveTo>
                  <a:pt x="3882390" y="926592"/>
                </a:moveTo>
                <a:lnTo>
                  <a:pt x="3882390" y="907542"/>
                </a:lnTo>
                <a:lnTo>
                  <a:pt x="3806190" y="907542"/>
                </a:lnTo>
                <a:lnTo>
                  <a:pt x="3806190" y="926592"/>
                </a:lnTo>
                <a:lnTo>
                  <a:pt x="3882390" y="926592"/>
                </a:lnTo>
                <a:close/>
              </a:path>
              <a:path w="7821295" h="927100">
                <a:moveTo>
                  <a:pt x="3749040" y="926592"/>
                </a:moveTo>
                <a:lnTo>
                  <a:pt x="3749040" y="907542"/>
                </a:lnTo>
                <a:lnTo>
                  <a:pt x="3672840" y="907542"/>
                </a:lnTo>
                <a:lnTo>
                  <a:pt x="3672840" y="926592"/>
                </a:lnTo>
                <a:lnTo>
                  <a:pt x="3749040" y="926592"/>
                </a:lnTo>
                <a:close/>
              </a:path>
              <a:path w="7821295" h="927100">
                <a:moveTo>
                  <a:pt x="3615690" y="926592"/>
                </a:moveTo>
                <a:lnTo>
                  <a:pt x="3615690" y="907542"/>
                </a:lnTo>
                <a:lnTo>
                  <a:pt x="3539490" y="907542"/>
                </a:lnTo>
                <a:lnTo>
                  <a:pt x="3539490" y="926592"/>
                </a:lnTo>
                <a:lnTo>
                  <a:pt x="3615690" y="926592"/>
                </a:lnTo>
                <a:close/>
              </a:path>
              <a:path w="7821295" h="927100">
                <a:moveTo>
                  <a:pt x="3482340" y="926592"/>
                </a:moveTo>
                <a:lnTo>
                  <a:pt x="3482340" y="907542"/>
                </a:lnTo>
                <a:lnTo>
                  <a:pt x="3406140" y="907542"/>
                </a:lnTo>
                <a:lnTo>
                  <a:pt x="3406140" y="926592"/>
                </a:lnTo>
                <a:lnTo>
                  <a:pt x="3482340" y="926592"/>
                </a:lnTo>
                <a:close/>
              </a:path>
              <a:path w="7821295" h="927100">
                <a:moveTo>
                  <a:pt x="3348990" y="926592"/>
                </a:moveTo>
                <a:lnTo>
                  <a:pt x="3348990" y="907542"/>
                </a:lnTo>
                <a:lnTo>
                  <a:pt x="3272790" y="907542"/>
                </a:lnTo>
                <a:lnTo>
                  <a:pt x="3272790" y="926592"/>
                </a:lnTo>
                <a:lnTo>
                  <a:pt x="3348990" y="926592"/>
                </a:lnTo>
                <a:close/>
              </a:path>
              <a:path w="7821295" h="927100">
                <a:moveTo>
                  <a:pt x="3215640" y="926592"/>
                </a:moveTo>
                <a:lnTo>
                  <a:pt x="3215640" y="907542"/>
                </a:lnTo>
                <a:lnTo>
                  <a:pt x="3139440" y="907542"/>
                </a:lnTo>
                <a:lnTo>
                  <a:pt x="3139440" y="926592"/>
                </a:lnTo>
                <a:lnTo>
                  <a:pt x="3215640" y="926592"/>
                </a:lnTo>
                <a:close/>
              </a:path>
              <a:path w="7821295" h="927100">
                <a:moveTo>
                  <a:pt x="3082290" y="926592"/>
                </a:moveTo>
                <a:lnTo>
                  <a:pt x="3082290" y="907542"/>
                </a:lnTo>
                <a:lnTo>
                  <a:pt x="3006090" y="907542"/>
                </a:lnTo>
                <a:lnTo>
                  <a:pt x="3006090" y="926592"/>
                </a:lnTo>
                <a:lnTo>
                  <a:pt x="3082290" y="926592"/>
                </a:lnTo>
                <a:close/>
              </a:path>
              <a:path w="7821295" h="927100">
                <a:moveTo>
                  <a:pt x="2948940" y="926592"/>
                </a:moveTo>
                <a:lnTo>
                  <a:pt x="2948940" y="907542"/>
                </a:lnTo>
                <a:lnTo>
                  <a:pt x="2872740" y="907542"/>
                </a:lnTo>
                <a:lnTo>
                  <a:pt x="2872740" y="926592"/>
                </a:lnTo>
                <a:lnTo>
                  <a:pt x="2948940" y="926592"/>
                </a:lnTo>
                <a:close/>
              </a:path>
              <a:path w="7821295" h="927100">
                <a:moveTo>
                  <a:pt x="2815590" y="926592"/>
                </a:moveTo>
                <a:lnTo>
                  <a:pt x="2815590" y="907542"/>
                </a:lnTo>
                <a:lnTo>
                  <a:pt x="2739390" y="907542"/>
                </a:lnTo>
                <a:lnTo>
                  <a:pt x="2739390" y="926592"/>
                </a:lnTo>
                <a:lnTo>
                  <a:pt x="2815590" y="926592"/>
                </a:lnTo>
                <a:close/>
              </a:path>
              <a:path w="7821295" h="927100">
                <a:moveTo>
                  <a:pt x="2682240" y="926592"/>
                </a:moveTo>
                <a:lnTo>
                  <a:pt x="2682240" y="907542"/>
                </a:lnTo>
                <a:lnTo>
                  <a:pt x="2606040" y="907542"/>
                </a:lnTo>
                <a:lnTo>
                  <a:pt x="2606040" y="926592"/>
                </a:lnTo>
                <a:lnTo>
                  <a:pt x="2682240" y="926592"/>
                </a:lnTo>
                <a:close/>
              </a:path>
              <a:path w="7821295" h="927100">
                <a:moveTo>
                  <a:pt x="2548890" y="926592"/>
                </a:moveTo>
                <a:lnTo>
                  <a:pt x="2548890" y="907542"/>
                </a:lnTo>
                <a:lnTo>
                  <a:pt x="2472690" y="907542"/>
                </a:lnTo>
                <a:lnTo>
                  <a:pt x="2472690" y="926592"/>
                </a:lnTo>
                <a:lnTo>
                  <a:pt x="2548890" y="926592"/>
                </a:lnTo>
                <a:close/>
              </a:path>
              <a:path w="7821295" h="927100">
                <a:moveTo>
                  <a:pt x="2415540" y="926592"/>
                </a:moveTo>
                <a:lnTo>
                  <a:pt x="2415540" y="907542"/>
                </a:lnTo>
                <a:lnTo>
                  <a:pt x="2339340" y="907542"/>
                </a:lnTo>
                <a:lnTo>
                  <a:pt x="2339340" y="926592"/>
                </a:lnTo>
                <a:lnTo>
                  <a:pt x="2415540" y="926592"/>
                </a:lnTo>
                <a:close/>
              </a:path>
              <a:path w="7821295" h="927100">
                <a:moveTo>
                  <a:pt x="2282190" y="926592"/>
                </a:moveTo>
                <a:lnTo>
                  <a:pt x="2282190" y="907542"/>
                </a:lnTo>
                <a:lnTo>
                  <a:pt x="2205990" y="907542"/>
                </a:lnTo>
                <a:lnTo>
                  <a:pt x="2205990" y="926592"/>
                </a:lnTo>
                <a:lnTo>
                  <a:pt x="2282190" y="926592"/>
                </a:lnTo>
                <a:close/>
              </a:path>
              <a:path w="7821295" h="927100">
                <a:moveTo>
                  <a:pt x="2148840" y="926592"/>
                </a:moveTo>
                <a:lnTo>
                  <a:pt x="2148840" y="907542"/>
                </a:lnTo>
                <a:lnTo>
                  <a:pt x="2072640" y="907542"/>
                </a:lnTo>
                <a:lnTo>
                  <a:pt x="2072640" y="926592"/>
                </a:lnTo>
                <a:lnTo>
                  <a:pt x="2148840" y="926592"/>
                </a:lnTo>
                <a:close/>
              </a:path>
              <a:path w="7821295" h="927100">
                <a:moveTo>
                  <a:pt x="2015490" y="926592"/>
                </a:moveTo>
                <a:lnTo>
                  <a:pt x="2015490" y="907542"/>
                </a:lnTo>
                <a:lnTo>
                  <a:pt x="1939290" y="907542"/>
                </a:lnTo>
                <a:lnTo>
                  <a:pt x="1939290" y="926592"/>
                </a:lnTo>
                <a:lnTo>
                  <a:pt x="2015490" y="926592"/>
                </a:lnTo>
                <a:close/>
              </a:path>
              <a:path w="7821295" h="927100">
                <a:moveTo>
                  <a:pt x="1882140" y="926592"/>
                </a:moveTo>
                <a:lnTo>
                  <a:pt x="1882140" y="907542"/>
                </a:lnTo>
                <a:lnTo>
                  <a:pt x="1805940" y="907542"/>
                </a:lnTo>
                <a:lnTo>
                  <a:pt x="1805940" y="926592"/>
                </a:lnTo>
                <a:lnTo>
                  <a:pt x="1882140" y="926592"/>
                </a:lnTo>
                <a:close/>
              </a:path>
              <a:path w="7821295" h="927100">
                <a:moveTo>
                  <a:pt x="1748790" y="926592"/>
                </a:moveTo>
                <a:lnTo>
                  <a:pt x="1748790" y="907542"/>
                </a:lnTo>
                <a:lnTo>
                  <a:pt x="1672590" y="907542"/>
                </a:lnTo>
                <a:lnTo>
                  <a:pt x="1672590" y="926592"/>
                </a:lnTo>
                <a:lnTo>
                  <a:pt x="1748790" y="926592"/>
                </a:lnTo>
                <a:close/>
              </a:path>
              <a:path w="7821295" h="927100">
                <a:moveTo>
                  <a:pt x="1615439" y="926592"/>
                </a:moveTo>
                <a:lnTo>
                  <a:pt x="1615439" y="907542"/>
                </a:lnTo>
                <a:lnTo>
                  <a:pt x="1539239" y="907542"/>
                </a:lnTo>
                <a:lnTo>
                  <a:pt x="1539239" y="926592"/>
                </a:lnTo>
                <a:lnTo>
                  <a:pt x="1615439" y="926592"/>
                </a:lnTo>
                <a:close/>
              </a:path>
              <a:path w="7821295" h="927100">
                <a:moveTo>
                  <a:pt x="1482089" y="926592"/>
                </a:moveTo>
                <a:lnTo>
                  <a:pt x="1482089" y="907542"/>
                </a:lnTo>
                <a:lnTo>
                  <a:pt x="1405889" y="907542"/>
                </a:lnTo>
                <a:lnTo>
                  <a:pt x="1405889" y="926592"/>
                </a:lnTo>
                <a:lnTo>
                  <a:pt x="1482089" y="926592"/>
                </a:lnTo>
                <a:close/>
              </a:path>
              <a:path w="7821295" h="927100">
                <a:moveTo>
                  <a:pt x="1348739" y="926592"/>
                </a:moveTo>
                <a:lnTo>
                  <a:pt x="1348739" y="907542"/>
                </a:lnTo>
                <a:lnTo>
                  <a:pt x="1272539" y="907542"/>
                </a:lnTo>
                <a:lnTo>
                  <a:pt x="1272539" y="926592"/>
                </a:lnTo>
                <a:lnTo>
                  <a:pt x="1348739" y="926592"/>
                </a:lnTo>
                <a:close/>
              </a:path>
              <a:path w="7821295" h="927100">
                <a:moveTo>
                  <a:pt x="1215389" y="926592"/>
                </a:moveTo>
                <a:lnTo>
                  <a:pt x="1215389" y="907542"/>
                </a:lnTo>
                <a:lnTo>
                  <a:pt x="1139189" y="907542"/>
                </a:lnTo>
                <a:lnTo>
                  <a:pt x="1139189" y="926592"/>
                </a:lnTo>
                <a:lnTo>
                  <a:pt x="1215389" y="926592"/>
                </a:lnTo>
                <a:close/>
              </a:path>
              <a:path w="7821295" h="927100">
                <a:moveTo>
                  <a:pt x="1082039" y="926592"/>
                </a:moveTo>
                <a:lnTo>
                  <a:pt x="1082039" y="907542"/>
                </a:lnTo>
                <a:lnTo>
                  <a:pt x="1005839" y="907542"/>
                </a:lnTo>
                <a:lnTo>
                  <a:pt x="1005839" y="926592"/>
                </a:lnTo>
                <a:lnTo>
                  <a:pt x="1082039" y="926592"/>
                </a:lnTo>
                <a:close/>
              </a:path>
              <a:path w="7821295" h="927100">
                <a:moveTo>
                  <a:pt x="948689" y="926592"/>
                </a:moveTo>
                <a:lnTo>
                  <a:pt x="948689" y="907542"/>
                </a:lnTo>
                <a:lnTo>
                  <a:pt x="872489" y="907542"/>
                </a:lnTo>
                <a:lnTo>
                  <a:pt x="872489" y="926592"/>
                </a:lnTo>
                <a:lnTo>
                  <a:pt x="948689" y="926592"/>
                </a:lnTo>
                <a:close/>
              </a:path>
              <a:path w="7821295" h="927100">
                <a:moveTo>
                  <a:pt x="815339" y="926592"/>
                </a:moveTo>
                <a:lnTo>
                  <a:pt x="815339" y="907542"/>
                </a:lnTo>
                <a:lnTo>
                  <a:pt x="739139" y="907542"/>
                </a:lnTo>
                <a:lnTo>
                  <a:pt x="739139" y="926592"/>
                </a:lnTo>
                <a:lnTo>
                  <a:pt x="815339" y="926592"/>
                </a:lnTo>
                <a:close/>
              </a:path>
              <a:path w="7821295" h="927100">
                <a:moveTo>
                  <a:pt x="681989" y="926592"/>
                </a:moveTo>
                <a:lnTo>
                  <a:pt x="681989" y="907542"/>
                </a:lnTo>
                <a:lnTo>
                  <a:pt x="605789" y="907542"/>
                </a:lnTo>
                <a:lnTo>
                  <a:pt x="605789" y="926592"/>
                </a:lnTo>
                <a:lnTo>
                  <a:pt x="681989" y="926592"/>
                </a:lnTo>
                <a:close/>
              </a:path>
              <a:path w="7821295" h="927100">
                <a:moveTo>
                  <a:pt x="548639" y="926592"/>
                </a:moveTo>
                <a:lnTo>
                  <a:pt x="548639" y="907542"/>
                </a:lnTo>
                <a:lnTo>
                  <a:pt x="472439" y="907542"/>
                </a:lnTo>
                <a:lnTo>
                  <a:pt x="472439" y="926592"/>
                </a:lnTo>
                <a:lnTo>
                  <a:pt x="548639" y="926592"/>
                </a:lnTo>
                <a:close/>
              </a:path>
              <a:path w="7821295" h="927100">
                <a:moveTo>
                  <a:pt x="415289" y="926592"/>
                </a:moveTo>
                <a:lnTo>
                  <a:pt x="415289" y="907542"/>
                </a:lnTo>
                <a:lnTo>
                  <a:pt x="339089" y="907542"/>
                </a:lnTo>
                <a:lnTo>
                  <a:pt x="339089" y="926592"/>
                </a:lnTo>
                <a:lnTo>
                  <a:pt x="415289" y="926592"/>
                </a:lnTo>
                <a:close/>
              </a:path>
              <a:path w="7821295" h="927100">
                <a:moveTo>
                  <a:pt x="281939" y="926592"/>
                </a:moveTo>
                <a:lnTo>
                  <a:pt x="281939" y="907542"/>
                </a:lnTo>
                <a:lnTo>
                  <a:pt x="205739" y="907542"/>
                </a:lnTo>
                <a:lnTo>
                  <a:pt x="205739" y="926592"/>
                </a:lnTo>
                <a:lnTo>
                  <a:pt x="281939" y="926592"/>
                </a:lnTo>
                <a:close/>
              </a:path>
              <a:path w="7821295" h="927100">
                <a:moveTo>
                  <a:pt x="112775" y="899160"/>
                </a:moveTo>
                <a:lnTo>
                  <a:pt x="105918" y="896874"/>
                </a:lnTo>
                <a:lnTo>
                  <a:pt x="93725" y="890777"/>
                </a:lnTo>
                <a:lnTo>
                  <a:pt x="87630" y="886968"/>
                </a:lnTo>
                <a:lnTo>
                  <a:pt x="87630" y="887730"/>
                </a:lnTo>
                <a:lnTo>
                  <a:pt x="82295" y="883920"/>
                </a:lnTo>
                <a:lnTo>
                  <a:pt x="71627" y="899922"/>
                </a:lnTo>
                <a:lnTo>
                  <a:pt x="77724" y="903732"/>
                </a:lnTo>
                <a:lnTo>
                  <a:pt x="93391" y="912183"/>
                </a:lnTo>
                <a:lnTo>
                  <a:pt x="109947" y="918748"/>
                </a:lnTo>
                <a:lnTo>
                  <a:pt x="112013" y="919298"/>
                </a:lnTo>
                <a:lnTo>
                  <a:pt x="112013" y="899160"/>
                </a:lnTo>
                <a:lnTo>
                  <a:pt x="112775" y="899160"/>
                </a:lnTo>
                <a:close/>
              </a:path>
              <a:path w="7821295" h="927100">
                <a:moveTo>
                  <a:pt x="119633" y="901446"/>
                </a:moveTo>
                <a:lnTo>
                  <a:pt x="112013" y="899160"/>
                </a:lnTo>
                <a:lnTo>
                  <a:pt x="112013" y="919298"/>
                </a:lnTo>
                <a:lnTo>
                  <a:pt x="118871" y="921124"/>
                </a:lnTo>
                <a:lnTo>
                  <a:pt x="118871" y="901446"/>
                </a:lnTo>
                <a:lnTo>
                  <a:pt x="119633" y="901446"/>
                </a:lnTo>
                <a:close/>
              </a:path>
              <a:path w="7821295" h="927100">
                <a:moveTo>
                  <a:pt x="147065" y="907542"/>
                </a:moveTo>
                <a:lnTo>
                  <a:pt x="139445" y="906018"/>
                </a:lnTo>
                <a:lnTo>
                  <a:pt x="132587" y="905256"/>
                </a:lnTo>
                <a:lnTo>
                  <a:pt x="125730" y="903732"/>
                </a:lnTo>
                <a:lnTo>
                  <a:pt x="118871" y="901446"/>
                </a:lnTo>
                <a:lnTo>
                  <a:pt x="118871" y="921124"/>
                </a:lnTo>
                <a:lnTo>
                  <a:pt x="127155" y="923329"/>
                </a:lnTo>
                <a:lnTo>
                  <a:pt x="144780" y="925830"/>
                </a:lnTo>
                <a:lnTo>
                  <a:pt x="146304" y="926211"/>
                </a:lnTo>
                <a:lnTo>
                  <a:pt x="146304" y="907542"/>
                </a:lnTo>
                <a:lnTo>
                  <a:pt x="147065" y="907542"/>
                </a:lnTo>
                <a:close/>
              </a:path>
              <a:path w="7821295" h="927100">
                <a:moveTo>
                  <a:pt x="140207" y="906018"/>
                </a:moveTo>
                <a:lnTo>
                  <a:pt x="139445" y="905941"/>
                </a:lnTo>
                <a:lnTo>
                  <a:pt x="140207" y="906018"/>
                </a:lnTo>
                <a:close/>
              </a:path>
              <a:path w="7821295" h="927100">
                <a:moveTo>
                  <a:pt x="149351" y="907542"/>
                </a:moveTo>
                <a:lnTo>
                  <a:pt x="146304" y="907542"/>
                </a:lnTo>
                <a:lnTo>
                  <a:pt x="146304" y="926211"/>
                </a:lnTo>
                <a:lnTo>
                  <a:pt x="147827" y="926592"/>
                </a:lnTo>
                <a:lnTo>
                  <a:pt x="149351" y="907542"/>
                </a:lnTo>
                <a:close/>
              </a:path>
              <a:path w="7821295" h="927100">
                <a:moveTo>
                  <a:pt x="40386" y="839724"/>
                </a:moveTo>
                <a:lnTo>
                  <a:pt x="36575" y="833627"/>
                </a:lnTo>
                <a:lnTo>
                  <a:pt x="30480" y="821436"/>
                </a:lnTo>
                <a:lnTo>
                  <a:pt x="28193" y="814577"/>
                </a:lnTo>
                <a:lnTo>
                  <a:pt x="28193" y="815340"/>
                </a:lnTo>
                <a:lnTo>
                  <a:pt x="25907" y="807720"/>
                </a:lnTo>
                <a:lnTo>
                  <a:pt x="25907" y="808482"/>
                </a:lnTo>
                <a:lnTo>
                  <a:pt x="23621" y="801624"/>
                </a:lnTo>
                <a:lnTo>
                  <a:pt x="22098" y="794766"/>
                </a:lnTo>
                <a:lnTo>
                  <a:pt x="21336" y="787146"/>
                </a:lnTo>
                <a:lnTo>
                  <a:pt x="21336" y="787908"/>
                </a:lnTo>
                <a:lnTo>
                  <a:pt x="19812" y="780288"/>
                </a:lnTo>
                <a:lnTo>
                  <a:pt x="762" y="781812"/>
                </a:lnTo>
                <a:lnTo>
                  <a:pt x="762" y="782574"/>
                </a:lnTo>
                <a:lnTo>
                  <a:pt x="4546" y="802425"/>
                </a:lnTo>
                <a:lnTo>
                  <a:pt x="10025" y="821202"/>
                </a:lnTo>
                <a:lnTo>
                  <a:pt x="17730" y="839143"/>
                </a:lnTo>
                <a:lnTo>
                  <a:pt x="28193" y="856488"/>
                </a:lnTo>
                <a:lnTo>
                  <a:pt x="28956" y="858012"/>
                </a:lnTo>
                <a:lnTo>
                  <a:pt x="39624" y="850011"/>
                </a:lnTo>
                <a:lnTo>
                  <a:pt x="39624" y="839724"/>
                </a:lnTo>
                <a:lnTo>
                  <a:pt x="40386" y="839724"/>
                </a:lnTo>
                <a:close/>
              </a:path>
              <a:path w="7821295" h="927100">
                <a:moveTo>
                  <a:pt x="44195" y="846582"/>
                </a:moveTo>
                <a:lnTo>
                  <a:pt x="43433" y="845058"/>
                </a:lnTo>
                <a:lnTo>
                  <a:pt x="43433" y="845820"/>
                </a:lnTo>
                <a:lnTo>
                  <a:pt x="39624" y="839724"/>
                </a:lnTo>
                <a:lnTo>
                  <a:pt x="39624" y="850011"/>
                </a:lnTo>
                <a:lnTo>
                  <a:pt x="44195" y="846582"/>
                </a:lnTo>
                <a:close/>
              </a:path>
            </a:pathLst>
          </a:custGeom>
          <a:solidFill>
            <a:srgbClr val="A8D08D"/>
          </a:solidFill>
        </p:spPr>
        <p:txBody>
          <a:bodyPr wrap="square" lIns="0" tIns="0" rIns="0" bIns="0" rtlCol="0"/>
          <a:lstStyle/>
          <a:p>
            <a:endParaRPr/>
          </a:p>
        </p:txBody>
      </p:sp>
      <p:sp>
        <p:nvSpPr>
          <p:cNvPr id="24" name="object 24"/>
          <p:cNvSpPr txBox="1">
            <a:spLocks noGrp="1"/>
          </p:cNvSpPr>
          <p:nvPr>
            <p:ph type="title"/>
          </p:nvPr>
        </p:nvSpPr>
        <p:spPr>
          <a:xfrm>
            <a:off x="941965" y="346202"/>
            <a:ext cx="8525510" cy="407034"/>
          </a:xfrm>
          <a:prstGeom prst="rect">
            <a:avLst/>
          </a:prstGeom>
        </p:spPr>
        <p:txBody>
          <a:bodyPr vert="horz" wrap="square" lIns="0" tIns="12700" rIns="0" bIns="0" rtlCol="0">
            <a:spAutoFit/>
          </a:bodyPr>
          <a:lstStyle/>
          <a:p>
            <a:pPr marL="12700">
              <a:lnSpc>
                <a:spcPct val="100000"/>
              </a:lnSpc>
              <a:spcBef>
                <a:spcPts val="100"/>
              </a:spcBef>
            </a:pPr>
            <a:r>
              <a:rPr dirty="0">
                <a:solidFill>
                  <a:srgbClr val="611332"/>
                </a:solidFill>
              </a:rPr>
              <a:t>參、相關宣導措施-</a:t>
            </a:r>
            <a:r>
              <a:rPr spc="-5" dirty="0"/>
              <a:t>四技二專甄選入學備審資料審查重點(2/2)</a:t>
            </a:r>
          </a:p>
        </p:txBody>
      </p:sp>
      <p:sp>
        <p:nvSpPr>
          <p:cNvPr id="25" name="object 25"/>
          <p:cNvSpPr txBox="1"/>
          <p:nvPr/>
        </p:nvSpPr>
        <p:spPr>
          <a:xfrm>
            <a:off x="9543167" y="6914642"/>
            <a:ext cx="320675" cy="255270"/>
          </a:xfrm>
          <a:prstGeom prst="rect">
            <a:avLst/>
          </a:prstGeom>
        </p:spPr>
        <p:txBody>
          <a:bodyPr vert="horz" wrap="square" lIns="0" tIns="0" rIns="0" bIns="0" rtlCol="0">
            <a:spAutoFit/>
          </a:bodyPr>
          <a:lstStyle/>
          <a:p>
            <a:pPr marL="38100">
              <a:lnSpc>
                <a:spcPts val="1814"/>
              </a:lnSpc>
            </a:pPr>
            <a:fld id="{81D60167-4931-47E6-BA6A-407CBD079E47}" type="slidenum">
              <a:rPr sz="1800" b="1" dirty="0">
                <a:solidFill>
                  <a:srgbClr val="001F5F"/>
                </a:solidFill>
                <a:latin typeface="Calibri"/>
                <a:cs typeface="Calibri"/>
              </a:rPr>
              <a:t>28</a:t>
            </a:fld>
            <a:endParaRPr sz="1800">
              <a:latin typeface="Calibri"/>
              <a:cs typeface="Calibri"/>
            </a:endParaRP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9582283" y="6722618"/>
            <a:ext cx="257175" cy="299720"/>
          </a:xfrm>
          <a:prstGeom prst="rect">
            <a:avLst/>
          </a:prstGeom>
        </p:spPr>
        <p:txBody>
          <a:bodyPr vert="horz" wrap="square" lIns="0" tIns="12700" rIns="0" bIns="0" rtlCol="0">
            <a:spAutoFit/>
          </a:bodyPr>
          <a:lstStyle/>
          <a:p>
            <a:pPr marL="12700">
              <a:lnSpc>
                <a:spcPct val="100000"/>
              </a:lnSpc>
              <a:spcBef>
                <a:spcPts val="100"/>
              </a:spcBef>
            </a:pPr>
            <a:r>
              <a:rPr sz="1800" b="1" spc="-5" dirty="0">
                <a:solidFill>
                  <a:srgbClr val="001F5F"/>
                </a:solidFill>
                <a:latin typeface="Calibri"/>
                <a:cs typeface="Calibri"/>
              </a:rPr>
              <a:t>45</a:t>
            </a:r>
            <a:endParaRPr sz="1800">
              <a:latin typeface="Calibri"/>
              <a:cs typeface="Calibri"/>
            </a:endParaRPr>
          </a:p>
        </p:txBody>
      </p:sp>
      <p:pic>
        <p:nvPicPr>
          <p:cNvPr id="3" name="object 3"/>
          <p:cNvPicPr/>
          <p:nvPr/>
        </p:nvPicPr>
        <p:blipFill>
          <a:blip r:embed="rId2" cstate="print"/>
          <a:stretch>
            <a:fillRect/>
          </a:stretch>
        </p:blipFill>
        <p:spPr>
          <a:xfrm>
            <a:off x="866279" y="6781038"/>
            <a:ext cx="409956" cy="409955"/>
          </a:xfrm>
          <a:prstGeom prst="rect">
            <a:avLst/>
          </a:prstGeom>
        </p:spPr>
      </p:pic>
      <p:grpSp>
        <p:nvGrpSpPr>
          <p:cNvPr id="4" name="object 4"/>
          <p:cNvGrpSpPr/>
          <p:nvPr/>
        </p:nvGrpSpPr>
        <p:grpSpPr>
          <a:xfrm>
            <a:off x="1180223" y="1689354"/>
            <a:ext cx="5370830" cy="4426585"/>
            <a:chOff x="1180223" y="1689354"/>
            <a:chExt cx="5370830" cy="4426585"/>
          </a:xfrm>
        </p:grpSpPr>
        <p:pic>
          <p:nvPicPr>
            <p:cNvPr id="5" name="object 5"/>
            <p:cNvPicPr/>
            <p:nvPr/>
          </p:nvPicPr>
          <p:blipFill>
            <a:blip r:embed="rId3" cstate="print"/>
            <a:stretch>
              <a:fillRect/>
            </a:stretch>
          </p:blipFill>
          <p:spPr>
            <a:xfrm>
              <a:off x="1180223" y="1689354"/>
              <a:ext cx="5291328" cy="4290523"/>
            </a:xfrm>
            <a:prstGeom prst="rect">
              <a:avLst/>
            </a:prstGeom>
          </p:spPr>
        </p:pic>
        <p:sp>
          <p:nvSpPr>
            <p:cNvPr id="6" name="object 6"/>
            <p:cNvSpPr/>
            <p:nvPr/>
          </p:nvSpPr>
          <p:spPr>
            <a:xfrm>
              <a:off x="2984639" y="2474976"/>
              <a:ext cx="3566160" cy="582930"/>
            </a:xfrm>
            <a:custGeom>
              <a:avLst/>
              <a:gdLst/>
              <a:ahLst/>
              <a:cxnLst/>
              <a:rect l="l" t="t" r="r" b="b"/>
              <a:pathLst>
                <a:path w="3566159" h="582930">
                  <a:moveTo>
                    <a:pt x="259842" y="500634"/>
                  </a:moveTo>
                  <a:lnTo>
                    <a:pt x="182880" y="326136"/>
                  </a:lnTo>
                  <a:lnTo>
                    <a:pt x="161544" y="335280"/>
                  </a:lnTo>
                  <a:lnTo>
                    <a:pt x="124820" y="352637"/>
                  </a:lnTo>
                  <a:lnTo>
                    <a:pt x="88677" y="371203"/>
                  </a:lnTo>
                  <a:lnTo>
                    <a:pt x="53344" y="391238"/>
                  </a:lnTo>
                  <a:lnTo>
                    <a:pt x="19050" y="413004"/>
                  </a:lnTo>
                  <a:lnTo>
                    <a:pt x="0" y="425958"/>
                  </a:lnTo>
                  <a:lnTo>
                    <a:pt x="108204" y="582930"/>
                  </a:lnTo>
                  <a:lnTo>
                    <a:pt x="126492" y="569976"/>
                  </a:lnTo>
                  <a:lnTo>
                    <a:pt x="126492" y="570311"/>
                  </a:lnTo>
                  <a:lnTo>
                    <a:pt x="139446" y="562020"/>
                  </a:lnTo>
                  <a:lnTo>
                    <a:pt x="139446" y="561594"/>
                  </a:lnTo>
                  <a:lnTo>
                    <a:pt x="160020" y="549402"/>
                  </a:lnTo>
                  <a:lnTo>
                    <a:pt x="160020" y="549656"/>
                  </a:lnTo>
                  <a:lnTo>
                    <a:pt x="176022" y="540766"/>
                  </a:lnTo>
                  <a:lnTo>
                    <a:pt x="176022" y="540258"/>
                  </a:lnTo>
                  <a:lnTo>
                    <a:pt x="198120" y="528828"/>
                  </a:lnTo>
                  <a:lnTo>
                    <a:pt x="198120" y="529209"/>
                  </a:lnTo>
                  <a:lnTo>
                    <a:pt x="218694" y="518922"/>
                  </a:lnTo>
                  <a:lnTo>
                    <a:pt x="240792" y="508254"/>
                  </a:lnTo>
                  <a:lnTo>
                    <a:pt x="240792" y="508395"/>
                  </a:lnTo>
                  <a:lnTo>
                    <a:pt x="259842" y="500634"/>
                  </a:lnTo>
                  <a:close/>
                </a:path>
                <a:path w="3566159" h="582930">
                  <a:moveTo>
                    <a:pt x="126492" y="570311"/>
                  </a:moveTo>
                  <a:lnTo>
                    <a:pt x="126492" y="569976"/>
                  </a:lnTo>
                  <a:lnTo>
                    <a:pt x="123444" y="572262"/>
                  </a:lnTo>
                  <a:lnTo>
                    <a:pt x="126492" y="570311"/>
                  </a:lnTo>
                  <a:close/>
                </a:path>
                <a:path w="3566159" h="582930">
                  <a:moveTo>
                    <a:pt x="142494" y="560070"/>
                  </a:moveTo>
                  <a:lnTo>
                    <a:pt x="139446" y="561594"/>
                  </a:lnTo>
                  <a:lnTo>
                    <a:pt x="139446" y="562020"/>
                  </a:lnTo>
                  <a:lnTo>
                    <a:pt x="142494" y="560070"/>
                  </a:lnTo>
                  <a:close/>
                </a:path>
                <a:path w="3566159" h="582930">
                  <a:moveTo>
                    <a:pt x="160020" y="549656"/>
                  </a:moveTo>
                  <a:lnTo>
                    <a:pt x="160020" y="549402"/>
                  </a:lnTo>
                  <a:lnTo>
                    <a:pt x="157734" y="550926"/>
                  </a:lnTo>
                  <a:lnTo>
                    <a:pt x="160020" y="549656"/>
                  </a:lnTo>
                  <a:close/>
                </a:path>
                <a:path w="3566159" h="582930">
                  <a:moveTo>
                    <a:pt x="178308" y="539496"/>
                  </a:moveTo>
                  <a:lnTo>
                    <a:pt x="176022" y="540258"/>
                  </a:lnTo>
                  <a:lnTo>
                    <a:pt x="176022" y="540766"/>
                  </a:lnTo>
                  <a:lnTo>
                    <a:pt x="178308" y="539496"/>
                  </a:lnTo>
                  <a:close/>
                </a:path>
                <a:path w="3566159" h="582930">
                  <a:moveTo>
                    <a:pt x="198120" y="529209"/>
                  </a:moveTo>
                  <a:lnTo>
                    <a:pt x="198120" y="528828"/>
                  </a:lnTo>
                  <a:lnTo>
                    <a:pt x="195834" y="530352"/>
                  </a:lnTo>
                  <a:lnTo>
                    <a:pt x="198120" y="529209"/>
                  </a:lnTo>
                  <a:close/>
                </a:path>
                <a:path w="3566159" h="582930">
                  <a:moveTo>
                    <a:pt x="218694" y="518946"/>
                  </a:moveTo>
                  <a:lnTo>
                    <a:pt x="217169" y="519684"/>
                  </a:lnTo>
                  <a:lnTo>
                    <a:pt x="218694" y="518946"/>
                  </a:lnTo>
                  <a:close/>
                </a:path>
                <a:path w="3566159" h="582930">
                  <a:moveTo>
                    <a:pt x="240792" y="508395"/>
                  </a:moveTo>
                  <a:lnTo>
                    <a:pt x="240792" y="508254"/>
                  </a:lnTo>
                  <a:lnTo>
                    <a:pt x="239268" y="509016"/>
                  </a:lnTo>
                  <a:lnTo>
                    <a:pt x="240792" y="508395"/>
                  </a:lnTo>
                  <a:close/>
                </a:path>
                <a:path w="3566159" h="582930">
                  <a:moveTo>
                    <a:pt x="606552" y="391668"/>
                  </a:moveTo>
                  <a:lnTo>
                    <a:pt x="561594" y="206502"/>
                  </a:lnTo>
                  <a:lnTo>
                    <a:pt x="498348" y="221742"/>
                  </a:lnTo>
                  <a:lnTo>
                    <a:pt x="464058" y="230886"/>
                  </a:lnTo>
                  <a:lnTo>
                    <a:pt x="397002" y="249174"/>
                  </a:lnTo>
                  <a:lnTo>
                    <a:pt x="372618" y="256794"/>
                  </a:lnTo>
                  <a:lnTo>
                    <a:pt x="427481" y="439674"/>
                  </a:lnTo>
                  <a:lnTo>
                    <a:pt x="451104" y="432292"/>
                  </a:lnTo>
                  <a:lnTo>
                    <a:pt x="451104" y="432054"/>
                  </a:lnTo>
                  <a:lnTo>
                    <a:pt x="482345" y="422910"/>
                  </a:lnTo>
                  <a:lnTo>
                    <a:pt x="482345" y="423454"/>
                  </a:lnTo>
                  <a:lnTo>
                    <a:pt x="512826" y="414745"/>
                  </a:lnTo>
                  <a:lnTo>
                    <a:pt x="512826" y="414528"/>
                  </a:lnTo>
                  <a:lnTo>
                    <a:pt x="544068" y="406717"/>
                  </a:lnTo>
                  <a:lnTo>
                    <a:pt x="544068" y="406146"/>
                  </a:lnTo>
                  <a:lnTo>
                    <a:pt x="606552" y="391668"/>
                  </a:lnTo>
                  <a:close/>
                </a:path>
                <a:path w="3566159" h="582930">
                  <a:moveTo>
                    <a:pt x="451866" y="432054"/>
                  </a:moveTo>
                  <a:lnTo>
                    <a:pt x="451104" y="432054"/>
                  </a:lnTo>
                  <a:lnTo>
                    <a:pt x="451104" y="432292"/>
                  </a:lnTo>
                  <a:lnTo>
                    <a:pt x="451866" y="432054"/>
                  </a:lnTo>
                  <a:close/>
                </a:path>
                <a:path w="3566159" h="582930">
                  <a:moveTo>
                    <a:pt x="482345" y="423454"/>
                  </a:moveTo>
                  <a:lnTo>
                    <a:pt x="482345" y="422910"/>
                  </a:lnTo>
                  <a:lnTo>
                    <a:pt x="481584" y="423672"/>
                  </a:lnTo>
                  <a:lnTo>
                    <a:pt x="482345" y="423454"/>
                  </a:lnTo>
                  <a:close/>
                </a:path>
                <a:path w="3566159" h="582930">
                  <a:moveTo>
                    <a:pt x="513588" y="414528"/>
                  </a:moveTo>
                  <a:lnTo>
                    <a:pt x="512826" y="414528"/>
                  </a:lnTo>
                  <a:lnTo>
                    <a:pt x="512826" y="414745"/>
                  </a:lnTo>
                  <a:lnTo>
                    <a:pt x="513588" y="414528"/>
                  </a:lnTo>
                  <a:close/>
                </a:path>
                <a:path w="3566159" h="582930">
                  <a:moveTo>
                    <a:pt x="546354" y="406146"/>
                  </a:moveTo>
                  <a:lnTo>
                    <a:pt x="544068" y="406146"/>
                  </a:lnTo>
                  <a:lnTo>
                    <a:pt x="544068" y="406717"/>
                  </a:lnTo>
                  <a:lnTo>
                    <a:pt x="546354" y="406146"/>
                  </a:lnTo>
                  <a:close/>
                </a:path>
                <a:path w="3566159" h="582930">
                  <a:moveTo>
                    <a:pt x="972312" y="324612"/>
                  </a:moveTo>
                  <a:lnTo>
                    <a:pt x="944880" y="135636"/>
                  </a:lnTo>
                  <a:lnTo>
                    <a:pt x="877062" y="145542"/>
                  </a:lnTo>
                  <a:lnTo>
                    <a:pt x="796290" y="158496"/>
                  </a:lnTo>
                  <a:lnTo>
                    <a:pt x="753618" y="166878"/>
                  </a:lnTo>
                  <a:lnTo>
                    <a:pt x="787908" y="354330"/>
                  </a:lnTo>
                  <a:lnTo>
                    <a:pt x="828294" y="346987"/>
                  </a:lnTo>
                  <a:lnTo>
                    <a:pt x="828294" y="346710"/>
                  </a:lnTo>
                  <a:lnTo>
                    <a:pt x="905256" y="334007"/>
                  </a:lnTo>
                  <a:lnTo>
                    <a:pt x="905256" y="333756"/>
                  </a:lnTo>
                  <a:lnTo>
                    <a:pt x="972312" y="324612"/>
                  </a:lnTo>
                  <a:close/>
                </a:path>
                <a:path w="3566159" h="582930">
                  <a:moveTo>
                    <a:pt x="829818" y="346710"/>
                  </a:moveTo>
                  <a:lnTo>
                    <a:pt x="828294" y="346710"/>
                  </a:lnTo>
                  <a:lnTo>
                    <a:pt x="828294" y="346987"/>
                  </a:lnTo>
                  <a:lnTo>
                    <a:pt x="829818" y="346710"/>
                  </a:lnTo>
                  <a:close/>
                </a:path>
                <a:path w="3566159" h="582930">
                  <a:moveTo>
                    <a:pt x="906780" y="333756"/>
                  </a:moveTo>
                  <a:lnTo>
                    <a:pt x="905256" y="333756"/>
                  </a:lnTo>
                  <a:lnTo>
                    <a:pt x="905256" y="334007"/>
                  </a:lnTo>
                  <a:lnTo>
                    <a:pt x="906780" y="333756"/>
                  </a:lnTo>
                  <a:close/>
                </a:path>
                <a:path w="3566159" h="582930">
                  <a:moveTo>
                    <a:pt x="1344168" y="284988"/>
                  </a:moveTo>
                  <a:lnTo>
                    <a:pt x="1330452" y="94488"/>
                  </a:lnTo>
                  <a:lnTo>
                    <a:pt x="1307592" y="96012"/>
                  </a:lnTo>
                  <a:lnTo>
                    <a:pt x="1218438" y="103632"/>
                  </a:lnTo>
                  <a:lnTo>
                    <a:pt x="1138428" y="112014"/>
                  </a:lnTo>
                  <a:lnTo>
                    <a:pt x="1157478" y="301752"/>
                  </a:lnTo>
                  <a:lnTo>
                    <a:pt x="1236726" y="293370"/>
                  </a:lnTo>
                  <a:lnTo>
                    <a:pt x="1236726" y="294000"/>
                  </a:lnTo>
                  <a:lnTo>
                    <a:pt x="1322070" y="286643"/>
                  </a:lnTo>
                  <a:lnTo>
                    <a:pt x="1322070" y="286512"/>
                  </a:lnTo>
                  <a:lnTo>
                    <a:pt x="1344168" y="284988"/>
                  </a:lnTo>
                  <a:close/>
                </a:path>
                <a:path w="3566159" h="582930">
                  <a:moveTo>
                    <a:pt x="1236726" y="294000"/>
                  </a:moveTo>
                  <a:lnTo>
                    <a:pt x="1236726" y="293370"/>
                  </a:lnTo>
                  <a:lnTo>
                    <a:pt x="1235202" y="294132"/>
                  </a:lnTo>
                  <a:lnTo>
                    <a:pt x="1236726" y="294000"/>
                  </a:lnTo>
                  <a:close/>
                </a:path>
                <a:path w="3566159" h="582930">
                  <a:moveTo>
                    <a:pt x="1323594" y="286512"/>
                  </a:moveTo>
                  <a:lnTo>
                    <a:pt x="1322070" y="286512"/>
                  </a:lnTo>
                  <a:lnTo>
                    <a:pt x="1322070" y="286643"/>
                  </a:lnTo>
                  <a:lnTo>
                    <a:pt x="1323594" y="286512"/>
                  </a:lnTo>
                  <a:close/>
                </a:path>
                <a:path w="3566159" h="582930">
                  <a:moveTo>
                    <a:pt x="1719833" y="266700"/>
                  </a:moveTo>
                  <a:lnTo>
                    <a:pt x="1716024" y="76200"/>
                  </a:lnTo>
                  <a:lnTo>
                    <a:pt x="1677924" y="76962"/>
                  </a:lnTo>
                  <a:lnTo>
                    <a:pt x="1583436" y="80010"/>
                  </a:lnTo>
                  <a:lnTo>
                    <a:pt x="1523238" y="83058"/>
                  </a:lnTo>
                  <a:lnTo>
                    <a:pt x="1531620" y="273558"/>
                  </a:lnTo>
                  <a:lnTo>
                    <a:pt x="1590294" y="270587"/>
                  </a:lnTo>
                  <a:lnTo>
                    <a:pt x="1681733" y="267511"/>
                  </a:lnTo>
                  <a:lnTo>
                    <a:pt x="1719833" y="266700"/>
                  </a:lnTo>
                  <a:close/>
                </a:path>
                <a:path w="3566159" h="582930">
                  <a:moveTo>
                    <a:pt x="1591818" y="270510"/>
                  </a:moveTo>
                  <a:lnTo>
                    <a:pt x="1590294" y="270510"/>
                  </a:lnTo>
                  <a:lnTo>
                    <a:pt x="1591818" y="270510"/>
                  </a:lnTo>
                  <a:close/>
                </a:path>
                <a:path w="3566159" h="582930">
                  <a:moveTo>
                    <a:pt x="1683258" y="267462"/>
                  </a:moveTo>
                  <a:lnTo>
                    <a:pt x="1681733" y="267462"/>
                  </a:lnTo>
                  <a:lnTo>
                    <a:pt x="1683258" y="267462"/>
                  </a:lnTo>
                  <a:close/>
                </a:path>
                <a:path w="3566159" h="582930">
                  <a:moveTo>
                    <a:pt x="2102358" y="79248"/>
                  </a:moveTo>
                  <a:lnTo>
                    <a:pt x="2059686" y="77724"/>
                  </a:lnTo>
                  <a:lnTo>
                    <a:pt x="1962912" y="75438"/>
                  </a:lnTo>
                  <a:lnTo>
                    <a:pt x="1908810" y="75438"/>
                  </a:lnTo>
                  <a:lnTo>
                    <a:pt x="1908048" y="265938"/>
                  </a:lnTo>
                  <a:lnTo>
                    <a:pt x="1961388" y="265974"/>
                  </a:lnTo>
                  <a:lnTo>
                    <a:pt x="2053589" y="268187"/>
                  </a:lnTo>
                  <a:lnTo>
                    <a:pt x="2055114" y="268279"/>
                  </a:lnTo>
                  <a:lnTo>
                    <a:pt x="2095500" y="269748"/>
                  </a:lnTo>
                  <a:lnTo>
                    <a:pt x="2102358" y="79248"/>
                  </a:lnTo>
                  <a:close/>
                </a:path>
                <a:path w="3566159" h="582930">
                  <a:moveTo>
                    <a:pt x="1961388" y="265974"/>
                  </a:moveTo>
                  <a:lnTo>
                    <a:pt x="1959864" y="265938"/>
                  </a:lnTo>
                  <a:lnTo>
                    <a:pt x="1961388" y="265974"/>
                  </a:lnTo>
                  <a:close/>
                </a:path>
                <a:path w="3566159" h="582930">
                  <a:moveTo>
                    <a:pt x="2055114" y="268279"/>
                  </a:moveTo>
                  <a:lnTo>
                    <a:pt x="2053589" y="268224"/>
                  </a:lnTo>
                  <a:lnTo>
                    <a:pt x="2055114" y="268279"/>
                  </a:lnTo>
                  <a:close/>
                </a:path>
                <a:path w="3566159" h="582930">
                  <a:moveTo>
                    <a:pt x="2487930" y="102870"/>
                  </a:moveTo>
                  <a:lnTo>
                    <a:pt x="2443734" y="98298"/>
                  </a:lnTo>
                  <a:lnTo>
                    <a:pt x="2347722" y="91440"/>
                  </a:lnTo>
                  <a:lnTo>
                    <a:pt x="2295144" y="88392"/>
                  </a:lnTo>
                  <a:lnTo>
                    <a:pt x="2283714" y="278130"/>
                  </a:lnTo>
                  <a:lnTo>
                    <a:pt x="2335530" y="281178"/>
                  </a:lnTo>
                  <a:lnTo>
                    <a:pt x="2426970" y="288675"/>
                  </a:lnTo>
                  <a:lnTo>
                    <a:pt x="2426970" y="288036"/>
                  </a:lnTo>
                  <a:lnTo>
                    <a:pt x="2470404" y="292608"/>
                  </a:lnTo>
                  <a:lnTo>
                    <a:pt x="2487930" y="102870"/>
                  </a:lnTo>
                  <a:close/>
                </a:path>
                <a:path w="3566159" h="582930">
                  <a:moveTo>
                    <a:pt x="2335530" y="281300"/>
                  </a:moveTo>
                  <a:lnTo>
                    <a:pt x="2334006" y="281178"/>
                  </a:lnTo>
                  <a:lnTo>
                    <a:pt x="2335530" y="281300"/>
                  </a:lnTo>
                  <a:close/>
                </a:path>
                <a:path w="3566159" h="582930">
                  <a:moveTo>
                    <a:pt x="2428494" y="288798"/>
                  </a:moveTo>
                  <a:lnTo>
                    <a:pt x="2426970" y="288036"/>
                  </a:lnTo>
                  <a:lnTo>
                    <a:pt x="2426970" y="288675"/>
                  </a:lnTo>
                  <a:lnTo>
                    <a:pt x="2428494" y="288798"/>
                  </a:lnTo>
                  <a:close/>
                </a:path>
                <a:path w="3566159" h="582930">
                  <a:moveTo>
                    <a:pt x="2872740" y="150114"/>
                  </a:moveTo>
                  <a:lnTo>
                    <a:pt x="2862834" y="148590"/>
                  </a:lnTo>
                  <a:lnTo>
                    <a:pt x="2785110" y="136398"/>
                  </a:lnTo>
                  <a:lnTo>
                    <a:pt x="2705100" y="125730"/>
                  </a:lnTo>
                  <a:lnTo>
                    <a:pt x="2679954" y="122682"/>
                  </a:lnTo>
                  <a:lnTo>
                    <a:pt x="2657094" y="311658"/>
                  </a:lnTo>
                  <a:lnTo>
                    <a:pt x="2681478" y="314706"/>
                  </a:lnTo>
                  <a:lnTo>
                    <a:pt x="2681478" y="314911"/>
                  </a:lnTo>
                  <a:lnTo>
                    <a:pt x="2759202" y="325374"/>
                  </a:lnTo>
                  <a:lnTo>
                    <a:pt x="2759202" y="325602"/>
                  </a:lnTo>
                  <a:lnTo>
                    <a:pt x="2832354" y="336575"/>
                  </a:lnTo>
                  <a:lnTo>
                    <a:pt x="2832354" y="336042"/>
                  </a:lnTo>
                  <a:lnTo>
                    <a:pt x="2841498" y="337566"/>
                  </a:lnTo>
                  <a:lnTo>
                    <a:pt x="2872740" y="150114"/>
                  </a:lnTo>
                  <a:close/>
                </a:path>
                <a:path w="3566159" h="582930">
                  <a:moveTo>
                    <a:pt x="2681478" y="314911"/>
                  </a:moveTo>
                  <a:lnTo>
                    <a:pt x="2681478" y="314706"/>
                  </a:lnTo>
                  <a:lnTo>
                    <a:pt x="2679954" y="314706"/>
                  </a:lnTo>
                  <a:lnTo>
                    <a:pt x="2681478" y="314911"/>
                  </a:lnTo>
                  <a:close/>
                </a:path>
                <a:path w="3566159" h="582930">
                  <a:moveTo>
                    <a:pt x="2759202" y="325602"/>
                  </a:moveTo>
                  <a:lnTo>
                    <a:pt x="2759202" y="325374"/>
                  </a:lnTo>
                  <a:lnTo>
                    <a:pt x="2757678" y="325374"/>
                  </a:lnTo>
                  <a:lnTo>
                    <a:pt x="2759202" y="325602"/>
                  </a:lnTo>
                  <a:close/>
                </a:path>
                <a:path w="3566159" h="582930">
                  <a:moveTo>
                    <a:pt x="2833878" y="336804"/>
                  </a:moveTo>
                  <a:lnTo>
                    <a:pt x="2832354" y="336042"/>
                  </a:lnTo>
                  <a:lnTo>
                    <a:pt x="2832354" y="336575"/>
                  </a:lnTo>
                  <a:lnTo>
                    <a:pt x="2833878" y="336804"/>
                  </a:lnTo>
                  <a:close/>
                </a:path>
                <a:path w="3566159" h="582930">
                  <a:moveTo>
                    <a:pt x="3566160" y="442722"/>
                  </a:moveTo>
                  <a:lnTo>
                    <a:pt x="3105150" y="0"/>
                  </a:lnTo>
                  <a:lnTo>
                    <a:pt x="2935224" y="545592"/>
                  </a:lnTo>
                  <a:lnTo>
                    <a:pt x="3017520" y="532174"/>
                  </a:lnTo>
                  <a:lnTo>
                    <a:pt x="3017520" y="373380"/>
                  </a:lnTo>
                  <a:lnTo>
                    <a:pt x="3070098" y="190500"/>
                  </a:lnTo>
                  <a:lnTo>
                    <a:pt x="3137154" y="209550"/>
                  </a:lnTo>
                  <a:lnTo>
                    <a:pt x="3137154" y="512668"/>
                  </a:lnTo>
                  <a:lnTo>
                    <a:pt x="3566160" y="442722"/>
                  </a:lnTo>
                  <a:close/>
                </a:path>
                <a:path w="3566159" h="582930">
                  <a:moveTo>
                    <a:pt x="3137154" y="209550"/>
                  </a:moveTo>
                  <a:lnTo>
                    <a:pt x="3070098" y="190500"/>
                  </a:lnTo>
                  <a:lnTo>
                    <a:pt x="3017520" y="373380"/>
                  </a:lnTo>
                  <a:lnTo>
                    <a:pt x="3084576" y="393192"/>
                  </a:lnTo>
                  <a:lnTo>
                    <a:pt x="3137154" y="209550"/>
                  </a:lnTo>
                  <a:close/>
                </a:path>
                <a:path w="3566159" h="582930">
                  <a:moveTo>
                    <a:pt x="3137154" y="512668"/>
                  </a:moveTo>
                  <a:lnTo>
                    <a:pt x="3137154" y="209550"/>
                  </a:lnTo>
                  <a:lnTo>
                    <a:pt x="3084576" y="393192"/>
                  </a:lnTo>
                  <a:lnTo>
                    <a:pt x="3017520" y="373380"/>
                  </a:lnTo>
                  <a:lnTo>
                    <a:pt x="3017520" y="532174"/>
                  </a:lnTo>
                  <a:lnTo>
                    <a:pt x="3137154" y="512668"/>
                  </a:lnTo>
                  <a:close/>
                </a:path>
              </a:pathLst>
            </a:custGeom>
            <a:solidFill>
              <a:srgbClr val="E74747"/>
            </a:solidFill>
          </p:spPr>
          <p:txBody>
            <a:bodyPr wrap="square" lIns="0" tIns="0" rIns="0" bIns="0" rtlCol="0"/>
            <a:lstStyle/>
            <a:p>
              <a:endParaRPr/>
            </a:p>
          </p:txBody>
        </p:sp>
        <p:sp>
          <p:nvSpPr>
            <p:cNvPr id="7" name="object 7"/>
            <p:cNvSpPr/>
            <p:nvPr/>
          </p:nvSpPr>
          <p:spPr>
            <a:xfrm>
              <a:off x="1493405" y="4339590"/>
              <a:ext cx="1524000" cy="1776730"/>
            </a:xfrm>
            <a:custGeom>
              <a:avLst/>
              <a:gdLst/>
              <a:ahLst/>
              <a:cxnLst/>
              <a:rect l="l" t="t" r="r" b="b"/>
              <a:pathLst>
                <a:path w="1524000" h="1776729">
                  <a:moveTo>
                    <a:pt x="1524000" y="1554888"/>
                  </a:moveTo>
                  <a:lnTo>
                    <a:pt x="1524000" y="251459"/>
                  </a:lnTo>
                  <a:lnTo>
                    <a:pt x="1511300" y="201605"/>
                  </a:lnTo>
                  <a:lnTo>
                    <a:pt x="1498600" y="155372"/>
                  </a:lnTo>
                  <a:lnTo>
                    <a:pt x="1473200" y="113583"/>
                  </a:lnTo>
                  <a:lnTo>
                    <a:pt x="1435100" y="77057"/>
                  </a:lnTo>
                  <a:lnTo>
                    <a:pt x="1397000" y="46615"/>
                  </a:lnTo>
                  <a:lnTo>
                    <a:pt x="1358900" y="23077"/>
                  </a:lnTo>
                  <a:lnTo>
                    <a:pt x="1308100" y="7265"/>
                  </a:lnTo>
                  <a:lnTo>
                    <a:pt x="1257300" y="0"/>
                  </a:lnTo>
                  <a:lnTo>
                    <a:pt x="279400" y="0"/>
                  </a:lnTo>
                  <a:lnTo>
                    <a:pt x="228600" y="3202"/>
                  </a:lnTo>
                  <a:lnTo>
                    <a:pt x="190499" y="13702"/>
                  </a:lnTo>
                  <a:lnTo>
                    <a:pt x="152399" y="30860"/>
                  </a:lnTo>
                  <a:lnTo>
                    <a:pt x="114299" y="54036"/>
                  </a:lnTo>
                  <a:lnTo>
                    <a:pt x="76199" y="82587"/>
                  </a:lnTo>
                  <a:lnTo>
                    <a:pt x="50799" y="115874"/>
                  </a:lnTo>
                  <a:lnTo>
                    <a:pt x="25399" y="153257"/>
                  </a:lnTo>
                  <a:lnTo>
                    <a:pt x="12699" y="194093"/>
                  </a:lnTo>
                  <a:lnTo>
                    <a:pt x="0" y="237743"/>
                  </a:lnTo>
                  <a:lnTo>
                    <a:pt x="0" y="1552193"/>
                  </a:lnTo>
                  <a:lnTo>
                    <a:pt x="12700" y="1594413"/>
                  </a:lnTo>
                  <a:lnTo>
                    <a:pt x="25400" y="1634461"/>
                  </a:lnTo>
                  <a:lnTo>
                    <a:pt x="50800" y="1671094"/>
                  </a:lnTo>
                  <a:lnTo>
                    <a:pt x="76200" y="1692411"/>
                  </a:lnTo>
                  <a:lnTo>
                    <a:pt x="76200" y="211073"/>
                  </a:lnTo>
                  <a:lnTo>
                    <a:pt x="88900" y="199643"/>
                  </a:lnTo>
                  <a:lnTo>
                    <a:pt x="88899" y="183641"/>
                  </a:lnTo>
                  <a:lnTo>
                    <a:pt x="101599" y="173735"/>
                  </a:lnTo>
                  <a:lnTo>
                    <a:pt x="101599" y="166877"/>
                  </a:lnTo>
                  <a:lnTo>
                    <a:pt x="114300" y="157733"/>
                  </a:lnTo>
                  <a:lnTo>
                    <a:pt x="114300" y="150875"/>
                  </a:lnTo>
                  <a:lnTo>
                    <a:pt x="127000" y="142493"/>
                  </a:lnTo>
                  <a:lnTo>
                    <a:pt x="127000" y="136397"/>
                  </a:lnTo>
                  <a:lnTo>
                    <a:pt x="139700" y="128777"/>
                  </a:lnTo>
                  <a:lnTo>
                    <a:pt x="139700" y="123443"/>
                  </a:lnTo>
                  <a:lnTo>
                    <a:pt x="152400" y="115823"/>
                  </a:lnTo>
                  <a:lnTo>
                    <a:pt x="152400" y="117347"/>
                  </a:lnTo>
                  <a:lnTo>
                    <a:pt x="165100" y="110489"/>
                  </a:lnTo>
                  <a:lnTo>
                    <a:pt x="165100" y="105917"/>
                  </a:lnTo>
                  <a:lnTo>
                    <a:pt x="177800" y="99821"/>
                  </a:lnTo>
                  <a:lnTo>
                    <a:pt x="177800" y="101345"/>
                  </a:lnTo>
                  <a:lnTo>
                    <a:pt x="190500" y="96011"/>
                  </a:lnTo>
                  <a:lnTo>
                    <a:pt x="190499" y="92201"/>
                  </a:lnTo>
                  <a:lnTo>
                    <a:pt x="215900" y="84581"/>
                  </a:lnTo>
                  <a:lnTo>
                    <a:pt x="215900" y="85343"/>
                  </a:lnTo>
                  <a:lnTo>
                    <a:pt x="228600" y="82295"/>
                  </a:lnTo>
                  <a:lnTo>
                    <a:pt x="228600" y="80009"/>
                  </a:lnTo>
                  <a:lnTo>
                    <a:pt x="254000" y="76961"/>
                  </a:lnTo>
                  <a:lnTo>
                    <a:pt x="266700" y="76199"/>
                  </a:lnTo>
                  <a:lnTo>
                    <a:pt x="1257300" y="76199"/>
                  </a:lnTo>
                  <a:lnTo>
                    <a:pt x="1270000" y="76961"/>
                  </a:lnTo>
                  <a:lnTo>
                    <a:pt x="1270000" y="78485"/>
                  </a:lnTo>
                  <a:lnTo>
                    <a:pt x="1282700" y="80009"/>
                  </a:lnTo>
                  <a:lnTo>
                    <a:pt x="1295400" y="82295"/>
                  </a:lnTo>
                  <a:lnTo>
                    <a:pt x="1308100" y="85343"/>
                  </a:lnTo>
                  <a:lnTo>
                    <a:pt x="1308100" y="84581"/>
                  </a:lnTo>
                  <a:lnTo>
                    <a:pt x="1320800" y="88391"/>
                  </a:lnTo>
                  <a:lnTo>
                    <a:pt x="1320800" y="91439"/>
                  </a:lnTo>
                  <a:lnTo>
                    <a:pt x="1333500" y="96773"/>
                  </a:lnTo>
                  <a:lnTo>
                    <a:pt x="1333500" y="96011"/>
                  </a:lnTo>
                  <a:lnTo>
                    <a:pt x="1346200" y="101345"/>
                  </a:lnTo>
                  <a:lnTo>
                    <a:pt x="1346200" y="105155"/>
                  </a:lnTo>
                  <a:lnTo>
                    <a:pt x="1358900" y="111251"/>
                  </a:lnTo>
                  <a:lnTo>
                    <a:pt x="1358900" y="110489"/>
                  </a:lnTo>
                  <a:lnTo>
                    <a:pt x="1371600" y="117347"/>
                  </a:lnTo>
                  <a:lnTo>
                    <a:pt x="1371600" y="121919"/>
                  </a:lnTo>
                  <a:lnTo>
                    <a:pt x="1384300" y="129539"/>
                  </a:lnTo>
                  <a:lnTo>
                    <a:pt x="1384300" y="134873"/>
                  </a:lnTo>
                  <a:lnTo>
                    <a:pt x="1397000" y="143255"/>
                  </a:lnTo>
                  <a:lnTo>
                    <a:pt x="1397000" y="149351"/>
                  </a:lnTo>
                  <a:lnTo>
                    <a:pt x="1409700" y="158495"/>
                  </a:lnTo>
                  <a:lnTo>
                    <a:pt x="1409700" y="165353"/>
                  </a:lnTo>
                  <a:lnTo>
                    <a:pt x="1422400" y="175259"/>
                  </a:lnTo>
                  <a:lnTo>
                    <a:pt x="1422400" y="191261"/>
                  </a:lnTo>
                  <a:lnTo>
                    <a:pt x="1435100" y="201929"/>
                  </a:lnTo>
                  <a:lnTo>
                    <a:pt x="1435100" y="218693"/>
                  </a:lnTo>
                  <a:lnTo>
                    <a:pt x="1447800" y="230123"/>
                  </a:lnTo>
                  <a:lnTo>
                    <a:pt x="1447800" y="1688121"/>
                  </a:lnTo>
                  <a:lnTo>
                    <a:pt x="1460500" y="1672495"/>
                  </a:lnTo>
                  <a:lnTo>
                    <a:pt x="1485900" y="1636911"/>
                  </a:lnTo>
                  <a:lnTo>
                    <a:pt x="1511300" y="1597530"/>
                  </a:lnTo>
                  <a:lnTo>
                    <a:pt x="1524000" y="1554888"/>
                  </a:lnTo>
                  <a:close/>
                </a:path>
                <a:path w="1524000" h="1776729">
                  <a:moveTo>
                    <a:pt x="88900" y="209549"/>
                  </a:moveTo>
                  <a:lnTo>
                    <a:pt x="76200" y="211073"/>
                  </a:lnTo>
                  <a:lnTo>
                    <a:pt x="76200" y="220217"/>
                  </a:lnTo>
                  <a:lnTo>
                    <a:pt x="88900" y="209549"/>
                  </a:lnTo>
                  <a:close/>
                </a:path>
                <a:path w="1524000" h="1776729">
                  <a:moveTo>
                    <a:pt x="88900" y="1566671"/>
                  </a:moveTo>
                  <a:lnTo>
                    <a:pt x="76200" y="1555241"/>
                  </a:lnTo>
                  <a:lnTo>
                    <a:pt x="76200" y="1565147"/>
                  </a:lnTo>
                  <a:lnTo>
                    <a:pt x="88900" y="1566671"/>
                  </a:lnTo>
                  <a:close/>
                </a:path>
                <a:path w="1524000" h="1776729">
                  <a:moveTo>
                    <a:pt x="101600" y="1712214"/>
                  </a:moveTo>
                  <a:lnTo>
                    <a:pt x="101600" y="1601723"/>
                  </a:lnTo>
                  <a:lnTo>
                    <a:pt x="88900" y="1591817"/>
                  </a:lnTo>
                  <a:lnTo>
                    <a:pt x="88900" y="1575815"/>
                  </a:lnTo>
                  <a:lnTo>
                    <a:pt x="76200" y="1565147"/>
                  </a:lnTo>
                  <a:lnTo>
                    <a:pt x="76200" y="1692411"/>
                  </a:lnTo>
                  <a:lnTo>
                    <a:pt x="88900" y="1703069"/>
                  </a:lnTo>
                  <a:lnTo>
                    <a:pt x="101600" y="1712214"/>
                  </a:lnTo>
                  <a:close/>
                </a:path>
                <a:path w="1524000" h="1776729">
                  <a:moveTo>
                    <a:pt x="1447800" y="1688121"/>
                  </a:moveTo>
                  <a:lnTo>
                    <a:pt x="1447800" y="1545335"/>
                  </a:lnTo>
                  <a:lnTo>
                    <a:pt x="1435100" y="1556765"/>
                  </a:lnTo>
                  <a:lnTo>
                    <a:pt x="1435100" y="1574291"/>
                  </a:lnTo>
                  <a:lnTo>
                    <a:pt x="1422400" y="1584959"/>
                  </a:lnTo>
                  <a:lnTo>
                    <a:pt x="1422400" y="1600961"/>
                  </a:lnTo>
                  <a:lnTo>
                    <a:pt x="1409700" y="1610867"/>
                  </a:lnTo>
                  <a:lnTo>
                    <a:pt x="1409700" y="1616963"/>
                  </a:lnTo>
                  <a:lnTo>
                    <a:pt x="1397000" y="1626107"/>
                  </a:lnTo>
                  <a:lnTo>
                    <a:pt x="1397000" y="1632203"/>
                  </a:lnTo>
                  <a:lnTo>
                    <a:pt x="1384300" y="1640585"/>
                  </a:lnTo>
                  <a:lnTo>
                    <a:pt x="1384300" y="1645919"/>
                  </a:lnTo>
                  <a:lnTo>
                    <a:pt x="1371600" y="1653539"/>
                  </a:lnTo>
                  <a:lnTo>
                    <a:pt x="1371600" y="1658873"/>
                  </a:lnTo>
                  <a:lnTo>
                    <a:pt x="1358900" y="1665731"/>
                  </a:lnTo>
                  <a:lnTo>
                    <a:pt x="1358900" y="1664207"/>
                  </a:lnTo>
                  <a:lnTo>
                    <a:pt x="1346200" y="1670303"/>
                  </a:lnTo>
                  <a:lnTo>
                    <a:pt x="1346200" y="1674876"/>
                  </a:lnTo>
                  <a:lnTo>
                    <a:pt x="1333500" y="1680209"/>
                  </a:lnTo>
                  <a:lnTo>
                    <a:pt x="1333500" y="1679447"/>
                  </a:lnTo>
                  <a:lnTo>
                    <a:pt x="1320800" y="1684019"/>
                  </a:lnTo>
                  <a:lnTo>
                    <a:pt x="1320800" y="1687067"/>
                  </a:lnTo>
                  <a:lnTo>
                    <a:pt x="1308100" y="1690877"/>
                  </a:lnTo>
                  <a:lnTo>
                    <a:pt x="1308100" y="1690115"/>
                  </a:lnTo>
                  <a:lnTo>
                    <a:pt x="1295400" y="1693926"/>
                  </a:lnTo>
                  <a:lnTo>
                    <a:pt x="1295400" y="1693164"/>
                  </a:lnTo>
                  <a:lnTo>
                    <a:pt x="1270000" y="1697735"/>
                  </a:lnTo>
                  <a:lnTo>
                    <a:pt x="1270000" y="1698497"/>
                  </a:lnTo>
                  <a:lnTo>
                    <a:pt x="1244600" y="1700021"/>
                  </a:lnTo>
                  <a:lnTo>
                    <a:pt x="279400" y="1700021"/>
                  </a:lnTo>
                  <a:lnTo>
                    <a:pt x="254000" y="1698497"/>
                  </a:lnTo>
                  <a:lnTo>
                    <a:pt x="241300" y="1696973"/>
                  </a:lnTo>
                  <a:lnTo>
                    <a:pt x="241300" y="1697735"/>
                  </a:lnTo>
                  <a:lnTo>
                    <a:pt x="228600" y="1695450"/>
                  </a:lnTo>
                  <a:lnTo>
                    <a:pt x="228600" y="1693926"/>
                  </a:lnTo>
                  <a:lnTo>
                    <a:pt x="215900" y="1690115"/>
                  </a:lnTo>
                  <a:lnTo>
                    <a:pt x="215900" y="1690877"/>
                  </a:lnTo>
                  <a:lnTo>
                    <a:pt x="203200" y="1687067"/>
                  </a:lnTo>
                  <a:lnTo>
                    <a:pt x="203200" y="1687829"/>
                  </a:lnTo>
                  <a:lnTo>
                    <a:pt x="190500" y="1683257"/>
                  </a:lnTo>
                  <a:lnTo>
                    <a:pt x="190500" y="1680209"/>
                  </a:lnTo>
                  <a:lnTo>
                    <a:pt x="177800" y="1674876"/>
                  </a:lnTo>
                  <a:lnTo>
                    <a:pt x="177800" y="1675638"/>
                  </a:lnTo>
                  <a:lnTo>
                    <a:pt x="165100" y="1669541"/>
                  </a:lnTo>
                  <a:lnTo>
                    <a:pt x="165100" y="1665731"/>
                  </a:lnTo>
                  <a:lnTo>
                    <a:pt x="152400" y="1658873"/>
                  </a:lnTo>
                  <a:lnTo>
                    <a:pt x="152400" y="1659635"/>
                  </a:lnTo>
                  <a:lnTo>
                    <a:pt x="139700" y="1652777"/>
                  </a:lnTo>
                  <a:lnTo>
                    <a:pt x="139700" y="1647443"/>
                  </a:lnTo>
                  <a:lnTo>
                    <a:pt x="127000" y="1639062"/>
                  </a:lnTo>
                  <a:lnTo>
                    <a:pt x="127000" y="1633727"/>
                  </a:lnTo>
                  <a:lnTo>
                    <a:pt x="114300" y="1624583"/>
                  </a:lnTo>
                  <a:lnTo>
                    <a:pt x="114300" y="1618487"/>
                  </a:lnTo>
                  <a:lnTo>
                    <a:pt x="101600" y="1608581"/>
                  </a:lnTo>
                  <a:lnTo>
                    <a:pt x="101600" y="1720595"/>
                  </a:lnTo>
                  <a:lnTo>
                    <a:pt x="139700" y="1744609"/>
                  </a:lnTo>
                  <a:lnTo>
                    <a:pt x="190500" y="1761596"/>
                  </a:lnTo>
                  <a:lnTo>
                    <a:pt x="228600" y="1771989"/>
                  </a:lnTo>
                  <a:lnTo>
                    <a:pt x="279400" y="1776221"/>
                  </a:lnTo>
                  <a:lnTo>
                    <a:pt x="1244600" y="1776221"/>
                  </a:lnTo>
                  <a:lnTo>
                    <a:pt x="1320800" y="1766141"/>
                  </a:lnTo>
                  <a:lnTo>
                    <a:pt x="1358900" y="1751106"/>
                  </a:lnTo>
                  <a:lnTo>
                    <a:pt x="1397000" y="1730129"/>
                  </a:lnTo>
                  <a:lnTo>
                    <a:pt x="1435100" y="1703747"/>
                  </a:lnTo>
                  <a:lnTo>
                    <a:pt x="1447800" y="1688121"/>
                  </a:lnTo>
                  <a:close/>
                </a:path>
                <a:path w="1524000" h="1776729">
                  <a:moveTo>
                    <a:pt x="1320800" y="92201"/>
                  </a:moveTo>
                  <a:lnTo>
                    <a:pt x="1320800" y="88391"/>
                  </a:lnTo>
                  <a:lnTo>
                    <a:pt x="1308100" y="88391"/>
                  </a:lnTo>
                  <a:lnTo>
                    <a:pt x="1320800" y="92201"/>
                  </a:lnTo>
                  <a:close/>
                </a:path>
                <a:path w="1524000" h="1776729">
                  <a:moveTo>
                    <a:pt x="1320800" y="1687067"/>
                  </a:moveTo>
                  <a:lnTo>
                    <a:pt x="1320800" y="1683257"/>
                  </a:lnTo>
                  <a:lnTo>
                    <a:pt x="1308100" y="1687829"/>
                  </a:lnTo>
                  <a:lnTo>
                    <a:pt x="1320800" y="1687067"/>
                  </a:lnTo>
                  <a:close/>
                </a:path>
              </a:pathLst>
            </a:custGeom>
            <a:solidFill>
              <a:srgbClr val="006FBF"/>
            </a:solidFill>
          </p:spPr>
          <p:txBody>
            <a:bodyPr wrap="square" lIns="0" tIns="0" rIns="0" bIns="0" rtlCol="0"/>
            <a:lstStyle/>
            <a:p>
              <a:endParaRPr/>
            </a:p>
          </p:txBody>
        </p:sp>
      </p:grpSp>
      <p:sp>
        <p:nvSpPr>
          <p:cNvPr id="8" name="object 8"/>
          <p:cNvSpPr/>
          <p:nvPr/>
        </p:nvSpPr>
        <p:spPr>
          <a:xfrm>
            <a:off x="6652907" y="1461516"/>
            <a:ext cx="1868170" cy="443230"/>
          </a:xfrm>
          <a:custGeom>
            <a:avLst/>
            <a:gdLst/>
            <a:ahLst/>
            <a:cxnLst/>
            <a:rect l="l" t="t" r="r" b="b"/>
            <a:pathLst>
              <a:path w="1868170" h="443230">
                <a:moveTo>
                  <a:pt x="1867662" y="368807"/>
                </a:moveTo>
                <a:lnTo>
                  <a:pt x="1867662" y="73913"/>
                </a:lnTo>
                <a:lnTo>
                  <a:pt x="1861792" y="45327"/>
                </a:lnTo>
                <a:lnTo>
                  <a:pt x="1845849" y="21812"/>
                </a:lnTo>
                <a:lnTo>
                  <a:pt x="1822334" y="5869"/>
                </a:lnTo>
                <a:lnTo>
                  <a:pt x="1793748" y="0"/>
                </a:lnTo>
                <a:lnTo>
                  <a:pt x="73914" y="0"/>
                </a:lnTo>
                <a:lnTo>
                  <a:pt x="45005" y="5869"/>
                </a:lnTo>
                <a:lnTo>
                  <a:pt x="21526" y="21812"/>
                </a:lnTo>
                <a:lnTo>
                  <a:pt x="5762" y="45327"/>
                </a:lnTo>
                <a:lnTo>
                  <a:pt x="0" y="73913"/>
                </a:lnTo>
                <a:lnTo>
                  <a:pt x="0" y="368807"/>
                </a:lnTo>
                <a:lnTo>
                  <a:pt x="5762" y="397716"/>
                </a:lnTo>
                <a:lnTo>
                  <a:pt x="21526" y="421195"/>
                </a:lnTo>
                <a:lnTo>
                  <a:pt x="45005" y="436959"/>
                </a:lnTo>
                <a:lnTo>
                  <a:pt x="73914" y="442721"/>
                </a:lnTo>
                <a:lnTo>
                  <a:pt x="1793748" y="442721"/>
                </a:lnTo>
                <a:lnTo>
                  <a:pt x="1822334" y="436959"/>
                </a:lnTo>
                <a:lnTo>
                  <a:pt x="1845849" y="421195"/>
                </a:lnTo>
                <a:lnTo>
                  <a:pt x="1861792" y="397716"/>
                </a:lnTo>
                <a:lnTo>
                  <a:pt x="1867662" y="368807"/>
                </a:lnTo>
                <a:close/>
              </a:path>
            </a:pathLst>
          </a:custGeom>
          <a:solidFill>
            <a:srgbClr val="BF0000"/>
          </a:solidFill>
        </p:spPr>
        <p:txBody>
          <a:bodyPr wrap="square" lIns="0" tIns="0" rIns="0" bIns="0" rtlCol="0"/>
          <a:lstStyle/>
          <a:p>
            <a:endParaRPr/>
          </a:p>
        </p:txBody>
      </p:sp>
      <p:sp>
        <p:nvSpPr>
          <p:cNvPr id="9" name="object 9"/>
          <p:cNvSpPr txBox="1"/>
          <p:nvPr/>
        </p:nvSpPr>
        <p:spPr>
          <a:xfrm>
            <a:off x="6635629" y="1509013"/>
            <a:ext cx="3044825" cy="5157470"/>
          </a:xfrm>
          <a:prstGeom prst="rect">
            <a:avLst/>
          </a:prstGeom>
        </p:spPr>
        <p:txBody>
          <a:bodyPr vert="horz" wrap="square" lIns="0" tIns="12065" rIns="0" bIns="0" rtlCol="0">
            <a:spAutoFit/>
          </a:bodyPr>
          <a:lstStyle/>
          <a:p>
            <a:pPr marL="315595">
              <a:lnSpc>
                <a:spcPct val="100000"/>
              </a:lnSpc>
              <a:spcBef>
                <a:spcPts val="95"/>
              </a:spcBef>
            </a:pPr>
            <a:r>
              <a:rPr sz="2000" b="1" spc="-5" dirty="0">
                <a:solidFill>
                  <a:srgbClr val="FFFFFF"/>
                </a:solidFill>
                <a:latin typeface="微軟正黑體"/>
                <a:cs typeface="微軟正黑體"/>
              </a:rPr>
              <a:t>各招生管道</a:t>
            </a:r>
            <a:endParaRPr sz="2000">
              <a:latin typeface="微軟正黑體"/>
              <a:cs typeface="微軟正黑體"/>
            </a:endParaRPr>
          </a:p>
          <a:p>
            <a:pPr marL="12700">
              <a:lnSpc>
                <a:spcPct val="100000"/>
              </a:lnSpc>
              <a:spcBef>
                <a:spcPts val="1135"/>
              </a:spcBef>
            </a:pPr>
            <a:r>
              <a:rPr sz="1100" b="1" spc="-5" dirty="0">
                <a:latin typeface="微軟正黑體"/>
                <a:cs typeface="微軟正黑體"/>
              </a:rPr>
              <a:t>招生管道列表</a:t>
            </a:r>
            <a:endParaRPr sz="1100">
              <a:latin typeface="微軟正黑體"/>
              <a:cs typeface="微軟正黑體"/>
            </a:endParaRPr>
          </a:p>
          <a:p>
            <a:pPr marL="12700">
              <a:lnSpc>
                <a:spcPct val="100000"/>
              </a:lnSpc>
              <a:spcBef>
                <a:spcPts val="530"/>
              </a:spcBef>
            </a:pPr>
            <a:r>
              <a:rPr sz="1050" u="sng" spc="-5" dirty="0">
                <a:solidFill>
                  <a:srgbClr val="006FC0"/>
                </a:solidFill>
                <a:uFill>
                  <a:solidFill>
                    <a:srgbClr val="006FBF"/>
                  </a:solidFill>
                </a:uFill>
                <a:latin typeface="微軟正黑體"/>
                <a:cs typeface="微軟正黑體"/>
              </a:rPr>
              <a:t>四技二專甄選入學(一般組)</a:t>
            </a:r>
            <a:endParaRPr sz="1050">
              <a:latin typeface="微軟正黑體"/>
              <a:cs typeface="微軟正黑體"/>
            </a:endParaRPr>
          </a:p>
          <a:p>
            <a:pPr marL="12700" marR="938530">
              <a:lnSpc>
                <a:spcPct val="141000"/>
              </a:lnSpc>
            </a:pPr>
            <a:r>
              <a:rPr sz="1050" u="sng" dirty="0">
                <a:solidFill>
                  <a:srgbClr val="006FC0"/>
                </a:solidFill>
                <a:uFill>
                  <a:solidFill>
                    <a:srgbClr val="006FBF"/>
                  </a:solidFill>
                </a:uFill>
                <a:latin typeface="微軟正黑體"/>
                <a:cs typeface="微軟正黑體"/>
              </a:rPr>
              <a:t>四技二專甄選入學(青年儲蓄帳戶組)                                                            四技二專日間部聯合登記分發</a:t>
            </a:r>
            <a:endParaRPr sz="1050">
              <a:latin typeface="微軟正黑體"/>
              <a:cs typeface="微軟正黑體"/>
            </a:endParaRPr>
          </a:p>
          <a:p>
            <a:pPr marL="12700" marR="538480">
              <a:lnSpc>
                <a:spcPts val="1780"/>
              </a:lnSpc>
              <a:spcBef>
                <a:spcPts val="140"/>
              </a:spcBef>
            </a:pPr>
            <a:r>
              <a:rPr sz="1050" u="sng" dirty="0">
                <a:solidFill>
                  <a:srgbClr val="006FC0"/>
                </a:solidFill>
                <a:uFill>
                  <a:solidFill>
                    <a:srgbClr val="006FBF"/>
                  </a:solidFill>
                </a:uFill>
                <a:latin typeface="微軟正黑體"/>
                <a:cs typeface="微軟正黑體"/>
              </a:rPr>
              <a:t>四技日間部申請入學聯合招生(招收高中生) 四技二專技優保送入學</a:t>
            </a:r>
            <a:endParaRPr sz="1050">
              <a:latin typeface="微軟正黑體"/>
              <a:cs typeface="微軟正黑體"/>
            </a:endParaRPr>
          </a:p>
          <a:p>
            <a:pPr marL="12700">
              <a:lnSpc>
                <a:spcPct val="100000"/>
              </a:lnSpc>
              <a:spcBef>
                <a:spcPts val="375"/>
              </a:spcBef>
            </a:pPr>
            <a:r>
              <a:rPr sz="1050" u="sng" dirty="0">
                <a:solidFill>
                  <a:srgbClr val="006FC0"/>
                </a:solidFill>
                <a:uFill>
                  <a:solidFill>
                    <a:srgbClr val="006FBF"/>
                  </a:solidFill>
                </a:uFill>
                <a:latin typeface="微軟正黑體"/>
                <a:cs typeface="微軟正黑體"/>
              </a:rPr>
              <a:t>四技二專技優甄審入學</a:t>
            </a:r>
            <a:endParaRPr sz="1050">
              <a:latin typeface="微軟正黑體"/>
              <a:cs typeface="微軟正黑體"/>
            </a:endParaRPr>
          </a:p>
          <a:p>
            <a:pPr marL="12700">
              <a:lnSpc>
                <a:spcPct val="100000"/>
              </a:lnSpc>
              <a:spcBef>
                <a:spcPts val="515"/>
              </a:spcBef>
            </a:pPr>
            <a:r>
              <a:rPr sz="1050" u="sng" dirty="0">
                <a:solidFill>
                  <a:srgbClr val="006FC0"/>
                </a:solidFill>
                <a:uFill>
                  <a:solidFill>
                    <a:srgbClr val="006FBF"/>
                  </a:solidFill>
                </a:uFill>
                <a:latin typeface="微軟正黑體"/>
                <a:cs typeface="微軟正黑體"/>
              </a:rPr>
              <a:t>科技校院繁星計畫聯合推薦甄選</a:t>
            </a:r>
            <a:endParaRPr sz="1050">
              <a:latin typeface="微軟正黑體"/>
              <a:cs typeface="微軟正黑體"/>
            </a:endParaRPr>
          </a:p>
          <a:p>
            <a:pPr marL="12700" marR="5080">
              <a:lnSpc>
                <a:spcPts val="1780"/>
              </a:lnSpc>
              <a:spcBef>
                <a:spcPts val="140"/>
              </a:spcBef>
            </a:pPr>
            <a:r>
              <a:rPr sz="1050" u="sng" dirty="0">
                <a:solidFill>
                  <a:srgbClr val="006FC0"/>
                </a:solidFill>
                <a:uFill>
                  <a:solidFill>
                    <a:srgbClr val="006FBF"/>
                  </a:solidFill>
                </a:uFill>
                <a:latin typeface="微軟正黑體"/>
                <a:cs typeface="微軟正黑體"/>
              </a:rPr>
              <a:t>四技二專特殊選才聯合招生(技職特才及實驗教育組) 四技二專特殊選才聯合招生(青年儲蓄帳戶組)</a:t>
            </a:r>
            <a:endParaRPr sz="1050">
              <a:latin typeface="微軟正黑體"/>
              <a:cs typeface="微軟正黑體"/>
            </a:endParaRPr>
          </a:p>
          <a:p>
            <a:pPr marL="12700">
              <a:lnSpc>
                <a:spcPct val="100000"/>
              </a:lnSpc>
              <a:spcBef>
                <a:spcPts val="375"/>
              </a:spcBef>
            </a:pPr>
            <a:r>
              <a:rPr sz="1050" u="sng" dirty="0">
                <a:solidFill>
                  <a:srgbClr val="006FC0"/>
                </a:solidFill>
                <a:uFill>
                  <a:solidFill>
                    <a:srgbClr val="006FBF"/>
                  </a:solidFill>
                </a:uFill>
                <a:latin typeface="微軟正黑體"/>
                <a:cs typeface="微軟正黑體"/>
              </a:rPr>
              <a:t>身心障礙學生升學大專校院甄試(四技二專組)</a:t>
            </a:r>
            <a:endParaRPr sz="1050">
              <a:latin typeface="微軟正黑體"/>
              <a:cs typeface="微軟正黑體"/>
            </a:endParaRPr>
          </a:p>
          <a:p>
            <a:pPr marL="12700">
              <a:lnSpc>
                <a:spcPct val="100000"/>
              </a:lnSpc>
              <a:spcBef>
                <a:spcPts val="515"/>
              </a:spcBef>
            </a:pPr>
            <a:r>
              <a:rPr sz="1050" u="sng" spc="-5" dirty="0">
                <a:solidFill>
                  <a:srgbClr val="006FC0"/>
                </a:solidFill>
                <a:uFill>
                  <a:solidFill>
                    <a:srgbClr val="006FBF"/>
                  </a:solidFill>
                </a:uFill>
                <a:latin typeface="微軟正黑體"/>
                <a:cs typeface="微軟正黑體"/>
              </a:rPr>
              <a:t>藝術群單獨招生(四技二專)</a:t>
            </a:r>
            <a:endParaRPr sz="1050">
              <a:latin typeface="微軟正黑體"/>
              <a:cs typeface="微軟正黑體"/>
            </a:endParaRPr>
          </a:p>
          <a:p>
            <a:pPr marL="12700">
              <a:lnSpc>
                <a:spcPct val="100000"/>
              </a:lnSpc>
              <a:spcBef>
                <a:spcPts val="515"/>
              </a:spcBef>
            </a:pPr>
            <a:r>
              <a:rPr sz="1050" u="sng" dirty="0">
                <a:solidFill>
                  <a:srgbClr val="006FC0"/>
                </a:solidFill>
                <a:uFill>
                  <a:solidFill>
                    <a:srgbClr val="006FBF"/>
                  </a:solidFill>
                </a:uFill>
                <a:latin typeface="微軟正黑體"/>
                <a:cs typeface="微軟正黑體"/>
              </a:rPr>
              <a:t>四技二專日間部一般單獨招生</a:t>
            </a:r>
            <a:endParaRPr sz="1050">
              <a:latin typeface="微軟正黑體"/>
              <a:cs typeface="微軟正黑體"/>
            </a:endParaRPr>
          </a:p>
          <a:p>
            <a:pPr marL="12700" marR="1290320">
              <a:lnSpc>
                <a:spcPct val="141000"/>
              </a:lnSpc>
              <a:spcBef>
                <a:spcPts val="5"/>
              </a:spcBef>
            </a:pPr>
            <a:r>
              <a:rPr sz="1050" u="sng" dirty="0">
                <a:solidFill>
                  <a:srgbClr val="006FC0"/>
                </a:solidFill>
                <a:uFill>
                  <a:solidFill>
                    <a:srgbClr val="006FBF"/>
                  </a:solidFill>
                </a:uFill>
                <a:latin typeface="微軟正黑體"/>
                <a:cs typeface="微軟正黑體"/>
              </a:rPr>
              <a:t>四技二專進修部一般單獨招生 四技二專在職專班招生</a:t>
            </a:r>
            <a:endParaRPr sz="1050">
              <a:latin typeface="微軟正黑體"/>
              <a:cs typeface="微軟正黑體"/>
            </a:endParaRPr>
          </a:p>
          <a:p>
            <a:pPr marL="12700" marR="1071880">
              <a:lnSpc>
                <a:spcPct val="141000"/>
              </a:lnSpc>
            </a:pPr>
            <a:r>
              <a:rPr sz="1050" u="sng" spc="-5" dirty="0">
                <a:solidFill>
                  <a:srgbClr val="006FC0"/>
                </a:solidFill>
                <a:uFill>
                  <a:solidFill>
                    <a:srgbClr val="006FBF"/>
                  </a:solidFill>
                </a:uFill>
                <a:latin typeface="微軟正黑體"/>
                <a:cs typeface="微軟正黑體"/>
              </a:rPr>
              <a:t>運動績優學生單獨招生(四技二專) 身心障礙學生單獨招生(四技二專)</a:t>
            </a:r>
            <a:endParaRPr sz="1050">
              <a:latin typeface="微軟正黑體"/>
              <a:cs typeface="微軟正黑體"/>
            </a:endParaRPr>
          </a:p>
          <a:p>
            <a:pPr marL="12700" marR="805180">
              <a:lnSpc>
                <a:spcPct val="141000"/>
              </a:lnSpc>
              <a:spcBef>
                <a:spcPts val="5"/>
              </a:spcBef>
            </a:pPr>
            <a:r>
              <a:rPr sz="1050" u="sng" dirty="0">
                <a:solidFill>
                  <a:srgbClr val="006FC0"/>
                </a:solidFill>
                <a:uFill>
                  <a:solidFill>
                    <a:srgbClr val="006FBF"/>
                  </a:solidFill>
                </a:uFill>
                <a:latin typeface="微軟正黑體"/>
                <a:cs typeface="微軟正黑體"/>
              </a:rPr>
              <a:t>產學攜手合作計畫專班招生(四技二專) </a:t>
            </a:r>
            <a:r>
              <a:rPr sz="1050" u="sng" spc="-5" dirty="0">
                <a:solidFill>
                  <a:srgbClr val="006FC0"/>
                </a:solidFill>
                <a:uFill>
                  <a:solidFill>
                    <a:srgbClr val="006FBF"/>
                  </a:solidFill>
                </a:uFill>
                <a:latin typeface="微軟正黑體"/>
                <a:cs typeface="微軟正黑體"/>
              </a:rPr>
              <a:t>雙軌訓練旗艦計畫招生(四技二專)</a:t>
            </a:r>
            <a:endParaRPr sz="1050">
              <a:latin typeface="微軟正黑體"/>
              <a:cs typeface="微軟正黑體"/>
            </a:endParaRPr>
          </a:p>
          <a:p>
            <a:pPr marL="12700">
              <a:lnSpc>
                <a:spcPct val="100000"/>
              </a:lnSpc>
              <a:spcBef>
                <a:spcPts val="515"/>
              </a:spcBef>
            </a:pPr>
            <a:r>
              <a:rPr sz="1050" u="sng" dirty="0">
                <a:solidFill>
                  <a:srgbClr val="006FC0"/>
                </a:solidFill>
                <a:uFill>
                  <a:solidFill>
                    <a:srgbClr val="006FBF"/>
                  </a:solidFill>
                </a:uFill>
                <a:latin typeface="微軟正黑體"/>
                <a:cs typeface="微軟正黑體"/>
              </a:rPr>
              <a:t>產學訓合作訓練四技專班招生</a:t>
            </a:r>
            <a:endParaRPr sz="1050">
              <a:latin typeface="微軟正黑體"/>
              <a:cs typeface="微軟正黑體"/>
            </a:endParaRPr>
          </a:p>
          <a:p>
            <a:pPr marL="12700">
              <a:lnSpc>
                <a:spcPct val="100000"/>
              </a:lnSpc>
              <a:spcBef>
                <a:spcPts val="520"/>
              </a:spcBef>
            </a:pPr>
            <a:r>
              <a:rPr sz="1050" u="sng" dirty="0">
                <a:solidFill>
                  <a:srgbClr val="006FC0"/>
                </a:solidFill>
                <a:uFill>
                  <a:solidFill>
                    <a:srgbClr val="006FBF"/>
                  </a:solidFill>
                </a:uFill>
                <a:latin typeface="微軟正黑體"/>
                <a:cs typeface="微軟正黑體"/>
              </a:rPr>
              <a:t>科技校院辦理多元專長培力課程招生</a:t>
            </a:r>
            <a:endParaRPr sz="1050">
              <a:latin typeface="微軟正黑體"/>
              <a:cs typeface="微軟正黑體"/>
            </a:endParaRPr>
          </a:p>
        </p:txBody>
      </p:sp>
      <p:sp>
        <p:nvSpPr>
          <p:cNvPr id="10" name="object 10"/>
          <p:cNvSpPr txBox="1"/>
          <p:nvPr/>
        </p:nvSpPr>
        <p:spPr>
          <a:xfrm>
            <a:off x="1005725" y="5414771"/>
            <a:ext cx="2068195" cy="954405"/>
          </a:xfrm>
          <a:prstGeom prst="rect">
            <a:avLst/>
          </a:prstGeom>
          <a:solidFill>
            <a:srgbClr val="1F3763"/>
          </a:solidFill>
        </p:spPr>
        <p:txBody>
          <a:bodyPr vert="horz" wrap="square" lIns="0" tIns="40640" rIns="0" bIns="0" rtlCol="0">
            <a:spAutoFit/>
          </a:bodyPr>
          <a:lstStyle/>
          <a:p>
            <a:pPr marL="90170" marR="194310" algn="just">
              <a:lnSpc>
                <a:spcPct val="100000"/>
              </a:lnSpc>
              <a:spcBef>
                <a:spcPts val="320"/>
              </a:spcBef>
            </a:pPr>
            <a:r>
              <a:rPr sz="1400" spc="-5" dirty="0">
                <a:solidFill>
                  <a:srgbClr val="FFFFFF"/>
                </a:solidFill>
                <a:latin typeface="微軟正黑體"/>
                <a:cs typeface="微軟正黑體"/>
              </a:rPr>
              <a:t>查詢全國各地有哪幾所 技專校院，招收學制、 系科組學程以及有哪些 入學管道。</a:t>
            </a:r>
            <a:endParaRPr sz="1400">
              <a:latin typeface="微軟正黑體"/>
              <a:cs typeface="微軟正黑體"/>
            </a:endParaRPr>
          </a:p>
        </p:txBody>
      </p:sp>
      <p:sp>
        <p:nvSpPr>
          <p:cNvPr id="11" name="object 11"/>
          <p:cNvSpPr/>
          <p:nvPr/>
        </p:nvSpPr>
        <p:spPr>
          <a:xfrm>
            <a:off x="1040777" y="1497330"/>
            <a:ext cx="1647825" cy="408940"/>
          </a:xfrm>
          <a:custGeom>
            <a:avLst/>
            <a:gdLst/>
            <a:ahLst/>
            <a:cxnLst/>
            <a:rect l="l" t="t" r="r" b="b"/>
            <a:pathLst>
              <a:path w="1647825" h="408939">
                <a:moveTo>
                  <a:pt x="1647444" y="340614"/>
                </a:moveTo>
                <a:lnTo>
                  <a:pt x="1647444" y="67818"/>
                </a:lnTo>
                <a:lnTo>
                  <a:pt x="1642098" y="41469"/>
                </a:lnTo>
                <a:lnTo>
                  <a:pt x="1627536" y="19907"/>
                </a:lnTo>
                <a:lnTo>
                  <a:pt x="1605974" y="5345"/>
                </a:lnTo>
                <a:lnTo>
                  <a:pt x="1579626" y="0"/>
                </a:lnTo>
                <a:lnTo>
                  <a:pt x="68580" y="0"/>
                </a:lnTo>
                <a:lnTo>
                  <a:pt x="42112" y="5345"/>
                </a:lnTo>
                <a:lnTo>
                  <a:pt x="20288" y="19907"/>
                </a:lnTo>
                <a:lnTo>
                  <a:pt x="5464" y="41469"/>
                </a:lnTo>
                <a:lnTo>
                  <a:pt x="0" y="67818"/>
                </a:lnTo>
                <a:lnTo>
                  <a:pt x="0" y="340614"/>
                </a:lnTo>
                <a:lnTo>
                  <a:pt x="5464" y="366962"/>
                </a:lnTo>
                <a:lnTo>
                  <a:pt x="20288" y="388524"/>
                </a:lnTo>
                <a:lnTo>
                  <a:pt x="42112" y="403086"/>
                </a:lnTo>
                <a:lnTo>
                  <a:pt x="68580" y="408432"/>
                </a:lnTo>
                <a:lnTo>
                  <a:pt x="1579626" y="408432"/>
                </a:lnTo>
                <a:lnTo>
                  <a:pt x="1605974" y="403086"/>
                </a:lnTo>
                <a:lnTo>
                  <a:pt x="1627536" y="388524"/>
                </a:lnTo>
                <a:lnTo>
                  <a:pt x="1642098" y="366962"/>
                </a:lnTo>
                <a:lnTo>
                  <a:pt x="1647444" y="340614"/>
                </a:lnTo>
                <a:close/>
              </a:path>
            </a:pathLst>
          </a:custGeom>
          <a:solidFill>
            <a:srgbClr val="538134"/>
          </a:solidFill>
        </p:spPr>
        <p:txBody>
          <a:bodyPr wrap="square" lIns="0" tIns="0" rIns="0" bIns="0" rtlCol="0"/>
          <a:lstStyle/>
          <a:p>
            <a:endParaRPr/>
          </a:p>
        </p:txBody>
      </p:sp>
      <p:sp>
        <p:nvSpPr>
          <p:cNvPr id="12" name="object 12"/>
          <p:cNvSpPr txBox="1"/>
          <p:nvPr/>
        </p:nvSpPr>
        <p:spPr>
          <a:xfrm>
            <a:off x="1244479" y="1543303"/>
            <a:ext cx="1242060" cy="299720"/>
          </a:xfrm>
          <a:prstGeom prst="rect">
            <a:avLst/>
          </a:prstGeom>
        </p:spPr>
        <p:txBody>
          <a:bodyPr vert="horz" wrap="square" lIns="0" tIns="12700" rIns="0" bIns="0" rtlCol="0">
            <a:spAutoFit/>
          </a:bodyPr>
          <a:lstStyle/>
          <a:p>
            <a:pPr marL="12700">
              <a:lnSpc>
                <a:spcPct val="100000"/>
              </a:lnSpc>
              <a:spcBef>
                <a:spcPts val="100"/>
              </a:spcBef>
            </a:pPr>
            <a:r>
              <a:rPr sz="1800" dirty="0">
                <a:solidFill>
                  <a:srgbClr val="FFFFFF"/>
                </a:solidFill>
                <a:latin typeface="微軟正黑體"/>
                <a:cs typeface="微軟正黑體"/>
              </a:rPr>
              <a:t>技訊網2021</a:t>
            </a:r>
            <a:endParaRPr sz="1800">
              <a:latin typeface="微軟正黑體"/>
              <a:cs typeface="微軟正黑體"/>
            </a:endParaRPr>
          </a:p>
        </p:txBody>
      </p:sp>
      <p:sp>
        <p:nvSpPr>
          <p:cNvPr id="13" name="object 13"/>
          <p:cNvSpPr txBox="1"/>
          <p:nvPr/>
        </p:nvSpPr>
        <p:spPr>
          <a:xfrm>
            <a:off x="6635629" y="6707378"/>
            <a:ext cx="1358900" cy="185420"/>
          </a:xfrm>
          <a:prstGeom prst="rect">
            <a:avLst/>
          </a:prstGeom>
        </p:spPr>
        <p:txBody>
          <a:bodyPr vert="horz" wrap="square" lIns="0" tIns="12700" rIns="0" bIns="0" rtlCol="0">
            <a:spAutoFit/>
          </a:bodyPr>
          <a:lstStyle/>
          <a:p>
            <a:pPr marL="12700">
              <a:lnSpc>
                <a:spcPct val="100000"/>
              </a:lnSpc>
              <a:spcBef>
                <a:spcPts val="100"/>
              </a:spcBef>
            </a:pPr>
            <a:r>
              <a:rPr sz="1050" u="sng" dirty="0">
                <a:solidFill>
                  <a:srgbClr val="006FC0"/>
                </a:solidFill>
                <a:uFill>
                  <a:solidFill>
                    <a:srgbClr val="006FBF"/>
                  </a:solidFill>
                </a:uFill>
                <a:latin typeface="微軟正黑體"/>
                <a:cs typeface="微軟正黑體"/>
              </a:rPr>
              <a:t>四技二專其他入學管道</a:t>
            </a:r>
            <a:endParaRPr sz="1050">
              <a:latin typeface="微軟正黑體"/>
              <a:cs typeface="微軟正黑體"/>
            </a:endParaRPr>
          </a:p>
        </p:txBody>
      </p:sp>
      <p:sp>
        <p:nvSpPr>
          <p:cNvPr id="14" name="object 14"/>
          <p:cNvSpPr/>
          <p:nvPr/>
        </p:nvSpPr>
        <p:spPr>
          <a:xfrm>
            <a:off x="2752229" y="1701557"/>
            <a:ext cx="2273935" cy="180340"/>
          </a:xfrm>
          <a:custGeom>
            <a:avLst/>
            <a:gdLst/>
            <a:ahLst/>
            <a:cxnLst/>
            <a:rect l="l" t="t" r="r" b="b"/>
            <a:pathLst>
              <a:path w="2273935" h="180339">
                <a:moveTo>
                  <a:pt x="1043178" y="0"/>
                </a:moveTo>
                <a:lnTo>
                  <a:pt x="467106" y="0"/>
                </a:lnTo>
                <a:lnTo>
                  <a:pt x="467106" y="11430"/>
                </a:lnTo>
                <a:lnTo>
                  <a:pt x="0" y="11430"/>
                </a:lnTo>
                <a:lnTo>
                  <a:pt x="0" y="155448"/>
                </a:lnTo>
                <a:lnTo>
                  <a:pt x="467106" y="155448"/>
                </a:lnTo>
                <a:lnTo>
                  <a:pt x="467106" y="179832"/>
                </a:lnTo>
                <a:lnTo>
                  <a:pt x="1043178" y="179832"/>
                </a:lnTo>
                <a:lnTo>
                  <a:pt x="1043178" y="0"/>
                </a:lnTo>
                <a:close/>
              </a:path>
              <a:path w="2273935" h="180339">
                <a:moveTo>
                  <a:pt x="2273808" y="0"/>
                </a:moveTo>
                <a:lnTo>
                  <a:pt x="1891284" y="0"/>
                </a:lnTo>
                <a:lnTo>
                  <a:pt x="1877568" y="0"/>
                </a:lnTo>
                <a:lnTo>
                  <a:pt x="1567434" y="0"/>
                </a:lnTo>
                <a:lnTo>
                  <a:pt x="1063752" y="0"/>
                </a:lnTo>
                <a:lnTo>
                  <a:pt x="1063752" y="179832"/>
                </a:lnTo>
                <a:lnTo>
                  <a:pt x="1567434" y="179832"/>
                </a:lnTo>
                <a:lnTo>
                  <a:pt x="1877568" y="179832"/>
                </a:lnTo>
                <a:lnTo>
                  <a:pt x="1891284" y="179832"/>
                </a:lnTo>
                <a:lnTo>
                  <a:pt x="2273808" y="179832"/>
                </a:lnTo>
                <a:lnTo>
                  <a:pt x="2273808" y="0"/>
                </a:lnTo>
                <a:close/>
              </a:path>
            </a:pathLst>
          </a:custGeom>
          <a:solidFill>
            <a:srgbClr val="FFFFFF"/>
          </a:solidFill>
        </p:spPr>
        <p:txBody>
          <a:bodyPr wrap="square" lIns="0" tIns="0" rIns="0" bIns="0" rtlCol="0"/>
          <a:lstStyle/>
          <a:p>
            <a:endParaRPr/>
          </a:p>
        </p:txBody>
      </p:sp>
      <p:sp>
        <p:nvSpPr>
          <p:cNvPr id="15" name="object 15"/>
          <p:cNvSpPr txBox="1"/>
          <p:nvPr/>
        </p:nvSpPr>
        <p:spPr>
          <a:xfrm>
            <a:off x="2789815" y="1694180"/>
            <a:ext cx="2184400" cy="178435"/>
          </a:xfrm>
          <a:prstGeom prst="rect">
            <a:avLst/>
          </a:prstGeom>
        </p:spPr>
        <p:txBody>
          <a:bodyPr vert="horz" wrap="square" lIns="0" tIns="12700" rIns="0" bIns="0" rtlCol="0">
            <a:spAutoFit/>
          </a:bodyPr>
          <a:lstStyle/>
          <a:p>
            <a:pPr marL="12700">
              <a:lnSpc>
                <a:spcPct val="100000"/>
              </a:lnSpc>
              <a:spcBef>
                <a:spcPts val="100"/>
              </a:spcBef>
            </a:pPr>
            <a:r>
              <a:rPr sz="1000" dirty="0">
                <a:latin typeface="微軟正黑體"/>
                <a:cs typeface="微軟正黑體"/>
              </a:rPr>
              <a:t>Home</a:t>
            </a:r>
            <a:r>
              <a:rPr sz="1000" spc="285" dirty="0">
                <a:latin typeface="微軟正黑體"/>
                <a:cs typeface="微軟正黑體"/>
              </a:rPr>
              <a:t> </a:t>
            </a:r>
            <a:r>
              <a:rPr sz="1050" baseline="3968" dirty="0">
                <a:latin typeface="微軟正黑體"/>
                <a:cs typeface="微軟正黑體"/>
              </a:rPr>
              <a:t>全國技專校院  </a:t>
            </a:r>
            <a:r>
              <a:rPr sz="1050" spc="15" baseline="3968" dirty="0">
                <a:latin typeface="微軟正黑體"/>
                <a:cs typeface="微軟正黑體"/>
              </a:rPr>
              <a:t> </a:t>
            </a:r>
            <a:r>
              <a:rPr sz="1050" baseline="3968" dirty="0">
                <a:latin typeface="微軟正黑體"/>
                <a:cs typeface="微軟正黑體"/>
              </a:rPr>
              <a:t>升四技二專</a:t>
            </a:r>
            <a:r>
              <a:rPr sz="1050" spc="390" baseline="3968" dirty="0">
                <a:latin typeface="微軟正黑體"/>
                <a:cs typeface="微軟正黑體"/>
              </a:rPr>
              <a:t> </a:t>
            </a:r>
            <a:r>
              <a:rPr sz="1050" baseline="3968" dirty="0">
                <a:latin typeface="微軟正黑體"/>
                <a:cs typeface="微軟正黑體"/>
              </a:rPr>
              <a:t>升二技  </a:t>
            </a:r>
            <a:r>
              <a:rPr sz="1050" spc="112" baseline="3968" dirty="0">
                <a:latin typeface="微軟正黑體"/>
                <a:cs typeface="微軟正黑體"/>
              </a:rPr>
              <a:t> </a:t>
            </a:r>
            <a:r>
              <a:rPr sz="1050" baseline="3968" dirty="0">
                <a:latin typeface="微軟正黑體"/>
                <a:cs typeface="微軟正黑體"/>
              </a:rPr>
              <a:t>升五專</a:t>
            </a:r>
            <a:endParaRPr sz="1050" baseline="3968">
              <a:latin typeface="微軟正黑體"/>
              <a:cs typeface="微軟正黑體"/>
            </a:endParaRPr>
          </a:p>
        </p:txBody>
      </p:sp>
      <p:sp>
        <p:nvSpPr>
          <p:cNvPr id="16" name="object 16"/>
          <p:cNvSpPr/>
          <p:nvPr/>
        </p:nvSpPr>
        <p:spPr>
          <a:xfrm>
            <a:off x="5038992" y="1701557"/>
            <a:ext cx="1459230" cy="180340"/>
          </a:xfrm>
          <a:custGeom>
            <a:avLst/>
            <a:gdLst/>
            <a:ahLst/>
            <a:cxnLst/>
            <a:rect l="l" t="t" r="r" b="b"/>
            <a:pathLst>
              <a:path w="1459229" h="180339">
                <a:moveTo>
                  <a:pt x="1459230" y="0"/>
                </a:moveTo>
                <a:lnTo>
                  <a:pt x="1459230" y="0"/>
                </a:lnTo>
                <a:lnTo>
                  <a:pt x="0" y="0"/>
                </a:lnTo>
                <a:lnTo>
                  <a:pt x="0" y="179832"/>
                </a:lnTo>
                <a:lnTo>
                  <a:pt x="1459230" y="179832"/>
                </a:lnTo>
                <a:lnTo>
                  <a:pt x="1459230" y="0"/>
                </a:lnTo>
                <a:close/>
              </a:path>
            </a:pathLst>
          </a:custGeom>
          <a:solidFill>
            <a:srgbClr val="FFFFFF"/>
          </a:solidFill>
        </p:spPr>
        <p:txBody>
          <a:bodyPr wrap="square" lIns="0" tIns="0" rIns="0" bIns="0" rtlCol="0"/>
          <a:lstStyle/>
          <a:p>
            <a:endParaRPr/>
          </a:p>
        </p:txBody>
      </p:sp>
      <p:sp>
        <p:nvSpPr>
          <p:cNvPr id="17" name="object 17"/>
          <p:cNvSpPr txBox="1"/>
          <p:nvPr/>
        </p:nvSpPr>
        <p:spPr>
          <a:xfrm>
            <a:off x="5072005" y="1723898"/>
            <a:ext cx="1408430" cy="132715"/>
          </a:xfrm>
          <a:prstGeom prst="rect">
            <a:avLst/>
          </a:prstGeom>
        </p:spPr>
        <p:txBody>
          <a:bodyPr vert="horz" wrap="square" lIns="0" tIns="12700" rIns="0" bIns="0" rtlCol="0">
            <a:spAutoFit/>
          </a:bodyPr>
          <a:lstStyle/>
          <a:p>
            <a:pPr marL="12700">
              <a:lnSpc>
                <a:spcPct val="100000"/>
              </a:lnSpc>
              <a:spcBef>
                <a:spcPts val="100"/>
              </a:spcBef>
            </a:pPr>
            <a:r>
              <a:rPr sz="700" dirty="0">
                <a:latin typeface="微軟正黑體"/>
                <a:cs typeface="微軟正黑體"/>
              </a:rPr>
              <a:t>轉學考  </a:t>
            </a:r>
            <a:r>
              <a:rPr sz="700" spc="65" dirty="0">
                <a:latin typeface="微軟正黑體"/>
                <a:cs typeface="微軟正黑體"/>
              </a:rPr>
              <a:t> </a:t>
            </a:r>
            <a:r>
              <a:rPr sz="700" dirty="0">
                <a:latin typeface="微軟正黑體"/>
                <a:cs typeface="微軟正黑體"/>
              </a:rPr>
              <a:t>資料檢索</a:t>
            </a:r>
            <a:r>
              <a:rPr sz="700" spc="220" dirty="0">
                <a:latin typeface="微軟正黑體"/>
                <a:cs typeface="微軟正黑體"/>
              </a:rPr>
              <a:t> </a:t>
            </a:r>
            <a:r>
              <a:rPr sz="700" dirty="0">
                <a:latin typeface="微軟正黑體"/>
                <a:cs typeface="微軟正黑體"/>
              </a:rPr>
              <a:t>回到招策會網站</a:t>
            </a:r>
            <a:endParaRPr sz="700">
              <a:latin typeface="微軟正黑體"/>
              <a:cs typeface="微軟正黑體"/>
            </a:endParaRPr>
          </a:p>
        </p:txBody>
      </p:sp>
      <p:sp>
        <p:nvSpPr>
          <p:cNvPr id="18" name="object 18"/>
          <p:cNvSpPr/>
          <p:nvPr/>
        </p:nvSpPr>
        <p:spPr>
          <a:xfrm>
            <a:off x="1568081" y="3688079"/>
            <a:ext cx="1442085" cy="400050"/>
          </a:xfrm>
          <a:custGeom>
            <a:avLst/>
            <a:gdLst/>
            <a:ahLst/>
            <a:cxnLst/>
            <a:rect l="l" t="t" r="r" b="b"/>
            <a:pathLst>
              <a:path w="1442085" h="400050">
                <a:moveTo>
                  <a:pt x="1441704" y="400050"/>
                </a:moveTo>
                <a:lnTo>
                  <a:pt x="1441704" y="0"/>
                </a:lnTo>
                <a:lnTo>
                  <a:pt x="0" y="0"/>
                </a:lnTo>
                <a:lnTo>
                  <a:pt x="0" y="400050"/>
                </a:lnTo>
                <a:lnTo>
                  <a:pt x="1441704" y="400050"/>
                </a:lnTo>
                <a:close/>
              </a:path>
            </a:pathLst>
          </a:custGeom>
          <a:solidFill>
            <a:srgbClr val="FFFFFF"/>
          </a:solidFill>
        </p:spPr>
        <p:txBody>
          <a:bodyPr wrap="square" lIns="0" tIns="0" rIns="0" bIns="0" rtlCol="0"/>
          <a:lstStyle/>
          <a:p>
            <a:endParaRPr/>
          </a:p>
        </p:txBody>
      </p:sp>
      <p:sp>
        <p:nvSpPr>
          <p:cNvPr id="19" name="object 19"/>
          <p:cNvSpPr txBox="1"/>
          <p:nvPr/>
        </p:nvSpPr>
        <p:spPr>
          <a:xfrm>
            <a:off x="1652149" y="3712717"/>
            <a:ext cx="1273175" cy="333375"/>
          </a:xfrm>
          <a:prstGeom prst="rect">
            <a:avLst/>
          </a:prstGeom>
        </p:spPr>
        <p:txBody>
          <a:bodyPr vert="horz" wrap="square" lIns="0" tIns="19050" rIns="0" bIns="0" rtlCol="0">
            <a:spAutoFit/>
          </a:bodyPr>
          <a:lstStyle/>
          <a:p>
            <a:pPr marL="12065" marR="5080" algn="ctr">
              <a:lnSpc>
                <a:spcPct val="93900"/>
              </a:lnSpc>
              <a:spcBef>
                <a:spcPts val="150"/>
              </a:spcBef>
            </a:pPr>
            <a:r>
              <a:rPr sz="700" dirty="0">
                <a:latin typeface="微軟正黑體"/>
                <a:cs typeface="微軟正黑體"/>
              </a:rPr>
              <a:t>技高畢業生升學首選，</a:t>
            </a:r>
            <a:r>
              <a:rPr sz="700" spc="-10" dirty="0">
                <a:latin typeface="微軟正黑體"/>
                <a:cs typeface="微軟正黑體"/>
              </a:rPr>
              <a:t>甄</a:t>
            </a:r>
            <a:r>
              <a:rPr sz="700" dirty="0">
                <a:latin typeface="微軟正黑體"/>
                <a:cs typeface="微軟正黑體"/>
              </a:rPr>
              <a:t>選入學 </a:t>
            </a:r>
            <a:r>
              <a:rPr sz="700" spc="-5" dirty="0">
                <a:latin typeface="微軟正黑體"/>
                <a:cs typeface="微軟正黑體"/>
              </a:rPr>
              <a:t>聯合登記分發、單獨招</a:t>
            </a:r>
            <a:r>
              <a:rPr sz="700" spc="-10" dirty="0">
                <a:latin typeface="微軟正黑體"/>
                <a:cs typeface="微軟正黑體"/>
              </a:rPr>
              <a:t>生</a:t>
            </a:r>
            <a:r>
              <a:rPr sz="700" dirty="0">
                <a:latin typeface="微軟正黑體"/>
                <a:cs typeface="微軟正黑體"/>
              </a:rPr>
              <a:t>…， </a:t>
            </a:r>
            <a:r>
              <a:rPr sz="700" spc="80" dirty="0">
                <a:latin typeface="微軟正黑體"/>
                <a:cs typeface="微軟正黑體"/>
              </a:rPr>
              <a:t> </a:t>
            </a:r>
            <a:r>
              <a:rPr sz="700" dirty="0">
                <a:latin typeface="微軟正黑體"/>
                <a:cs typeface="微軟正黑體"/>
              </a:rPr>
              <a:t>通通一手掌握。</a:t>
            </a:r>
            <a:endParaRPr sz="700">
              <a:latin typeface="微軟正黑體"/>
              <a:cs typeface="微軟正黑體"/>
            </a:endParaRPr>
          </a:p>
        </p:txBody>
      </p:sp>
      <p:grpSp>
        <p:nvGrpSpPr>
          <p:cNvPr id="20" name="object 20"/>
          <p:cNvGrpSpPr/>
          <p:nvPr/>
        </p:nvGrpSpPr>
        <p:grpSpPr>
          <a:xfrm>
            <a:off x="1040777" y="2590038"/>
            <a:ext cx="1993900" cy="1762125"/>
            <a:chOff x="1040777" y="2590038"/>
            <a:chExt cx="1993900" cy="1762125"/>
          </a:xfrm>
        </p:grpSpPr>
        <p:sp>
          <p:nvSpPr>
            <p:cNvPr id="21" name="object 21"/>
            <p:cNvSpPr/>
            <p:nvPr/>
          </p:nvSpPr>
          <p:spPr>
            <a:xfrm>
              <a:off x="1472069" y="2590038"/>
              <a:ext cx="1562100" cy="1762125"/>
            </a:xfrm>
            <a:custGeom>
              <a:avLst/>
              <a:gdLst/>
              <a:ahLst/>
              <a:cxnLst/>
              <a:rect l="l" t="t" r="r" b="b"/>
              <a:pathLst>
                <a:path w="1562100" h="1762125">
                  <a:moveTo>
                    <a:pt x="1562100" y="1022902"/>
                  </a:moveTo>
                  <a:lnTo>
                    <a:pt x="1562100" y="747522"/>
                  </a:lnTo>
                  <a:lnTo>
                    <a:pt x="1498600" y="517104"/>
                  </a:lnTo>
                  <a:lnTo>
                    <a:pt x="1473200" y="473572"/>
                  </a:lnTo>
                  <a:lnTo>
                    <a:pt x="1460500" y="431173"/>
                  </a:lnTo>
                  <a:lnTo>
                    <a:pt x="1435100" y="390028"/>
                  </a:lnTo>
                  <a:lnTo>
                    <a:pt x="1409700" y="350256"/>
                  </a:lnTo>
                  <a:lnTo>
                    <a:pt x="1384300" y="311980"/>
                  </a:lnTo>
                  <a:lnTo>
                    <a:pt x="1346200" y="275320"/>
                  </a:lnTo>
                  <a:lnTo>
                    <a:pt x="1320800" y="240396"/>
                  </a:lnTo>
                  <a:lnTo>
                    <a:pt x="1282700" y="207330"/>
                  </a:lnTo>
                  <a:lnTo>
                    <a:pt x="1257300" y="176243"/>
                  </a:lnTo>
                  <a:lnTo>
                    <a:pt x="1219200" y="147254"/>
                  </a:lnTo>
                  <a:lnTo>
                    <a:pt x="1181100" y="120486"/>
                  </a:lnTo>
                  <a:lnTo>
                    <a:pt x="1143000" y="96058"/>
                  </a:lnTo>
                  <a:lnTo>
                    <a:pt x="1092200" y="74093"/>
                  </a:lnTo>
                  <a:lnTo>
                    <a:pt x="1054100" y="54710"/>
                  </a:lnTo>
                  <a:lnTo>
                    <a:pt x="1016000" y="38030"/>
                  </a:lnTo>
                  <a:lnTo>
                    <a:pt x="965200" y="24174"/>
                  </a:lnTo>
                  <a:lnTo>
                    <a:pt x="914400" y="13264"/>
                  </a:lnTo>
                  <a:lnTo>
                    <a:pt x="876300" y="5419"/>
                  </a:lnTo>
                  <a:lnTo>
                    <a:pt x="825500" y="762"/>
                  </a:lnTo>
                  <a:lnTo>
                    <a:pt x="774699" y="0"/>
                  </a:lnTo>
                  <a:lnTo>
                    <a:pt x="736599" y="762"/>
                  </a:lnTo>
                  <a:lnTo>
                    <a:pt x="685799" y="5595"/>
                  </a:lnTo>
                  <a:lnTo>
                    <a:pt x="647699" y="13571"/>
                  </a:lnTo>
                  <a:lnTo>
                    <a:pt x="596899" y="24573"/>
                  </a:lnTo>
                  <a:lnTo>
                    <a:pt x="546099" y="38485"/>
                  </a:lnTo>
                  <a:lnTo>
                    <a:pt x="507999" y="55189"/>
                  </a:lnTo>
                  <a:lnTo>
                    <a:pt x="457199" y="74568"/>
                  </a:lnTo>
                  <a:lnTo>
                    <a:pt x="419099" y="96505"/>
                  </a:lnTo>
                  <a:lnTo>
                    <a:pt x="380999" y="120884"/>
                  </a:lnTo>
                  <a:lnTo>
                    <a:pt x="342899" y="147587"/>
                  </a:lnTo>
                  <a:lnTo>
                    <a:pt x="304799" y="176497"/>
                  </a:lnTo>
                  <a:lnTo>
                    <a:pt x="279399" y="207498"/>
                  </a:lnTo>
                  <a:lnTo>
                    <a:pt x="241299" y="240472"/>
                  </a:lnTo>
                  <a:lnTo>
                    <a:pt x="203199" y="275303"/>
                  </a:lnTo>
                  <a:lnTo>
                    <a:pt x="177799" y="311874"/>
                  </a:lnTo>
                  <a:lnTo>
                    <a:pt x="152399" y="350067"/>
                  </a:lnTo>
                  <a:lnTo>
                    <a:pt x="126999" y="389765"/>
                  </a:lnTo>
                  <a:lnTo>
                    <a:pt x="101599" y="430853"/>
                  </a:lnTo>
                  <a:lnTo>
                    <a:pt x="88899" y="473212"/>
                  </a:lnTo>
                  <a:lnTo>
                    <a:pt x="63499" y="516725"/>
                  </a:lnTo>
                  <a:lnTo>
                    <a:pt x="50799" y="561277"/>
                  </a:lnTo>
                  <a:lnTo>
                    <a:pt x="0" y="747522"/>
                  </a:lnTo>
                  <a:lnTo>
                    <a:pt x="0" y="1014984"/>
                  </a:lnTo>
                  <a:lnTo>
                    <a:pt x="12700" y="1057656"/>
                  </a:lnTo>
                  <a:lnTo>
                    <a:pt x="25400" y="1104582"/>
                  </a:lnTo>
                  <a:lnTo>
                    <a:pt x="25400" y="1150815"/>
                  </a:lnTo>
                  <a:lnTo>
                    <a:pt x="50800" y="1196238"/>
                  </a:lnTo>
                  <a:lnTo>
                    <a:pt x="76200" y="1284206"/>
                  </a:lnTo>
                  <a:lnTo>
                    <a:pt x="76199" y="758952"/>
                  </a:lnTo>
                  <a:lnTo>
                    <a:pt x="88899" y="717042"/>
                  </a:lnTo>
                  <a:lnTo>
                    <a:pt x="88899" y="679704"/>
                  </a:lnTo>
                  <a:lnTo>
                    <a:pt x="101599" y="640080"/>
                  </a:lnTo>
                  <a:lnTo>
                    <a:pt x="101599" y="641604"/>
                  </a:lnTo>
                  <a:lnTo>
                    <a:pt x="114299" y="601980"/>
                  </a:lnTo>
                  <a:lnTo>
                    <a:pt x="114299" y="603504"/>
                  </a:lnTo>
                  <a:lnTo>
                    <a:pt x="126999" y="565404"/>
                  </a:lnTo>
                  <a:lnTo>
                    <a:pt x="126999" y="566928"/>
                  </a:lnTo>
                  <a:lnTo>
                    <a:pt x="139699" y="529590"/>
                  </a:lnTo>
                  <a:lnTo>
                    <a:pt x="139699" y="531114"/>
                  </a:lnTo>
                  <a:lnTo>
                    <a:pt x="152399" y="495300"/>
                  </a:lnTo>
                  <a:lnTo>
                    <a:pt x="152399" y="496824"/>
                  </a:lnTo>
                  <a:lnTo>
                    <a:pt x="177799" y="461010"/>
                  </a:lnTo>
                  <a:lnTo>
                    <a:pt x="177799" y="462534"/>
                  </a:lnTo>
                  <a:lnTo>
                    <a:pt x="190499" y="428244"/>
                  </a:lnTo>
                  <a:lnTo>
                    <a:pt x="190499" y="429768"/>
                  </a:lnTo>
                  <a:lnTo>
                    <a:pt x="215899" y="397002"/>
                  </a:lnTo>
                  <a:lnTo>
                    <a:pt x="215899" y="398526"/>
                  </a:lnTo>
                  <a:lnTo>
                    <a:pt x="228599" y="366522"/>
                  </a:lnTo>
                  <a:lnTo>
                    <a:pt x="228599" y="368046"/>
                  </a:lnTo>
                  <a:lnTo>
                    <a:pt x="253999" y="337566"/>
                  </a:lnTo>
                  <a:lnTo>
                    <a:pt x="253999" y="339090"/>
                  </a:lnTo>
                  <a:lnTo>
                    <a:pt x="279399" y="309372"/>
                  </a:lnTo>
                  <a:lnTo>
                    <a:pt x="279399" y="310896"/>
                  </a:lnTo>
                  <a:lnTo>
                    <a:pt x="304799" y="282702"/>
                  </a:lnTo>
                  <a:lnTo>
                    <a:pt x="304799" y="284226"/>
                  </a:lnTo>
                  <a:lnTo>
                    <a:pt x="330199" y="257556"/>
                  </a:lnTo>
                  <a:lnTo>
                    <a:pt x="330199" y="259080"/>
                  </a:lnTo>
                  <a:lnTo>
                    <a:pt x="355599" y="233934"/>
                  </a:lnTo>
                  <a:lnTo>
                    <a:pt x="355599" y="235458"/>
                  </a:lnTo>
                  <a:lnTo>
                    <a:pt x="380999" y="211836"/>
                  </a:lnTo>
                  <a:lnTo>
                    <a:pt x="380999" y="212598"/>
                  </a:lnTo>
                  <a:lnTo>
                    <a:pt x="419100" y="190500"/>
                  </a:lnTo>
                  <a:lnTo>
                    <a:pt x="419100" y="192024"/>
                  </a:lnTo>
                  <a:lnTo>
                    <a:pt x="444500" y="171450"/>
                  </a:lnTo>
                  <a:lnTo>
                    <a:pt x="444500" y="172974"/>
                  </a:lnTo>
                  <a:lnTo>
                    <a:pt x="469900" y="153924"/>
                  </a:lnTo>
                  <a:lnTo>
                    <a:pt x="469900" y="154686"/>
                  </a:lnTo>
                  <a:lnTo>
                    <a:pt x="507999" y="137922"/>
                  </a:lnTo>
                  <a:lnTo>
                    <a:pt x="507999" y="138684"/>
                  </a:lnTo>
                  <a:lnTo>
                    <a:pt x="533399" y="124206"/>
                  </a:lnTo>
                  <a:lnTo>
                    <a:pt x="533399" y="124968"/>
                  </a:lnTo>
                  <a:lnTo>
                    <a:pt x="571499" y="111252"/>
                  </a:lnTo>
                  <a:lnTo>
                    <a:pt x="571499" y="112014"/>
                  </a:lnTo>
                  <a:lnTo>
                    <a:pt x="609599" y="100584"/>
                  </a:lnTo>
                  <a:lnTo>
                    <a:pt x="609599" y="101346"/>
                  </a:lnTo>
                  <a:lnTo>
                    <a:pt x="634999" y="92202"/>
                  </a:lnTo>
                  <a:lnTo>
                    <a:pt x="673099" y="85344"/>
                  </a:lnTo>
                  <a:lnTo>
                    <a:pt x="711199" y="80010"/>
                  </a:lnTo>
                  <a:lnTo>
                    <a:pt x="749299" y="76962"/>
                  </a:lnTo>
                  <a:lnTo>
                    <a:pt x="774699" y="76454"/>
                  </a:lnTo>
                  <a:lnTo>
                    <a:pt x="774699" y="76200"/>
                  </a:lnTo>
                  <a:lnTo>
                    <a:pt x="787399" y="76200"/>
                  </a:lnTo>
                  <a:lnTo>
                    <a:pt x="787399" y="76454"/>
                  </a:lnTo>
                  <a:lnTo>
                    <a:pt x="812799" y="76962"/>
                  </a:lnTo>
                  <a:lnTo>
                    <a:pt x="850900" y="80010"/>
                  </a:lnTo>
                  <a:lnTo>
                    <a:pt x="889000" y="85344"/>
                  </a:lnTo>
                  <a:lnTo>
                    <a:pt x="927100" y="92202"/>
                  </a:lnTo>
                  <a:lnTo>
                    <a:pt x="952500" y="101346"/>
                  </a:lnTo>
                  <a:lnTo>
                    <a:pt x="952500" y="100584"/>
                  </a:lnTo>
                  <a:lnTo>
                    <a:pt x="990600" y="112014"/>
                  </a:lnTo>
                  <a:lnTo>
                    <a:pt x="990600" y="111252"/>
                  </a:lnTo>
                  <a:lnTo>
                    <a:pt x="1028700" y="124968"/>
                  </a:lnTo>
                  <a:lnTo>
                    <a:pt x="1028700" y="124206"/>
                  </a:lnTo>
                  <a:lnTo>
                    <a:pt x="1054100" y="138684"/>
                  </a:lnTo>
                  <a:lnTo>
                    <a:pt x="1054100" y="137922"/>
                  </a:lnTo>
                  <a:lnTo>
                    <a:pt x="1092200" y="154686"/>
                  </a:lnTo>
                  <a:lnTo>
                    <a:pt x="1092200" y="153924"/>
                  </a:lnTo>
                  <a:lnTo>
                    <a:pt x="1117600" y="172974"/>
                  </a:lnTo>
                  <a:lnTo>
                    <a:pt x="1117600" y="171450"/>
                  </a:lnTo>
                  <a:lnTo>
                    <a:pt x="1143000" y="192024"/>
                  </a:lnTo>
                  <a:lnTo>
                    <a:pt x="1143000" y="190500"/>
                  </a:lnTo>
                  <a:lnTo>
                    <a:pt x="1181100" y="212598"/>
                  </a:lnTo>
                  <a:lnTo>
                    <a:pt x="1181100" y="211836"/>
                  </a:lnTo>
                  <a:lnTo>
                    <a:pt x="1206500" y="235458"/>
                  </a:lnTo>
                  <a:lnTo>
                    <a:pt x="1206500" y="233934"/>
                  </a:lnTo>
                  <a:lnTo>
                    <a:pt x="1231900" y="259080"/>
                  </a:lnTo>
                  <a:lnTo>
                    <a:pt x="1231900" y="257556"/>
                  </a:lnTo>
                  <a:lnTo>
                    <a:pt x="1257300" y="284226"/>
                  </a:lnTo>
                  <a:lnTo>
                    <a:pt x="1257300" y="282702"/>
                  </a:lnTo>
                  <a:lnTo>
                    <a:pt x="1282700" y="310896"/>
                  </a:lnTo>
                  <a:lnTo>
                    <a:pt x="1282700" y="309372"/>
                  </a:lnTo>
                  <a:lnTo>
                    <a:pt x="1308100" y="339090"/>
                  </a:lnTo>
                  <a:lnTo>
                    <a:pt x="1308100" y="337566"/>
                  </a:lnTo>
                  <a:lnTo>
                    <a:pt x="1333500" y="368046"/>
                  </a:lnTo>
                  <a:lnTo>
                    <a:pt x="1333500" y="366522"/>
                  </a:lnTo>
                  <a:lnTo>
                    <a:pt x="1346200" y="398526"/>
                  </a:lnTo>
                  <a:lnTo>
                    <a:pt x="1346200" y="397002"/>
                  </a:lnTo>
                  <a:lnTo>
                    <a:pt x="1371600" y="429768"/>
                  </a:lnTo>
                  <a:lnTo>
                    <a:pt x="1371600" y="428244"/>
                  </a:lnTo>
                  <a:lnTo>
                    <a:pt x="1384300" y="462534"/>
                  </a:lnTo>
                  <a:lnTo>
                    <a:pt x="1384300" y="461010"/>
                  </a:lnTo>
                  <a:lnTo>
                    <a:pt x="1409700" y="496824"/>
                  </a:lnTo>
                  <a:lnTo>
                    <a:pt x="1409700" y="495300"/>
                  </a:lnTo>
                  <a:lnTo>
                    <a:pt x="1422400" y="531114"/>
                  </a:lnTo>
                  <a:lnTo>
                    <a:pt x="1422400" y="529590"/>
                  </a:lnTo>
                  <a:lnTo>
                    <a:pt x="1435100" y="566928"/>
                  </a:lnTo>
                  <a:lnTo>
                    <a:pt x="1435100" y="565404"/>
                  </a:lnTo>
                  <a:lnTo>
                    <a:pt x="1447800" y="603504"/>
                  </a:lnTo>
                  <a:lnTo>
                    <a:pt x="1447800" y="601980"/>
                  </a:lnTo>
                  <a:lnTo>
                    <a:pt x="1460500" y="641604"/>
                  </a:lnTo>
                  <a:lnTo>
                    <a:pt x="1460500" y="640080"/>
                  </a:lnTo>
                  <a:lnTo>
                    <a:pt x="1473200" y="679704"/>
                  </a:lnTo>
                  <a:lnTo>
                    <a:pt x="1473200" y="717042"/>
                  </a:lnTo>
                  <a:lnTo>
                    <a:pt x="1485900" y="758952"/>
                  </a:lnTo>
                  <a:lnTo>
                    <a:pt x="1485900" y="1275266"/>
                  </a:lnTo>
                  <a:lnTo>
                    <a:pt x="1498600" y="1253543"/>
                  </a:lnTo>
                  <a:lnTo>
                    <a:pt x="1549400" y="1070425"/>
                  </a:lnTo>
                  <a:lnTo>
                    <a:pt x="1562100" y="1022902"/>
                  </a:lnTo>
                  <a:close/>
                </a:path>
                <a:path w="1562100" h="1762125">
                  <a:moveTo>
                    <a:pt x="787400" y="1761820"/>
                  </a:moveTo>
                  <a:lnTo>
                    <a:pt x="787400" y="1686306"/>
                  </a:lnTo>
                  <a:lnTo>
                    <a:pt x="774700" y="1686306"/>
                  </a:lnTo>
                  <a:lnTo>
                    <a:pt x="774700" y="1686052"/>
                  </a:lnTo>
                  <a:lnTo>
                    <a:pt x="749300" y="1685544"/>
                  </a:lnTo>
                  <a:lnTo>
                    <a:pt x="711200" y="1681734"/>
                  </a:lnTo>
                  <a:lnTo>
                    <a:pt x="711200" y="1682496"/>
                  </a:lnTo>
                  <a:lnTo>
                    <a:pt x="673100" y="1677162"/>
                  </a:lnTo>
                  <a:lnTo>
                    <a:pt x="635000" y="1669542"/>
                  </a:lnTo>
                  <a:lnTo>
                    <a:pt x="635000" y="1670304"/>
                  </a:lnTo>
                  <a:lnTo>
                    <a:pt x="609600" y="1661160"/>
                  </a:lnTo>
                  <a:lnTo>
                    <a:pt x="609600" y="1661922"/>
                  </a:lnTo>
                  <a:lnTo>
                    <a:pt x="571500" y="1650492"/>
                  </a:lnTo>
                  <a:lnTo>
                    <a:pt x="533400" y="1637538"/>
                  </a:lnTo>
                  <a:lnTo>
                    <a:pt x="533400" y="1638300"/>
                  </a:lnTo>
                  <a:lnTo>
                    <a:pt x="508000" y="1623060"/>
                  </a:lnTo>
                  <a:lnTo>
                    <a:pt x="508000" y="1623822"/>
                  </a:lnTo>
                  <a:lnTo>
                    <a:pt x="469900" y="1607058"/>
                  </a:lnTo>
                  <a:lnTo>
                    <a:pt x="469900" y="1608582"/>
                  </a:lnTo>
                  <a:lnTo>
                    <a:pt x="444500" y="1589532"/>
                  </a:lnTo>
                  <a:lnTo>
                    <a:pt x="444500" y="1590294"/>
                  </a:lnTo>
                  <a:lnTo>
                    <a:pt x="419100" y="1570482"/>
                  </a:lnTo>
                  <a:lnTo>
                    <a:pt x="419100" y="1571244"/>
                  </a:lnTo>
                  <a:lnTo>
                    <a:pt x="381000" y="1549146"/>
                  </a:lnTo>
                  <a:lnTo>
                    <a:pt x="381000" y="1550670"/>
                  </a:lnTo>
                  <a:lnTo>
                    <a:pt x="355600" y="1527048"/>
                  </a:lnTo>
                  <a:lnTo>
                    <a:pt x="355600" y="1528572"/>
                  </a:lnTo>
                  <a:lnTo>
                    <a:pt x="330200" y="1503426"/>
                  </a:lnTo>
                  <a:lnTo>
                    <a:pt x="330200" y="1504950"/>
                  </a:lnTo>
                  <a:lnTo>
                    <a:pt x="304800" y="1478280"/>
                  </a:lnTo>
                  <a:lnTo>
                    <a:pt x="304800" y="1479042"/>
                  </a:lnTo>
                  <a:lnTo>
                    <a:pt x="279400" y="1451610"/>
                  </a:lnTo>
                  <a:lnTo>
                    <a:pt x="279400" y="1453134"/>
                  </a:lnTo>
                  <a:lnTo>
                    <a:pt x="254000" y="1423416"/>
                  </a:lnTo>
                  <a:lnTo>
                    <a:pt x="254000" y="1424940"/>
                  </a:lnTo>
                  <a:lnTo>
                    <a:pt x="228600" y="1394460"/>
                  </a:lnTo>
                  <a:lnTo>
                    <a:pt x="228600" y="1395984"/>
                  </a:lnTo>
                  <a:lnTo>
                    <a:pt x="215900" y="1363980"/>
                  </a:lnTo>
                  <a:lnTo>
                    <a:pt x="215900" y="1365504"/>
                  </a:lnTo>
                  <a:lnTo>
                    <a:pt x="190500" y="1331976"/>
                  </a:lnTo>
                  <a:lnTo>
                    <a:pt x="190500" y="1333500"/>
                  </a:lnTo>
                  <a:lnTo>
                    <a:pt x="177800" y="1299210"/>
                  </a:lnTo>
                  <a:lnTo>
                    <a:pt x="177800" y="1301496"/>
                  </a:lnTo>
                  <a:lnTo>
                    <a:pt x="152400" y="1265682"/>
                  </a:lnTo>
                  <a:lnTo>
                    <a:pt x="152400" y="1267206"/>
                  </a:lnTo>
                  <a:lnTo>
                    <a:pt x="139700" y="1230630"/>
                  </a:lnTo>
                  <a:lnTo>
                    <a:pt x="139700" y="1232916"/>
                  </a:lnTo>
                  <a:lnTo>
                    <a:pt x="127000" y="1195578"/>
                  </a:lnTo>
                  <a:lnTo>
                    <a:pt x="127000" y="1197102"/>
                  </a:lnTo>
                  <a:lnTo>
                    <a:pt x="114300" y="1158240"/>
                  </a:lnTo>
                  <a:lnTo>
                    <a:pt x="114300" y="1159764"/>
                  </a:lnTo>
                  <a:lnTo>
                    <a:pt x="101600" y="1120902"/>
                  </a:lnTo>
                  <a:lnTo>
                    <a:pt x="101600" y="1122426"/>
                  </a:lnTo>
                  <a:lnTo>
                    <a:pt x="88900" y="1082802"/>
                  </a:lnTo>
                  <a:lnTo>
                    <a:pt x="88900" y="1045464"/>
                  </a:lnTo>
                  <a:lnTo>
                    <a:pt x="76200" y="1003554"/>
                  </a:lnTo>
                  <a:lnTo>
                    <a:pt x="76200" y="1284206"/>
                  </a:lnTo>
                  <a:lnTo>
                    <a:pt x="101600" y="1326523"/>
                  </a:lnTo>
                  <a:lnTo>
                    <a:pt x="127000" y="1367576"/>
                  </a:lnTo>
                  <a:lnTo>
                    <a:pt x="152400" y="1407253"/>
                  </a:lnTo>
                  <a:lnTo>
                    <a:pt x="177800" y="1445439"/>
                  </a:lnTo>
                  <a:lnTo>
                    <a:pt x="203200" y="1482022"/>
                  </a:lnTo>
                  <a:lnTo>
                    <a:pt x="241300" y="1516887"/>
                  </a:lnTo>
                  <a:lnTo>
                    <a:pt x="266700" y="1549920"/>
                  </a:lnTo>
                  <a:lnTo>
                    <a:pt x="304800" y="1581008"/>
                  </a:lnTo>
                  <a:lnTo>
                    <a:pt x="342900" y="1610038"/>
                  </a:lnTo>
                  <a:lnTo>
                    <a:pt x="381000" y="1636895"/>
                  </a:lnTo>
                  <a:lnTo>
                    <a:pt x="419100" y="1661466"/>
                  </a:lnTo>
                  <a:lnTo>
                    <a:pt x="457200" y="1683638"/>
                  </a:lnTo>
                  <a:lnTo>
                    <a:pt x="495300" y="1703296"/>
                  </a:lnTo>
                  <a:lnTo>
                    <a:pt x="533400" y="1720327"/>
                  </a:lnTo>
                  <a:lnTo>
                    <a:pt x="584200" y="1734618"/>
                  </a:lnTo>
                  <a:lnTo>
                    <a:pt x="635000" y="1746054"/>
                  </a:lnTo>
                  <a:lnTo>
                    <a:pt x="673100" y="1754522"/>
                  </a:lnTo>
                  <a:lnTo>
                    <a:pt x="723900" y="1759908"/>
                  </a:lnTo>
                  <a:lnTo>
                    <a:pt x="774700" y="1762099"/>
                  </a:lnTo>
                  <a:lnTo>
                    <a:pt x="774700" y="1686306"/>
                  </a:lnTo>
                  <a:lnTo>
                    <a:pt x="781050" y="1686179"/>
                  </a:lnTo>
                  <a:lnTo>
                    <a:pt x="781050" y="1761960"/>
                  </a:lnTo>
                  <a:lnTo>
                    <a:pt x="787400" y="1761820"/>
                  </a:lnTo>
                  <a:close/>
                </a:path>
                <a:path w="1562100" h="1762125">
                  <a:moveTo>
                    <a:pt x="781049" y="76327"/>
                  </a:moveTo>
                  <a:lnTo>
                    <a:pt x="774699" y="76200"/>
                  </a:lnTo>
                  <a:lnTo>
                    <a:pt x="774699" y="76454"/>
                  </a:lnTo>
                  <a:lnTo>
                    <a:pt x="781049" y="76327"/>
                  </a:lnTo>
                  <a:close/>
                </a:path>
                <a:path w="1562100" h="1762125">
                  <a:moveTo>
                    <a:pt x="787399" y="76454"/>
                  </a:moveTo>
                  <a:lnTo>
                    <a:pt x="787399" y="76200"/>
                  </a:lnTo>
                  <a:lnTo>
                    <a:pt x="781049" y="76327"/>
                  </a:lnTo>
                  <a:lnTo>
                    <a:pt x="787399" y="76454"/>
                  </a:lnTo>
                  <a:close/>
                </a:path>
                <a:path w="1562100" h="1762125">
                  <a:moveTo>
                    <a:pt x="1485900" y="1275266"/>
                  </a:moveTo>
                  <a:lnTo>
                    <a:pt x="1485900" y="1003554"/>
                  </a:lnTo>
                  <a:lnTo>
                    <a:pt x="1473200" y="1045464"/>
                  </a:lnTo>
                  <a:lnTo>
                    <a:pt x="1473200" y="1082802"/>
                  </a:lnTo>
                  <a:lnTo>
                    <a:pt x="1460500" y="1122426"/>
                  </a:lnTo>
                  <a:lnTo>
                    <a:pt x="1460500" y="1120902"/>
                  </a:lnTo>
                  <a:lnTo>
                    <a:pt x="1447800" y="1159764"/>
                  </a:lnTo>
                  <a:lnTo>
                    <a:pt x="1447800" y="1158240"/>
                  </a:lnTo>
                  <a:lnTo>
                    <a:pt x="1435100" y="1197102"/>
                  </a:lnTo>
                  <a:lnTo>
                    <a:pt x="1435100" y="1195578"/>
                  </a:lnTo>
                  <a:lnTo>
                    <a:pt x="1422400" y="1232916"/>
                  </a:lnTo>
                  <a:lnTo>
                    <a:pt x="1422400" y="1230630"/>
                  </a:lnTo>
                  <a:lnTo>
                    <a:pt x="1409700" y="1267206"/>
                  </a:lnTo>
                  <a:lnTo>
                    <a:pt x="1409700" y="1265682"/>
                  </a:lnTo>
                  <a:lnTo>
                    <a:pt x="1384300" y="1300734"/>
                  </a:lnTo>
                  <a:lnTo>
                    <a:pt x="1384300" y="1299210"/>
                  </a:lnTo>
                  <a:lnTo>
                    <a:pt x="1371600" y="1333500"/>
                  </a:lnTo>
                  <a:lnTo>
                    <a:pt x="1371600" y="1331976"/>
                  </a:lnTo>
                  <a:lnTo>
                    <a:pt x="1346200" y="1365504"/>
                  </a:lnTo>
                  <a:lnTo>
                    <a:pt x="1346200" y="1363980"/>
                  </a:lnTo>
                  <a:lnTo>
                    <a:pt x="1333500" y="1395984"/>
                  </a:lnTo>
                  <a:lnTo>
                    <a:pt x="1333500" y="1394460"/>
                  </a:lnTo>
                  <a:lnTo>
                    <a:pt x="1308100" y="1424940"/>
                  </a:lnTo>
                  <a:lnTo>
                    <a:pt x="1308100" y="1423416"/>
                  </a:lnTo>
                  <a:lnTo>
                    <a:pt x="1282700" y="1453134"/>
                  </a:lnTo>
                  <a:lnTo>
                    <a:pt x="1282700" y="1451610"/>
                  </a:lnTo>
                  <a:lnTo>
                    <a:pt x="1257300" y="1479042"/>
                  </a:lnTo>
                  <a:lnTo>
                    <a:pt x="1257300" y="1478280"/>
                  </a:lnTo>
                  <a:lnTo>
                    <a:pt x="1231900" y="1504188"/>
                  </a:lnTo>
                  <a:lnTo>
                    <a:pt x="1231900" y="1503426"/>
                  </a:lnTo>
                  <a:lnTo>
                    <a:pt x="1206500" y="1528572"/>
                  </a:lnTo>
                  <a:lnTo>
                    <a:pt x="1206500" y="1527048"/>
                  </a:lnTo>
                  <a:lnTo>
                    <a:pt x="1181100" y="1550670"/>
                  </a:lnTo>
                  <a:lnTo>
                    <a:pt x="1181100" y="1549146"/>
                  </a:lnTo>
                  <a:lnTo>
                    <a:pt x="1143000" y="1571244"/>
                  </a:lnTo>
                  <a:lnTo>
                    <a:pt x="1143000" y="1570482"/>
                  </a:lnTo>
                  <a:lnTo>
                    <a:pt x="1117600" y="1590294"/>
                  </a:lnTo>
                  <a:lnTo>
                    <a:pt x="1117600" y="1589532"/>
                  </a:lnTo>
                  <a:lnTo>
                    <a:pt x="1092200" y="1608582"/>
                  </a:lnTo>
                  <a:lnTo>
                    <a:pt x="1092200" y="1607058"/>
                  </a:lnTo>
                  <a:lnTo>
                    <a:pt x="1054100" y="1623822"/>
                  </a:lnTo>
                  <a:lnTo>
                    <a:pt x="1054100" y="1623060"/>
                  </a:lnTo>
                  <a:lnTo>
                    <a:pt x="1028700" y="1638300"/>
                  </a:lnTo>
                  <a:lnTo>
                    <a:pt x="1028700" y="1637538"/>
                  </a:lnTo>
                  <a:lnTo>
                    <a:pt x="990600" y="1650492"/>
                  </a:lnTo>
                  <a:lnTo>
                    <a:pt x="952500" y="1661922"/>
                  </a:lnTo>
                  <a:lnTo>
                    <a:pt x="952500" y="1661160"/>
                  </a:lnTo>
                  <a:lnTo>
                    <a:pt x="927100" y="1670304"/>
                  </a:lnTo>
                  <a:lnTo>
                    <a:pt x="927100" y="1669542"/>
                  </a:lnTo>
                  <a:lnTo>
                    <a:pt x="889000" y="1677162"/>
                  </a:lnTo>
                  <a:lnTo>
                    <a:pt x="850900" y="1682496"/>
                  </a:lnTo>
                  <a:lnTo>
                    <a:pt x="850900" y="1681734"/>
                  </a:lnTo>
                  <a:lnTo>
                    <a:pt x="812800" y="1685544"/>
                  </a:lnTo>
                  <a:lnTo>
                    <a:pt x="781050" y="1686179"/>
                  </a:lnTo>
                  <a:lnTo>
                    <a:pt x="787400" y="1686306"/>
                  </a:lnTo>
                  <a:lnTo>
                    <a:pt x="787400" y="1761820"/>
                  </a:lnTo>
                  <a:lnTo>
                    <a:pt x="825500" y="1760982"/>
                  </a:lnTo>
                  <a:lnTo>
                    <a:pt x="863600" y="1757934"/>
                  </a:lnTo>
                  <a:lnTo>
                    <a:pt x="901700" y="1752600"/>
                  </a:lnTo>
                  <a:lnTo>
                    <a:pt x="952500" y="1742060"/>
                  </a:lnTo>
                  <a:lnTo>
                    <a:pt x="990600" y="1728578"/>
                  </a:lnTo>
                  <a:lnTo>
                    <a:pt x="1041400" y="1712271"/>
                  </a:lnTo>
                  <a:lnTo>
                    <a:pt x="1092200" y="1693257"/>
                  </a:lnTo>
                  <a:lnTo>
                    <a:pt x="1130300" y="1671654"/>
                  </a:lnTo>
                  <a:lnTo>
                    <a:pt x="1168400" y="1647582"/>
                  </a:lnTo>
                  <a:lnTo>
                    <a:pt x="1206500" y="1621157"/>
                  </a:lnTo>
                  <a:lnTo>
                    <a:pt x="1244600" y="1592498"/>
                  </a:lnTo>
                  <a:lnTo>
                    <a:pt x="1282700" y="1561723"/>
                  </a:lnTo>
                  <a:lnTo>
                    <a:pt x="1308100" y="1528951"/>
                  </a:lnTo>
                  <a:lnTo>
                    <a:pt x="1346200" y="1494299"/>
                  </a:lnTo>
                  <a:lnTo>
                    <a:pt x="1371600" y="1457886"/>
                  </a:lnTo>
                  <a:lnTo>
                    <a:pt x="1409700" y="1419831"/>
                  </a:lnTo>
                  <a:lnTo>
                    <a:pt x="1435100" y="1380250"/>
                  </a:lnTo>
                  <a:lnTo>
                    <a:pt x="1447800" y="1339264"/>
                  </a:lnTo>
                  <a:lnTo>
                    <a:pt x="1473200" y="1296988"/>
                  </a:lnTo>
                  <a:lnTo>
                    <a:pt x="1485900" y="1275266"/>
                  </a:lnTo>
                  <a:close/>
                </a:path>
              </a:pathLst>
            </a:custGeom>
            <a:solidFill>
              <a:srgbClr val="FF0000"/>
            </a:solidFill>
          </p:spPr>
          <p:txBody>
            <a:bodyPr wrap="square" lIns="0" tIns="0" rIns="0" bIns="0" rtlCol="0"/>
            <a:lstStyle/>
            <a:p>
              <a:endParaRPr/>
            </a:p>
          </p:txBody>
        </p:sp>
        <p:sp>
          <p:nvSpPr>
            <p:cNvPr id="22" name="object 22"/>
            <p:cNvSpPr/>
            <p:nvPr/>
          </p:nvSpPr>
          <p:spPr>
            <a:xfrm>
              <a:off x="1040777" y="2940558"/>
              <a:ext cx="620395" cy="1074420"/>
            </a:xfrm>
            <a:custGeom>
              <a:avLst/>
              <a:gdLst/>
              <a:ahLst/>
              <a:cxnLst/>
              <a:rect l="l" t="t" r="r" b="b"/>
              <a:pathLst>
                <a:path w="620394" h="1074420">
                  <a:moveTo>
                    <a:pt x="620268" y="971550"/>
                  </a:moveTo>
                  <a:lnTo>
                    <a:pt x="620268" y="103632"/>
                  </a:lnTo>
                  <a:lnTo>
                    <a:pt x="612112" y="63329"/>
                  </a:lnTo>
                  <a:lnTo>
                    <a:pt x="589883" y="30384"/>
                  </a:lnTo>
                  <a:lnTo>
                    <a:pt x="556938" y="8155"/>
                  </a:lnTo>
                  <a:lnTo>
                    <a:pt x="516636" y="0"/>
                  </a:lnTo>
                  <a:lnTo>
                    <a:pt x="103632" y="0"/>
                  </a:lnTo>
                  <a:lnTo>
                    <a:pt x="63329" y="8155"/>
                  </a:lnTo>
                  <a:lnTo>
                    <a:pt x="30384" y="30384"/>
                  </a:lnTo>
                  <a:lnTo>
                    <a:pt x="8155" y="63329"/>
                  </a:lnTo>
                  <a:lnTo>
                    <a:pt x="0" y="103632"/>
                  </a:lnTo>
                  <a:lnTo>
                    <a:pt x="0" y="971550"/>
                  </a:lnTo>
                  <a:lnTo>
                    <a:pt x="8155" y="1011733"/>
                  </a:lnTo>
                  <a:lnTo>
                    <a:pt x="30384" y="1044416"/>
                  </a:lnTo>
                  <a:lnTo>
                    <a:pt x="63329" y="1066383"/>
                  </a:lnTo>
                  <a:lnTo>
                    <a:pt x="103632" y="1074420"/>
                  </a:lnTo>
                  <a:lnTo>
                    <a:pt x="516636" y="1074420"/>
                  </a:lnTo>
                  <a:lnTo>
                    <a:pt x="556938" y="1066383"/>
                  </a:lnTo>
                  <a:lnTo>
                    <a:pt x="589883" y="1044416"/>
                  </a:lnTo>
                  <a:lnTo>
                    <a:pt x="612112" y="1011733"/>
                  </a:lnTo>
                  <a:lnTo>
                    <a:pt x="620268" y="971550"/>
                  </a:lnTo>
                  <a:close/>
                </a:path>
              </a:pathLst>
            </a:custGeom>
            <a:solidFill>
              <a:srgbClr val="BF0000"/>
            </a:solidFill>
          </p:spPr>
          <p:txBody>
            <a:bodyPr wrap="square" lIns="0" tIns="0" rIns="0" bIns="0" rtlCol="0"/>
            <a:lstStyle/>
            <a:p>
              <a:endParaRPr/>
            </a:p>
          </p:txBody>
        </p:sp>
      </p:grpSp>
      <p:sp>
        <p:nvSpPr>
          <p:cNvPr id="23" name="object 23"/>
          <p:cNvSpPr txBox="1"/>
          <p:nvPr/>
        </p:nvSpPr>
        <p:spPr>
          <a:xfrm>
            <a:off x="1210952" y="2996438"/>
            <a:ext cx="279400" cy="939800"/>
          </a:xfrm>
          <a:prstGeom prst="rect">
            <a:avLst/>
          </a:prstGeom>
        </p:spPr>
        <p:txBody>
          <a:bodyPr vert="horz" wrap="square" lIns="0" tIns="12065" rIns="0" bIns="0" rtlCol="0">
            <a:spAutoFit/>
          </a:bodyPr>
          <a:lstStyle/>
          <a:p>
            <a:pPr marL="12700" marR="5080" algn="just">
              <a:lnSpc>
                <a:spcPct val="100000"/>
              </a:lnSpc>
              <a:spcBef>
                <a:spcPts val="95"/>
              </a:spcBef>
            </a:pPr>
            <a:r>
              <a:rPr sz="2000" b="1" spc="-5" dirty="0">
                <a:solidFill>
                  <a:srgbClr val="FFFFFF"/>
                </a:solidFill>
                <a:latin typeface="微軟正黑體"/>
                <a:cs typeface="微軟正黑體"/>
              </a:rPr>
              <a:t>各 學 制</a:t>
            </a:r>
            <a:endParaRPr sz="2000">
              <a:latin typeface="微軟正黑體"/>
              <a:cs typeface="微軟正黑體"/>
            </a:endParaRPr>
          </a:p>
        </p:txBody>
      </p:sp>
      <p:sp>
        <p:nvSpPr>
          <p:cNvPr id="24" name="object 24"/>
          <p:cNvSpPr txBox="1"/>
          <p:nvPr/>
        </p:nvSpPr>
        <p:spPr>
          <a:xfrm>
            <a:off x="3114179" y="3728465"/>
            <a:ext cx="1442085" cy="400050"/>
          </a:xfrm>
          <a:prstGeom prst="rect">
            <a:avLst/>
          </a:prstGeom>
          <a:solidFill>
            <a:srgbClr val="FFFFFF"/>
          </a:solidFill>
        </p:spPr>
        <p:txBody>
          <a:bodyPr vert="horz" wrap="square" lIns="0" tIns="44450" rIns="0" bIns="0" rtlCol="0">
            <a:spAutoFit/>
          </a:bodyPr>
          <a:lstStyle/>
          <a:p>
            <a:pPr marL="96520" marR="89535" algn="ctr">
              <a:lnSpc>
                <a:spcPct val="93900"/>
              </a:lnSpc>
              <a:spcBef>
                <a:spcPts val="350"/>
              </a:spcBef>
            </a:pPr>
            <a:r>
              <a:rPr sz="700" dirty="0">
                <a:latin typeface="微軟正黑體"/>
                <a:cs typeface="微軟正黑體"/>
              </a:rPr>
              <a:t>專科畢業生繼續進修，</a:t>
            </a:r>
            <a:r>
              <a:rPr sz="700" spc="-10" dirty="0">
                <a:latin typeface="微軟正黑體"/>
                <a:cs typeface="微軟正黑體"/>
              </a:rPr>
              <a:t>二</a:t>
            </a:r>
            <a:r>
              <a:rPr sz="700" dirty="0">
                <a:latin typeface="微軟正黑體"/>
                <a:cs typeface="微軟正黑體"/>
              </a:rPr>
              <a:t>技日間 部和進修部所有資訊絕</a:t>
            </a:r>
            <a:r>
              <a:rPr sz="700" spc="-10" dirty="0">
                <a:latin typeface="微軟正黑體"/>
                <a:cs typeface="微軟正黑體"/>
              </a:rPr>
              <a:t>不</a:t>
            </a:r>
            <a:r>
              <a:rPr sz="700" dirty="0">
                <a:latin typeface="微軟正黑體"/>
                <a:cs typeface="微軟正黑體"/>
              </a:rPr>
              <a:t>錯過， 取得學士學位。</a:t>
            </a:r>
            <a:endParaRPr sz="700">
              <a:latin typeface="微軟正黑體"/>
              <a:cs typeface="微軟正黑體"/>
            </a:endParaRPr>
          </a:p>
        </p:txBody>
      </p:sp>
      <p:sp>
        <p:nvSpPr>
          <p:cNvPr id="25" name="object 25"/>
          <p:cNvSpPr txBox="1"/>
          <p:nvPr/>
        </p:nvSpPr>
        <p:spPr>
          <a:xfrm>
            <a:off x="4718951" y="3740658"/>
            <a:ext cx="1442085" cy="401320"/>
          </a:xfrm>
          <a:prstGeom prst="rect">
            <a:avLst/>
          </a:prstGeom>
          <a:solidFill>
            <a:srgbClr val="FFFFFF"/>
          </a:solidFill>
        </p:spPr>
        <p:txBody>
          <a:bodyPr vert="horz" wrap="square" lIns="0" tIns="45720" rIns="0" bIns="0" rtlCol="0">
            <a:spAutoFit/>
          </a:bodyPr>
          <a:lstStyle/>
          <a:p>
            <a:pPr marL="96520" marR="89535" algn="ctr">
              <a:lnSpc>
                <a:spcPts val="800"/>
              </a:lnSpc>
              <a:spcBef>
                <a:spcPts val="360"/>
              </a:spcBef>
            </a:pPr>
            <a:r>
              <a:rPr sz="700" dirty="0">
                <a:latin typeface="微軟正黑體"/>
                <a:cs typeface="微軟正黑體"/>
              </a:rPr>
              <a:t>國中畢業生的另一種選</a:t>
            </a:r>
            <a:r>
              <a:rPr sz="700" spc="-10" dirty="0">
                <a:latin typeface="微軟正黑體"/>
                <a:cs typeface="微軟正黑體"/>
              </a:rPr>
              <a:t>擇</a:t>
            </a:r>
            <a:r>
              <a:rPr sz="700" dirty="0">
                <a:latin typeface="微軟正黑體"/>
                <a:cs typeface="微軟正黑體"/>
              </a:rPr>
              <a:t>，選擇 五專，考取專業技能證</a:t>
            </a:r>
            <a:r>
              <a:rPr sz="700" spc="-10" dirty="0">
                <a:latin typeface="微軟正黑體"/>
                <a:cs typeface="微軟正黑體"/>
              </a:rPr>
              <a:t>照</a:t>
            </a:r>
            <a:r>
              <a:rPr sz="700" dirty="0">
                <a:latin typeface="微軟正黑體"/>
                <a:cs typeface="微軟正黑體"/>
              </a:rPr>
              <a:t>，</a:t>
            </a:r>
            <a:endParaRPr sz="700">
              <a:latin typeface="微軟正黑體"/>
              <a:cs typeface="微軟正黑體"/>
            </a:endParaRPr>
          </a:p>
          <a:p>
            <a:pPr algn="ctr">
              <a:lnSpc>
                <a:spcPts val="760"/>
              </a:lnSpc>
            </a:pPr>
            <a:r>
              <a:rPr sz="700" dirty="0">
                <a:latin typeface="微軟正黑體"/>
                <a:cs typeface="微軟正黑體"/>
              </a:rPr>
              <a:t>就業沒煩惱。</a:t>
            </a:r>
            <a:endParaRPr sz="700">
              <a:latin typeface="微軟正黑體"/>
              <a:cs typeface="微軟正黑體"/>
            </a:endParaRPr>
          </a:p>
        </p:txBody>
      </p:sp>
      <p:sp>
        <p:nvSpPr>
          <p:cNvPr id="26" name="object 26"/>
          <p:cNvSpPr/>
          <p:nvPr/>
        </p:nvSpPr>
        <p:spPr>
          <a:xfrm>
            <a:off x="3151517" y="5406390"/>
            <a:ext cx="1369060" cy="297180"/>
          </a:xfrm>
          <a:custGeom>
            <a:avLst/>
            <a:gdLst/>
            <a:ahLst/>
            <a:cxnLst/>
            <a:rect l="l" t="t" r="r" b="b"/>
            <a:pathLst>
              <a:path w="1369060" h="297179">
                <a:moveTo>
                  <a:pt x="1368551" y="297179"/>
                </a:moveTo>
                <a:lnTo>
                  <a:pt x="1368551" y="0"/>
                </a:lnTo>
                <a:lnTo>
                  <a:pt x="0" y="0"/>
                </a:lnTo>
                <a:lnTo>
                  <a:pt x="0" y="297179"/>
                </a:lnTo>
                <a:lnTo>
                  <a:pt x="1368551" y="297179"/>
                </a:lnTo>
                <a:close/>
              </a:path>
            </a:pathLst>
          </a:custGeom>
          <a:solidFill>
            <a:srgbClr val="FFFFFF"/>
          </a:solidFill>
        </p:spPr>
        <p:txBody>
          <a:bodyPr wrap="square" lIns="0" tIns="0" rIns="0" bIns="0" rtlCol="0"/>
          <a:lstStyle/>
          <a:p>
            <a:endParaRPr/>
          </a:p>
        </p:txBody>
      </p:sp>
      <p:sp>
        <p:nvSpPr>
          <p:cNvPr id="27" name="object 27"/>
          <p:cNvSpPr txBox="1"/>
          <p:nvPr/>
        </p:nvSpPr>
        <p:spPr>
          <a:xfrm>
            <a:off x="3199009" y="5431028"/>
            <a:ext cx="1273175" cy="231775"/>
          </a:xfrm>
          <a:prstGeom prst="rect">
            <a:avLst/>
          </a:prstGeom>
        </p:spPr>
        <p:txBody>
          <a:bodyPr vert="horz" wrap="square" lIns="0" tIns="22225" rIns="0" bIns="0" rtlCol="0">
            <a:spAutoFit/>
          </a:bodyPr>
          <a:lstStyle/>
          <a:p>
            <a:pPr marL="189865" marR="5080" indent="-177800">
              <a:lnSpc>
                <a:spcPts val="780"/>
              </a:lnSpc>
              <a:spcBef>
                <a:spcPts val="175"/>
              </a:spcBef>
            </a:pPr>
            <a:r>
              <a:rPr sz="700" dirty="0">
                <a:latin typeface="微軟正黑體"/>
                <a:cs typeface="微軟正黑體"/>
              </a:rPr>
              <a:t>轉換跑道、重返校園、</a:t>
            </a:r>
            <a:r>
              <a:rPr sz="700" spc="-10" dirty="0">
                <a:latin typeface="微軟正黑體"/>
                <a:cs typeface="微軟正黑體"/>
              </a:rPr>
              <a:t>追</a:t>
            </a:r>
            <a:r>
              <a:rPr sz="700" dirty="0">
                <a:latin typeface="微軟正黑體"/>
                <a:cs typeface="微軟正黑體"/>
              </a:rPr>
              <a:t>求目標 轉學考是絕佳的捷徑。</a:t>
            </a:r>
            <a:endParaRPr sz="700">
              <a:latin typeface="微軟正黑體"/>
              <a:cs typeface="微軟正黑體"/>
            </a:endParaRPr>
          </a:p>
        </p:txBody>
      </p:sp>
      <p:sp>
        <p:nvSpPr>
          <p:cNvPr id="28" name="object 28"/>
          <p:cNvSpPr txBox="1"/>
          <p:nvPr/>
        </p:nvSpPr>
        <p:spPr>
          <a:xfrm>
            <a:off x="4786007" y="5415534"/>
            <a:ext cx="1301750" cy="297180"/>
          </a:xfrm>
          <a:prstGeom prst="rect">
            <a:avLst/>
          </a:prstGeom>
          <a:solidFill>
            <a:srgbClr val="FFFFFF"/>
          </a:solidFill>
        </p:spPr>
        <p:txBody>
          <a:bodyPr vert="horz" wrap="square" lIns="0" tIns="46990" rIns="0" bIns="0" rtlCol="0">
            <a:spAutoFit/>
          </a:bodyPr>
          <a:lstStyle/>
          <a:p>
            <a:pPr marL="71755" marR="65405" indent="24130">
              <a:lnSpc>
                <a:spcPts val="780"/>
              </a:lnSpc>
              <a:spcBef>
                <a:spcPts val="370"/>
              </a:spcBef>
            </a:pPr>
            <a:r>
              <a:rPr sz="700" dirty="0">
                <a:latin typeface="微軟正黑體"/>
                <a:cs typeface="微軟正黑體"/>
              </a:rPr>
              <a:t>設定搜尋條件，找到最</a:t>
            </a:r>
            <a:r>
              <a:rPr sz="700" spc="-10" dirty="0">
                <a:latin typeface="微軟正黑體"/>
                <a:cs typeface="微軟正黑體"/>
              </a:rPr>
              <a:t>適</a:t>
            </a:r>
            <a:r>
              <a:rPr sz="700" dirty="0">
                <a:latin typeface="微軟正黑體"/>
                <a:cs typeface="微軟正黑體"/>
              </a:rPr>
              <a:t>合 的入學</a:t>
            </a:r>
            <a:r>
              <a:rPr sz="700" spc="-10" dirty="0">
                <a:latin typeface="微軟正黑體"/>
                <a:cs typeface="微軟正黑體"/>
              </a:rPr>
              <a:t>管</a:t>
            </a:r>
            <a:r>
              <a:rPr sz="700" dirty="0">
                <a:latin typeface="微軟正黑體"/>
                <a:cs typeface="微軟正黑體"/>
              </a:rPr>
              <a:t>道和</a:t>
            </a:r>
            <a:r>
              <a:rPr sz="700" spc="-10" dirty="0">
                <a:latin typeface="微軟正黑體"/>
                <a:cs typeface="微軟正黑體"/>
              </a:rPr>
              <a:t>最理</a:t>
            </a:r>
            <a:r>
              <a:rPr sz="700" dirty="0">
                <a:latin typeface="微軟正黑體"/>
                <a:cs typeface="微軟正黑體"/>
              </a:rPr>
              <a:t>想的志</a:t>
            </a:r>
            <a:r>
              <a:rPr sz="700" spc="-10" dirty="0">
                <a:latin typeface="微軟正黑體"/>
                <a:cs typeface="微軟正黑體"/>
              </a:rPr>
              <a:t>願</a:t>
            </a:r>
            <a:r>
              <a:rPr sz="700" dirty="0">
                <a:latin typeface="微軟正黑體"/>
                <a:cs typeface="微軟正黑體"/>
              </a:rPr>
              <a:t>。</a:t>
            </a:r>
            <a:endParaRPr sz="700">
              <a:latin typeface="微軟正黑體"/>
              <a:cs typeface="微軟正黑體"/>
            </a:endParaRPr>
          </a:p>
        </p:txBody>
      </p:sp>
      <p:grpSp>
        <p:nvGrpSpPr>
          <p:cNvPr id="29" name="object 29"/>
          <p:cNvGrpSpPr/>
          <p:nvPr/>
        </p:nvGrpSpPr>
        <p:grpSpPr>
          <a:xfrm>
            <a:off x="914285" y="401574"/>
            <a:ext cx="8815705" cy="521970"/>
            <a:chOff x="914285" y="401574"/>
            <a:chExt cx="8815705" cy="521970"/>
          </a:xfrm>
        </p:grpSpPr>
        <p:sp>
          <p:nvSpPr>
            <p:cNvPr id="30" name="object 30"/>
            <p:cNvSpPr/>
            <p:nvPr/>
          </p:nvSpPr>
          <p:spPr>
            <a:xfrm>
              <a:off x="921143" y="407670"/>
              <a:ext cx="8802370" cy="509905"/>
            </a:xfrm>
            <a:custGeom>
              <a:avLst/>
              <a:gdLst/>
              <a:ahLst/>
              <a:cxnLst/>
              <a:rect l="l" t="t" r="r" b="b"/>
              <a:pathLst>
                <a:path w="8802370" h="509905">
                  <a:moveTo>
                    <a:pt x="8801862" y="454151"/>
                  </a:moveTo>
                  <a:lnTo>
                    <a:pt x="8801862" y="55625"/>
                  </a:lnTo>
                  <a:lnTo>
                    <a:pt x="8797575" y="33754"/>
                  </a:lnTo>
                  <a:lnTo>
                    <a:pt x="8785860" y="16097"/>
                  </a:lnTo>
                  <a:lnTo>
                    <a:pt x="8768429" y="4298"/>
                  </a:lnTo>
                  <a:lnTo>
                    <a:pt x="8746998" y="0"/>
                  </a:lnTo>
                  <a:lnTo>
                    <a:pt x="55626" y="0"/>
                  </a:lnTo>
                  <a:lnTo>
                    <a:pt x="33754" y="4298"/>
                  </a:lnTo>
                  <a:lnTo>
                    <a:pt x="16097" y="16097"/>
                  </a:lnTo>
                  <a:lnTo>
                    <a:pt x="4298" y="33754"/>
                  </a:lnTo>
                  <a:lnTo>
                    <a:pt x="0" y="55625"/>
                  </a:lnTo>
                  <a:lnTo>
                    <a:pt x="0" y="454151"/>
                  </a:lnTo>
                  <a:lnTo>
                    <a:pt x="4298" y="475702"/>
                  </a:lnTo>
                  <a:lnTo>
                    <a:pt x="16097" y="493394"/>
                  </a:lnTo>
                  <a:lnTo>
                    <a:pt x="33754" y="505372"/>
                  </a:lnTo>
                  <a:lnTo>
                    <a:pt x="55626" y="509777"/>
                  </a:lnTo>
                  <a:lnTo>
                    <a:pt x="8746998" y="509777"/>
                  </a:lnTo>
                  <a:lnTo>
                    <a:pt x="8768429" y="505372"/>
                  </a:lnTo>
                  <a:lnTo>
                    <a:pt x="8785860" y="493394"/>
                  </a:lnTo>
                  <a:lnTo>
                    <a:pt x="8797575" y="475702"/>
                  </a:lnTo>
                  <a:lnTo>
                    <a:pt x="8801862" y="454151"/>
                  </a:lnTo>
                  <a:close/>
                </a:path>
              </a:pathLst>
            </a:custGeom>
            <a:solidFill>
              <a:srgbClr val="E1EFD8"/>
            </a:solidFill>
          </p:spPr>
          <p:txBody>
            <a:bodyPr wrap="square" lIns="0" tIns="0" rIns="0" bIns="0" rtlCol="0"/>
            <a:lstStyle/>
            <a:p>
              <a:endParaRPr/>
            </a:p>
          </p:txBody>
        </p:sp>
        <p:sp>
          <p:nvSpPr>
            <p:cNvPr id="31" name="object 31"/>
            <p:cNvSpPr/>
            <p:nvPr/>
          </p:nvSpPr>
          <p:spPr>
            <a:xfrm>
              <a:off x="914285" y="401574"/>
              <a:ext cx="8815705" cy="521970"/>
            </a:xfrm>
            <a:custGeom>
              <a:avLst/>
              <a:gdLst/>
              <a:ahLst/>
              <a:cxnLst/>
              <a:rect l="l" t="t" r="r" b="b"/>
              <a:pathLst>
                <a:path w="8815705" h="521969">
                  <a:moveTo>
                    <a:pt x="8815578" y="460247"/>
                  </a:moveTo>
                  <a:lnTo>
                    <a:pt x="8815578" y="61721"/>
                  </a:lnTo>
                  <a:lnTo>
                    <a:pt x="8814816" y="54863"/>
                  </a:lnTo>
                  <a:lnTo>
                    <a:pt x="8794932" y="15497"/>
                  </a:lnTo>
                  <a:lnTo>
                    <a:pt x="8759952" y="0"/>
                  </a:lnTo>
                  <a:lnTo>
                    <a:pt x="61722" y="0"/>
                  </a:lnTo>
                  <a:lnTo>
                    <a:pt x="25112" y="11768"/>
                  </a:lnTo>
                  <a:lnTo>
                    <a:pt x="3047" y="43434"/>
                  </a:lnTo>
                  <a:lnTo>
                    <a:pt x="0" y="61722"/>
                  </a:lnTo>
                  <a:lnTo>
                    <a:pt x="0" y="460248"/>
                  </a:lnTo>
                  <a:lnTo>
                    <a:pt x="12496" y="496871"/>
                  </a:lnTo>
                  <a:lnTo>
                    <a:pt x="12954" y="497406"/>
                  </a:lnTo>
                  <a:lnTo>
                    <a:pt x="12954" y="57150"/>
                  </a:lnTo>
                  <a:lnTo>
                    <a:pt x="13716" y="54102"/>
                  </a:lnTo>
                  <a:lnTo>
                    <a:pt x="13716" y="51816"/>
                  </a:lnTo>
                  <a:lnTo>
                    <a:pt x="15240" y="46482"/>
                  </a:lnTo>
                  <a:lnTo>
                    <a:pt x="15240" y="47244"/>
                  </a:lnTo>
                  <a:lnTo>
                    <a:pt x="16764" y="41910"/>
                  </a:lnTo>
                  <a:lnTo>
                    <a:pt x="16764" y="42672"/>
                  </a:lnTo>
                  <a:lnTo>
                    <a:pt x="21336" y="33528"/>
                  </a:lnTo>
                  <a:lnTo>
                    <a:pt x="21336" y="34290"/>
                  </a:lnTo>
                  <a:lnTo>
                    <a:pt x="24383" y="29718"/>
                  </a:lnTo>
                  <a:lnTo>
                    <a:pt x="24383" y="30480"/>
                  </a:lnTo>
                  <a:lnTo>
                    <a:pt x="27432" y="26670"/>
                  </a:lnTo>
                  <a:lnTo>
                    <a:pt x="30479" y="24231"/>
                  </a:lnTo>
                  <a:lnTo>
                    <a:pt x="30479" y="23622"/>
                  </a:lnTo>
                  <a:lnTo>
                    <a:pt x="34290" y="21082"/>
                  </a:lnTo>
                  <a:lnTo>
                    <a:pt x="34290" y="20574"/>
                  </a:lnTo>
                  <a:lnTo>
                    <a:pt x="42672" y="16383"/>
                  </a:lnTo>
                  <a:lnTo>
                    <a:pt x="42672" y="16002"/>
                  </a:lnTo>
                  <a:lnTo>
                    <a:pt x="47243" y="14695"/>
                  </a:lnTo>
                  <a:lnTo>
                    <a:pt x="47243" y="14478"/>
                  </a:lnTo>
                  <a:lnTo>
                    <a:pt x="52577" y="12954"/>
                  </a:lnTo>
                  <a:lnTo>
                    <a:pt x="52577" y="13498"/>
                  </a:lnTo>
                  <a:lnTo>
                    <a:pt x="57150" y="12192"/>
                  </a:lnTo>
                  <a:lnTo>
                    <a:pt x="57150" y="12954"/>
                  </a:lnTo>
                  <a:lnTo>
                    <a:pt x="61722" y="12300"/>
                  </a:lnTo>
                  <a:lnTo>
                    <a:pt x="8753856" y="12287"/>
                  </a:lnTo>
                  <a:lnTo>
                    <a:pt x="8758428" y="12858"/>
                  </a:lnTo>
                  <a:lnTo>
                    <a:pt x="8758428" y="12191"/>
                  </a:lnTo>
                  <a:lnTo>
                    <a:pt x="8763000" y="13498"/>
                  </a:lnTo>
                  <a:lnTo>
                    <a:pt x="8763000" y="12953"/>
                  </a:lnTo>
                  <a:lnTo>
                    <a:pt x="8768334" y="14477"/>
                  </a:lnTo>
                  <a:lnTo>
                    <a:pt x="8768334" y="14695"/>
                  </a:lnTo>
                  <a:lnTo>
                    <a:pt x="8772906" y="16001"/>
                  </a:lnTo>
                  <a:lnTo>
                    <a:pt x="8772906" y="16328"/>
                  </a:lnTo>
                  <a:lnTo>
                    <a:pt x="8777478" y="18287"/>
                  </a:lnTo>
                  <a:lnTo>
                    <a:pt x="8777478" y="18668"/>
                  </a:lnTo>
                  <a:lnTo>
                    <a:pt x="8781288" y="20573"/>
                  </a:lnTo>
                  <a:lnTo>
                    <a:pt x="8781288" y="21082"/>
                  </a:lnTo>
                  <a:lnTo>
                    <a:pt x="8785097" y="23621"/>
                  </a:lnTo>
                  <a:lnTo>
                    <a:pt x="8785097" y="24231"/>
                  </a:lnTo>
                  <a:lnTo>
                    <a:pt x="8788146" y="26669"/>
                  </a:lnTo>
                  <a:lnTo>
                    <a:pt x="8791956" y="30479"/>
                  </a:lnTo>
                  <a:lnTo>
                    <a:pt x="8791956" y="30860"/>
                  </a:lnTo>
                  <a:lnTo>
                    <a:pt x="8794242" y="34289"/>
                  </a:lnTo>
                  <a:lnTo>
                    <a:pt x="8794242" y="33527"/>
                  </a:lnTo>
                  <a:lnTo>
                    <a:pt x="8798814" y="42671"/>
                  </a:lnTo>
                  <a:lnTo>
                    <a:pt x="8798814" y="41909"/>
                  </a:lnTo>
                  <a:lnTo>
                    <a:pt x="8800338" y="47243"/>
                  </a:lnTo>
                  <a:lnTo>
                    <a:pt x="8800338" y="46481"/>
                  </a:lnTo>
                  <a:lnTo>
                    <a:pt x="8801862" y="51815"/>
                  </a:lnTo>
                  <a:lnTo>
                    <a:pt x="8801862" y="51053"/>
                  </a:lnTo>
                  <a:lnTo>
                    <a:pt x="8802624" y="57149"/>
                  </a:lnTo>
                  <a:lnTo>
                    <a:pt x="8802624" y="496418"/>
                  </a:lnTo>
                  <a:lnTo>
                    <a:pt x="8810012" y="485136"/>
                  </a:lnTo>
                  <a:lnTo>
                    <a:pt x="8814816" y="466343"/>
                  </a:lnTo>
                  <a:lnTo>
                    <a:pt x="8815578" y="460247"/>
                  </a:lnTo>
                  <a:close/>
                </a:path>
                <a:path w="8815705" h="521969">
                  <a:moveTo>
                    <a:pt x="14478" y="470154"/>
                  </a:moveTo>
                  <a:lnTo>
                    <a:pt x="12954" y="464820"/>
                  </a:lnTo>
                  <a:lnTo>
                    <a:pt x="12954" y="497406"/>
                  </a:lnTo>
                  <a:lnTo>
                    <a:pt x="13716" y="498298"/>
                  </a:lnTo>
                  <a:lnTo>
                    <a:pt x="13716" y="469392"/>
                  </a:lnTo>
                  <a:lnTo>
                    <a:pt x="14478" y="470154"/>
                  </a:lnTo>
                  <a:close/>
                </a:path>
                <a:path w="8815705" h="521969">
                  <a:moveTo>
                    <a:pt x="14478" y="51054"/>
                  </a:moveTo>
                  <a:lnTo>
                    <a:pt x="13716" y="51816"/>
                  </a:lnTo>
                  <a:lnTo>
                    <a:pt x="13716" y="54102"/>
                  </a:lnTo>
                  <a:lnTo>
                    <a:pt x="14478" y="51054"/>
                  </a:lnTo>
                  <a:close/>
                </a:path>
                <a:path w="8815705" h="521969">
                  <a:moveTo>
                    <a:pt x="31242" y="513479"/>
                  </a:moveTo>
                  <a:lnTo>
                    <a:pt x="31242" y="498348"/>
                  </a:lnTo>
                  <a:lnTo>
                    <a:pt x="27432" y="494538"/>
                  </a:lnTo>
                  <a:lnTo>
                    <a:pt x="27432" y="495300"/>
                  </a:lnTo>
                  <a:lnTo>
                    <a:pt x="21336" y="487680"/>
                  </a:lnTo>
                  <a:lnTo>
                    <a:pt x="19050" y="483108"/>
                  </a:lnTo>
                  <a:lnTo>
                    <a:pt x="19050" y="483870"/>
                  </a:lnTo>
                  <a:lnTo>
                    <a:pt x="16764" y="479298"/>
                  </a:lnTo>
                  <a:lnTo>
                    <a:pt x="15240" y="474726"/>
                  </a:lnTo>
                  <a:lnTo>
                    <a:pt x="13716" y="469392"/>
                  </a:lnTo>
                  <a:lnTo>
                    <a:pt x="13716" y="498298"/>
                  </a:lnTo>
                  <a:lnTo>
                    <a:pt x="17660" y="502915"/>
                  </a:lnTo>
                  <a:lnTo>
                    <a:pt x="22860" y="507492"/>
                  </a:lnTo>
                  <a:lnTo>
                    <a:pt x="27432" y="511302"/>
                  </a:lnTo>
                  <a:lnTo>
                    <a:pt x="31242" y="513479"/>
                  </a:lnTo>
                  <a:close/>
                </a:path>
                <a:path w="8815705" h="521969">
                  <a:moveTo>
                    <a:pt x="31242" y="23622"/>
                  </a:moveTo>
                  <a:lnTo>
                    <a:pt x="30479" y="23622"/>
                  </a:lnTo>
                  <a:lnTo>
                    <a:pt x="30479" y="24231"/>
                  </a:lnTo>
                  <a:lnTo>
                    <a:pt x="31242" y="23622"/>
                  </a:lnTo>
                  <a:close/>
                </a:path>
                <a:path w="8815705" h="521969">
                  <a:moveTo>
                    <a:pt x="35052" y="515656"/>
                  </a:moveTo>
                  <a:lnTo>
                    <a:pt x="35052" y="501396"/>
                  </a:lnTo>
                  <a:lnTo>
                    <a:pt x="30479" y="497586"/>
                  </a:lnTo>
                  <a:lnTo>
                    <a:pt x="31242" y="498348"/>
                  </a:lnTo>
                  <a:lnTo>
                    <a:pt x="31242" y="513479"/>
                  </a:lnTo>
                  <a:lnTo>
                    <a:pt x="35052" y="515656"/>
                  </a:lnTo>
                  <a:close/>
                </a:path>
                <a:path w="8815705" h="521969">
                  <a:moveTo>
                    <a:pt x="35052" y="20574"/>
                  </a:moveTo>
                  <a:lnTo>
                    <a:pt x="34290" y="20574"/>
                  </a:lnTo>
                  <a:lnTo>
                    <a:pt x="34290" y="21082"/>
                  </a:lnTo>
                  <a:lnTo>
                    <a:pt x="35052" y="20574"/>
                  </a:lnTo>
                  <a:close/>
                </a:path>
                <a:path w="8815705" h="521969">
                  <a:moveTo>
                    <a:pt x="43434" y="505206"/>
                  </a:moveTo>
                  <a:lnTo>
                    <a:pt x="38862" y="502920"/>
                  </a:lnTo>
                  <a:lnTo>
                    <a:pt x="38862" y="503682"/>
                  </a:lnTo>
                  <a:lnTo>
                    <a:pt x="34290" y="500634"/>
                  </a:lnTo>
                  <a:lnTo>
                    <a:pt x="35052" y="501396"/>
                  </a:lnTo>
                  <a:lnTo>
                    <a:pt x="35052" y="515656"/>
                  </a:lnTo>
                  <a:lnTo>
                    <a:pt x="38100" y="517398"/>
                  </a:lnTo>
                  <a:lnTo>
                    <a:pt x="42672" y="518704"/>
                  </a:lnTo>
                  <a:lnTo>
                    <a:pt x="42672" y="505206"/>
                  </a:lnTo>
                  <a:lnTo>
                    <a:pt x="43434" y="505206"/>
                  </a:lnTo>
                  <a:close/>
                </a:path>
                <a:path w="8815705" h="521969">
                  <a:moveTo>
                    <a:pt x="43434" y="16002"/>
                  </a:moveTo>
                  <a:lnTo>
                    <a:pt x="42672" y="16002"/>
                  </a:lnTo>
                  <a:lnTo>
                    <a:pt x="42672" y="16383"/>
                  </a:lnTo>
                  <a:lnTo>
                    <a:pt x="43434" y="16002"/>
                  </a:lnTo>
                  <a:close/>
                </a:path>
                <a:path w="8815705" h="521969">
                  <a:moveTo>
                    <a:pt x="48006" y="520065"/>
                  </a:moveTo>
                  <a:lnTo>
                    <a:pt x="48006" y="507492"/>
                  </a:lnTo>
                  <a:lnTo>
                    <a:pt x="42672" y="505206"/>
                  </a:lnTo>
                  <a:lnTo>
                    <a:pt x="42672" y="518704"/>
                  </a:lnTo>
                  <a:lnTo>
                    <a:pt x="43434" y="518922"/>
                  </a:lnTo>
                  <a:lnTo>
                    <a:pt x="48006" y="520065"/>
                  </a:lnTo>
                  <a:close/>
                </a:path>
                <a:path w="8815705" h="521969">
                  <a:moveTo>
                    <a:pt x="48006" y="14478"/>
                  </a:moveTo>
                  <a:lnTo>
                    <a:pt x="47243" y="14478"/>
                  </a:lnTo>
                  <a:lnTo>
                    <a:pt x="47243" y="14695"/>
                  </a:lnTo>
                  <a:lnTo>
                    <a:pt x="48006" y="14478"/>
                  </a:lnTo>
                  <a:close/>
                </a:path>
                <a:path w="8815705" h="521969">
                  <a:moveTo>
                    <a:pt x="52578" y="508254"/>
                  </a:moveTo>
                  <a:lnTo>
                    <a:pt x="47244" y="506730"/>
                  </a:lnTo>
                  <a:lnTo>
                    <a:pt x="48006" y="507492"/>
                  </a:lnTo>
                  <a:lnTo>
                    <a:pt x="48006" y="520065"/>
                  </a:lnTo>
                  <a:lnTo>
                    <a:pt x="51816" y="521017"/>
                  </a:lnTo>
                  <a:lnTo>
                    <a:pt x="51816" y="508254"/>
                  </a:lnTo>
                  <a:lnTo>
                    <a:pt x="52578" y="508254"/>
                  </a:lnTo>
                  <a:close/>
                </a:path>
                <a:path w="8815705" h="521969">
                  <a:moveTo>
                    <a:pt x="52577" y="13498"/>
                  </a:moveTo>
                  <a:lnTo>
                    <a:pt x="52577" y="12954"/>
                  </a:lnTo>
                  <a:lnTo>
                    <a:pt x="51816" y="13716"/>
                  </a:lnTo>
                  <a:lnTo>
                    <a:pt x="52577" y="13498"/>
                  </a:lnTo>
                  <a:close/>
                </a:path>
                <a:path w="8815705" h="521969">
                  <a:moveTo>
                    <a:pt x="8759190" y="521969"/>
                  </a:moveTo>
                  <a:lnTo>
                    <a:pt x="8759190" y="509015"/>
                  </a:lnTo>
                  <a:lnTo>
                    <a:pt x="57150" y="509016"/>
                  </a:lnTo>
                  <a:lnTo>
                    <a:pt x="51816" y="508254"/>
                  </a:lnTo>
                  <a:lnTo>
                    <a:pt x="51816" y="521017"/>
                  </a:lnTo>
                  <a:lnTo>
                    <a:pt x="55626" y="521970"/>
                  </a:lnTo>
                  <a:lnTo>
                    <a:pt x="8759190" y="521969"/>
                  </a:lnTo>
                  <a:close/>
                </a:path>
                <a:path w="8815705" h="521969">
                  <a:moveTo>
                    <a:pt x="8753856" y="12287"/>
                  </a:moveTo>
                  <a:lnTo>
                    <a:pt x="8753094" y="12191"/>
                  </a:lnTo>
                  <a:lnTo>
                    <a:pt x="8753856" y="12287"/>
                  </a:lnTo>
                  <a:close/>
                </a:path>
                <a:path w="8815705" h="521969">
                  <a:moveTo>
                    <a:pt x="8759190" y="12953"/>
                  </a:moveTo>
                  <a:lnTo>
                    <a:pt x="8758428" y="12191"/>
                  </a:lnTo>
                  <a:lnTo>
                    <a:pt x="8758428" y="12858"/>
                  </a:lnTo>
                  <a:lnTo>
                    <a:pt x="8759190" y="12953"/>
                  </a:lnTo>
                  <a:close/>
                </a:path>
                <a:path w="8815705" h="521969">
                  <a:moveTo>
                    <a:pt x="8763762" y="521017"/>
                  </a:moveTo>
                  <a:lnTo>
                    <a:pt x="8763762" y="508253"/>
                  </a:lnTo>
                  <a:lnTo>
                    <a:pt x="8758428" y="509015"/>
                  </a:lnTo>
                  <a:lnTo>
                    <a:pt x="8759190" y="509015"/>
                  </a:lnTo>
                  <a:lnTo>
                    <a:pt x="8759190" y="521969"/>
                  </a:lnTo>
                  <a:lnTo>
                    <a:pt x="8759952" y="521969"/>
                  </a:lnTo>
                  <a:lnTo>
                    <a:pt x="8763762" y="521017"/>
                  </a:lnTo>
                  <a:close/>
                </a:path>
                <a:path w="8815705" h="521969">
                  <a:moveTo>
                    <a:pt x="8763762" y="13715"/>
                  </a:moveTo>
                  <a:lnTo>
                    <a:pt x="8763000" y="12953"/>
                  </a:lnTo>
                  <a:lnTo>
                    <a:pt x="8763000" y="13498"/>
                  </a:lnTo>
                  <a:lnTo>
                    <a:pt x="8763762" y="13715"/>
                  </a:lnTo>
                  <a:close/>
                </a:path>
                <a:path w="8815705" h="521969">
                  <a:moveTo>
                    <a:pt x="8768334" y="506729"/>
                  </a:moveTo>
                  <a:lnTo>
                    <a:pt x="8763000" y="508253"/>
                  </a:lnTo>
                  <a:lnTo>
                    <a:pt x="8763762" y="508253"/>
                  </a:lnTo>
                  <a:lnTo>
                    <a:pt x="8763762" y="521017"/>
                  </a:lnTo>
                  <a:lnTo>
                    <a:pt x="8766048" y="520445"/>
                  </a:lnTo>
                  <a:lnTo>
                    <a:pt x="8767572" y="519880"/>
                  </a:lnTo>
                  <a:lnTo>
                    <a:pt x="8767572" y="507491"/>
                  </a:lnTo>
                  <a:lnTo>
                    <a:pt x="8768334" y="506729"/>
                  </a:lnTo>
                  <a:close/>
                </a:path>
                <a:path w="8815705" h="521969">
                  <a:moveTo>
                    <a:pt x="8768334" y="14695"/>
                  </a:moveTo>
                  <a:lnTo>
                    <a:pt x="8768334" y="14477"/>
                  </a:lnTo>
                  <a:lnTo>
                    <a:pt x="8767572" y="14477"/>
                  </a:lnTo>
                  <a:lnTo>
                    <a:pt x="8768334" y="14695"/>
                  </a:lnTo>
                  <a:close/>
                </a:path>
                <a:path w="8815705" h="521969">
                  <a:moveTo>
                    <a:pt x="8772906" y="517901"/>
                  </a:moveTo>
                  <a:lnTo>
                    <a:pt x="8772906" y="505205"/>
                  </a:lnTo>
                  <a:lnTo>
                    <a:pt x="8767572" y="507491"/>
                  </a:lnTo>
                  <a:lnTo>
                    <a:pt x="8767572" y="519880"/>
                  </a:lnTo>
                  <a:lnTo>
                    <a:pt x="8772906" y="517901"/>
                  </a:lnTo>
                  <a:close/>
                </a:path>
                <a:path w="8815705" h="521969">
                  <a:moveTo>
                    <a:pt x="8772906" y="16328"/>
                  </a:moveTo>
                  <a:lnTo>
                    <a:pt x="8772906" y="16001"/>
                  </a:lnTo>
                  <a:lnTo>
                    <a:pt x="8772144" y="16001"/>
                  </a:lnTo>
                  <a:lnTo>
                    <a:pt x="8772906" y="16328"/>
                  </a:lnTo>
                  <a:close/>
                </a:path>
                <a:path w="8815705" h="521969">
                  <a:moveTo>
                    <a:pt x="8777478" y="502919"/>
                  </a:moveTo>
                  <a:lnTo>
                    <a:pt x="8772144" y="505205"/>
                  </a:lnTo>
                  <a:lnTo>
                    <a:pt x="8772906" y="505205"/>
                  </a:lnTo>
                  <a:lnTo>
                    <a:pt x="8772906" y="517901"/>
                  </a:lnTo>
                  <a:lnTo>
                    <a:pt x="8776716" y="516488"/>
                  </a:lnTo>
                  <a:lnTo>
                    <a:pt x="8776716" y="503681"/>
                  </a:lnTo>
                  <a:lnTo>
                    <a:pt x="8777478" y="502919"/>
                  </a:lnTo>
                  <a:close/>
                </a:path>
                <a:path w="8815705" h="521969">
                  <a:moveTo>
                    <a:pt x="8777478" y="18668"/>
                  </a:moveTo>
                  <a:lnTo>
                    <a:pt x="8777478" y="18287"/>
                  </a:lnTo>
                  <a:lnTo>
                    <a:pt x="8776716" y="18287"/>
                  </a:lnTo>
                  <a:lnTo>
                    <a:pt x="8777478" y="18668"/>
                  </a:lnTo>
                  <a:close/>
                </a:path>
                <a:path w="8815705" h="521969">
                  <a:moveTo>
                    <a:pt x="8781288" y="500633"/>
                  </a:moveTo>
                  <a:lnTo>
                    <a:pt x="8776716" y="503681"/>
                  </a:lnTo>
                  <a:lnTo>
                    <a:pt x="8776716" y="516488"/>
                  </a:lnTo>
                  <a:lnTo>
                    <a:pt x="8780526" y="515074"/>
                  </a:lnTo>
                  <a:lnTo>
                    <a:pt x="8780526" y="501395"/>
                  </a:lnTo>
                  <a:lnTo>
                    <a:pt x="8781288" y="500633"/>
                  </a:lnTo>
                  <a:close/>
                </a:path>
                <a:path w="8815705" h="521969">
                  <a:moveTo>
                    <a:pt x="8781288" y="21082"/>
                  </a:moveTo>
                  <a:lnTo>
                    <a:pt x="8781288" y="20573"/>
                  </a:lnTo>
                  <a:lnTo>
                    <a:pt x="8780526" y="20573"/>
                  </a:lnTo>
                  <a:lnTo>
                    <a:pt x="8781288" y="21082"/>
                  </a:lnTo>
                  <a:close/>
                </a:path>
                <a:path w="8815705" h="521969">
                  <a:moveTo>
                    <a:pt x="8791956" y="507424"/>
                  </a:moveTo>
                  <a:lnTo>
                    <a:pt x="8791956" y="491489"/>
                  </a:lnTo>
                  <a:lnTo>
                    <a:pt x="8788146" y="495299"/>
                  </a:lnTo>
                  <a:lnTo>
                    <a:pt x="8788146" y="494537"/>
                  </a:lnTo>
                  <a:lnTo>
                    <a:pt x="8784336" y="498347"/>
                  </a:lnTo>
                  <a:lnTo>
                    <a:pt x="8780526" y="501395"/>
                  </a:lnTo>
                  <a:lnTo>
                    <a:pt x="8780526" y="515074"/>
                  </a:lnTo>
                  <a:lnTo>
                    <a:pt x="8784217" y="513705"/>
                  </a:lnTo>
                  <a:lnTo>
                    <a:pt x="8791956" y="507424"/>
                  </a:lnTo>
                  <a:close/>
                </a:path>
                <a:path w="8815705" h="521969">
                  <a:moveTo>
                    <a:pt x="8785097" y="24231"/>
                  </a:moveTo>
                  <a:lnTo>
                    <a:pt x="8785097" y="23621"/>
                  </a:lnTo>
                  <a:lnTo>
                    <a:pt x="8784336" y="23621"/>
                  </a:lnTo>
                  <a:lnTo>
                    <a:pt x="8785097" y="24231"/>
                  </a:lnTo>
                  <a:close/>
                </a:path>
                <a:path w="8815705" h="521969">
                  <a:moveTo>
                    <a:pt x="8785097" y="497586"/>
                  </a:moveTo>
                  <a:lnTo>
                    <a:pt x="8784336" y="498221"/>
                  </a:lnTo>
                  <a:lnTo>
                    <a:pt x="8785097" y="497586"/>
                  </a:lnTo>
                  <a:close/>
                </a:path>
                <a:path w="8815705" h="521969">
                  <a:moveTo>
                    <a:pt x="8791956" y="30860"/>
                  </a:moveTo>
                  <a:lnTo>
                    <a:pt x="8791956" y="30479"/>
                  </a:lnTo>
                  <a:lnTo>
                    <a:pt x="8791194" y="29717"/>
                  </a:lnTo>
                  <a:lnTo>
                    <a:pt x="8791956" y="30860"/>
                  </a:lnTo>
                  <a:close/>
                </a:path>
                <a:path w="8815705" h="521969">
                  <a:moveTo>
                    <a:pt x="8802624" y="496418"/>
                  </a:moveTo>
                  <a:lnTo>
                    <a:pt x="8802624" y="464819"/>
                  </a:lnTo>
                  <a:lnTo>
                    <a:pt x="8801862" y="470153"/>
                  </a:lnTo>
                  <a:lnTo>
                    <a:pt x="8801862" y="469391"/>
                  </a:lnTo>
                  <a:lnTo>
                    <a:pt x="8800338" y="474725"/>
                  </a:lnTo>
                  <a:lnTo>
                    <a:pt x="8798814" y="479297"/>
                  </a:lnTo>
                  <a:lnTo>
                    <a:pt x="8796528" y="483869"/>
                  </a:lnTo>
                  <a:lnTo>
                    <a:pt x="8796528" y="483107"/>
                  </a:lnTo>
                  <a:lnTo>
                    <a:pt x="8794242" y="487679"/>
                  </a:lnTo>
                  <a:lnTo>
                    <a:pt x="8791194" y="491489"/>
                  </a:lnTo>
                  <a:lnTo>
                    <a:pt x="8791956" y="491489"/>
                  </a:lnTo>
                  <a:lnTo>
                    <a:pt x="8791956" y="507424"/>
                  </a:lnTo>
                  <a:lnTo>
                    <a:pt x="8799342" y="501429"/>
                  </a:lnTo>
                  <a:lnTo>
                    <a:pt x="8802624" y="496418"/>
                  </a:lnTo>
                  <a:close/>
                </a:path>
              </a:pathLst>
            </a:custGeom>
            <a:solidFill>
              <a:srgbClr val="BEBEBE"/>
            </a:solidFill>
          </p:spPr>
          <p:txBody>
            <a:bodyPr wrap="square" lIns="0" tIns="0" rIns="0" bIns="0" rtlCol="0"/>
            <a:lstStyle/>
            <a:p>
              <a:endParaRPr/>
            </a:p>
          </p:txBody>
        </p:sp>
      </p:grpSp>
      <p:sp>
        <p:nvSpPr>
          <p:cNvPr id="32" name="object 32"/>
          <p:cNvSpPr txBox="1">
            <a:spLocks noGrp="1"/>
          </p:cNvSpPr>
          <p:nvPr>
            <p:ph type="title"/>
          </p:nvPr>
        </p:nvSpPr>
        <p:spPr>
          <a:xfrm>
            <a:off x="1015879" y="449072"/>
            <a:ext cx="4929505" cy="407034"/>
          </a:xfrm>
          <a:prstGeom prst="rect">
            <a:avLst/>
          </a:prstGeom>
        </p:spPr>
        <p:txBody>
          <a:bodyPr vert="horz" wrap="square" lIns="0" tIns="12700" rIns="0" bIns="0" rtlCol="0">
            <a:spAutoFit/>
          </a:bodyPr>
          <a:lstStyle/>
          <a:p>
            <a:pPr marL="12700">
              <a:lnSpc>
                <a:spcPct val="100000"/>
              </a:lnSpc>
              <a:spcBef>
                <a:spcPts val="100"/>
              </a:spcBef>
            </a:pPr>
            <a:r>
              <a:rPr spc="-5" dirty="0">
                <a:solidFill>
                  <a:srgbClr val="375622"/>
                </a:solidFill>
              </a:rPr>
              <a:t>肆、技專校院考招資訊查詢</a:t>
            </a:r>
            <a:r>
              <a:rPr dirty="0">
                <a:solidFill>
                  <a:srgbClr val="375622"/>
                </a:solidFill>
              </a:rPr>
              <a:t>-</a:t>
            </a:r>
            <a:r>
              <a:rPr dirty="0"/>
              <a:t>技訊網</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866279" y="6781038"/>
            <a:ext cx="409956" cy="409955"/>
          </a:xfrm>
          <a:prstGeom prst="rect">
            <a:avLst/>
          </a:prstGeom>
        </p:spPr>
      </p:pic>
      <p:grpSp>
        <p:nvGrpSpPr>
          <p:cNvPr id="3" name="object 3"/>
          <p:cNvGrpSpPr/>
          <p:nvPr/>
        </p:nvGrpSpPr>
        <p:grpSpPr>
          <a:xfrm>
            <a:off x="1579511" y="1268730"/>
            <a:ext cx="8020050" cy="2966085"/>
            <a:chOff x="1579511" y="1268730"/>
            <a:chExt cx="8020050" cy="2966085"/>
          </a:xfrm>
        </p:grpSpPr>
        <p:sp>
          <p:nvSpPr>
            <p:cNvPr id="4" name="object 4"/>
            <p:cNvSpPr/>
            <p:nvPr/>
          </p:nvSpPr>
          <p:spPr>
            <a:xfrm>
              <a:off x="1593227" y="1905762"/>
              <a:ext cx="1708150" cy="2314575"/>
            </a:xfrm>
            <a:custGeom>
              <a:avLst/>
              <a:gdLst/>
              <a:ahLst/>
              <a:cxnLst/>
              <a:rect l="l" t="t" r="r" b="b"/>
              <a:pathLst>
                <a:path w="1708150" h="2314575">
                  <a:moveTo>
                    <a:pt x="1707642" y="2029206"/>
                  </a:moveTo>
                  <a:lnTo>
                    <a:pt x="1707642" y="284987"/>
                  </a:lnTo>
                  <a:lnTo>
                    <a:pt x="1703921" y="238678"/>
                  </a:lnTo>
                  <a:lnTo>
                    <a:pt x="1693151" y="194779"/>
                  </a:lnTo>
                  <a:lnTo>
                    <a:pt x="1675916" y="153869"/>
                  </a:lnTo>
                  <a:lnTo>
                    <a:pt x="1652802" y="116531"/>
                  </a:lnTo>
                  <a:lnTo>
                    <a:pt x="1624393" y="83343"/>
                  </a:lnTo>
                  <a:lnTo>
                    <a:pt x="1591275" y="54888"/>
                  </a:lnTo>
                  <a:lnTo>
                    <a:pt x="1554033" y="31745"/>
                  </a:lnTo>
                  <a:lnTo>
                    <a:pt x="1513252" y="14496"/>
                  </a:lnTo>
                  <a:lnTo>
                    <a:pt x="1469518" y="3720"/>
                  </a:lnTo>
                  <a:lnTo>
                    <a:pt x="1423416" y="0"/>
                  </a:lnTo>
                  <a:lnTo>
                    <a:pt x="284988" y="0"/>
                  </a:lnTo>
                  <a:lnTo>
                    <a:pt x="238864" y="3720"/>
                  </a:lnTo>
                  <a:lnTo>
                    <a:pt x="195071" y="14496"/>
                  </a:lnTo>
                  <a:lnTo>
                    <a:pt x="154205" y="31745"/>
                  </a:lnTo>
                  <a:lnTo>
                    <a:pt x="116860" y="54888"/>
                  </a:lnTo>
                  <a:lnTo>
                    <a:pt x="83629" y="83343"/>
                  </a:lnTo>
                  <a:lnTo>
                    <a:pt x="55107" y="116531"/>
                  </a:lnTo>
                  <a:lnTo>
                    <a:pt x="31889" y="153869"/>
                  </a:lnTo>
                  <a:lnTo>
                    <a:pt x="14569" y="194779"/>
                  </a:lnTo>
                  <a:lnTo>
                    <a:pt x="3741" y="238678"/>
                  </a:lnTo>
                  <a:lnTo>
                    <a:pt x="0" y="284988"/>
                  </a:lnTo>
                  <a:lnTo>
                    <a:pt x="0" y="2029206"/>
                  </a:lnTo>
                  <a:lnTo>
                    <a:pt x="3741" y="2075515"/>
                  </a:lnTo>
                  <a:lnTo>
                    <a:pt x="14569" y="2119414"/>
                  </a:lnTo>
                  <a:lnTo>
                    <a:pt x="31889" y="2160324"/>
                  </a:lnTo>
                  <a:lnTo>
                    <a:pt x="55107" y="2197662"/>
                  </a:lnTo>
                  <a:lnTo>
                    <a:pt x="83629" y="2230850"/>
                  </a:lnTo>
                  <a:lnTo>
                    <a:pt x="116860" y="2259305"/>
                  </a:lnTo>
                  <a:lnTo>
                    <a:pt x="154205" y="2282448"/>
                  </a:lnTo>
                  <a:lnTo>
                    <a:pt x="195072" y="2299697"/>
                  </a:lnTo>
                  <a:lnTo>
                    <a:pt x="238864" y="2310473"/>
                  </a:lnTo>
                  <a:lnTo>
                    <a:pt x="284988" y="2314194"/>
                  </a:lnTo>
                  <a:lnTo>
                    <a:pt x="1423416" y="2314194"/>
                  </a:lnTo>
                  <a:lnTo>
                    <a:pt x="1469518" y="2310473"/>
                  </a:lnTo>
                  <a:lnTo>
                    <a:pt x="1513252" y="2299697"/>
                  </a:lnTo>
                  <a:lnTo>
                    <a:pt x="1554033" y="2282448"/>
                  </a:lnTo>
                  <a:lnTo>
                    <a:pt x="1591275" y="2259305"/>
                  </a:lnTo>
                  <a:lnTo>
                    <a:pt x="1624393" y="2230850"/>
                  </a:lnTo>
                  <a:lnTo>
                    <a:pt x="1652802" y="2197662"/>
                  </a:lnTo>
                  <a:lnTo>
                    <a:pt x="1675916" y="2160324"/>
                  </a:lnTo>
                  <a:lnTo>
                    <a:pt x="1693151" y="2119414"/>
                  </a:lnTo>
                  <a:lnTo>
                    <a:pt x="1703921" y="2075515"/>
                  </a:lnTo>
                  <a:lnTo>
                    <a:pt x="1707642" y="2029206"/>
                  </a:lnTo>
                  <a:close/>
                </a:path>
              </a:pathLst>
            </a:custGeom>
            <a:solidFill>
              <a:srgbClr val="FFF1CB"/>
            </a:solidFill>
          </p:spPr>
          <p:txBody>
            <a:bodyPr wrap="square" lIns="0" tIns="0" rIns="0" bIns="0" rtlCol="0"/>
            <a:lstStyle/>
            <a:p>
              <a:endParaRPr/>
            </a:p>
          </p:txBody>
        </p:sp>
        <p:sp>
          <p:nvSpPr>
            <p:cNvPr id="5" name="object 5"/>
            <p:cNvSpPr/>
            <p:nvPr/>
          </p:nvSpPr>
          <p:spPr>
            <a:xfrm>
              <a:off x="1579511" y="1891284"/>
              <a:ext cx="1727200" cy="2343150"/>
            </a:xfrm>
            <a:custGeom>
              <a:avLst/>
              <a:gdLst/>
              <a:ahLst/>
              <a:cxnLst/>
              <a:rect l="l" t="t" r="r" b="b"/>
              <a:pathLst>
                <a:path w="1727200" h="2343150">
                  <a:moveTo>
                    <a:pt x="1727200" y="2107779"/>
                  </a:moveTo>
                  <a:lnTo>
                    <a:pt x="1727200" y="268985"/>
                  </a:lnTo>
                  <a:lnTo>
                    <a:pt x="1714500" y="221505"/>
                  </a:lnTo>
                  <a:lnTo>
                    <a:pt x="1701800" y="176963"/>
                  </a:lnTo>
                  <a:lnTo>
                    <a:pt x="1676400" y="135994"/>
                  </a:lnTo>
                  <a:lnTo>
                    <a:pt x="1651000" y="99233"/>
                  </a:lnTo>
                  <a:lnTo>
                    <a:pt x="1625600" y="67315"/>
                  </a:lnTo>
                  <a:lnTo>
                    <a:pt x="1587500" y="40874"/>
                  </a:lnTo>
                  <a:lnTo>
                    <a:pt x="1536700" y="20545"/>
                  </a:lnTo>
                  <a:lnTo>
                    <a:pt x="1498600" y="6962"/>
                  </a:lnTo>
                  <a:lnTo>
                    <a:pt x="1447800" y="761"/>
                  </a:lnTo>
                  <a:lnTo>
                    <a:pt x="1435100" y="0"/>
                  </a:lnTo>
                  <a:lnTo>
                    <a:pt x="292100" y="0"/>
                  </a:lnTo>
                  <a:lnTo>
                    <a:pt x="241300" y="3974"/>
                  </a:lnTo>
                  <a:lnTo>
                    <a:pt x="203199" y="15331"/>
                  </a:lnTo>
                  <a:lnTo>
                    <a:pt x="152399" y="33502"/>
                  </a:lnTo>
                  <a:lnTo>
                    <a:pt x="114299" y="57918"/>
                  </a:lnTo>
                  <a:lnTo>
                    <a:pt x="76199" y="88009"/>
                  </a:lnTo>
                  <a:lnTo>
                    <a:pt x="50799" y="123206"/>
                  </a:lnTo>
                  <a:lnTo>
                    <a:pt x="25399" y="162941"/>
                  </a:lnTo>
                  <a:lnTo>
                    <a:pt x="12699" y="206644"/>
                  </a:lnTo>
                  <a:lnTo>
                    <a:pt x="0" y="253745"/>
                  </a:lnTo>
                  <a:lnTo>
                    <a:pt x="0" y="2103881"/>
                  </a:lnTo>
                  <a:lnTo>
                    <a:pt x="12700" y="2149784"/>
                  </a:lnTo>
                  <a:lnTo>
                    <a:pt x="25400" y="2170846"/>
                  </a:lnTo>
                  <a:lnTo>
                    <a:pt x="25399" y="232409"/>
                  </a:lnTo>
                  <a:lnTo>
                    <a:pt x="38099" y="218693"/>
                  </a:lnTo>
                  <a:lnTo>
                    <a:pt x="38099" y="194309"/>
                  </a:lnTo>
                  <a:lnTo>
                    <a:pt x="50799" y="181355"/>
                  </a:lnTo>
                  <a:lnTo>
                    <a:pt x="50799" y="170687"/>
                  </a:lnTo>
                  <a:lnTo>
                    <a:pt x="63499" y="158495"/>
                  </a:lnTo>
                  <a:lnTo>
                    <a:pt x="63499" y="148589"/>
                  </a:lnTo>
                  <a:lnTo>
                    <a:pt x="76199" y="137159"/>
                  </a:lnTo>
                  <a:lnTo>
                    <a:pt x="76199" y="137921"/>
                  </a:lnTo>
                  <a:lnTo>
                    <a:pt x="88899" y="127253"/>
                  </a:lnTo>
                  <a:lnTo>
                    <a:pt x="88899" y="117347"/>
                  </a:lnTo>
                  <a:lnTo>
                    <a:pt x="101599" y="107441"/>
                  </a:lnTo>
                  <a:lnTo>
                    <a:pt x="101599" y="108203"/>
                  </a:lnTo>
                  <a:lnTo>
                    <a:pt x="114299" y="99059"/>
                  </a:lnTo>
                  <a:lnTo>
                    <a:pt x="114299" y="90677"/>
                  </a:lnTo>
                  <a:lnTo>
                    <a:pt x="126999" y="82295"/>
                  </a:lnTo>
                  <a:lnTo>
                    <a:pt x="126999" y="83057"/>
                  </a:lnTo>
                  <a:lnTo>
                    <a:pt x="139699" y="74675"/>
                  </a:lnTo>
                  <a:lnTo>
                    <a:pt x="139699" y="75437"/>
                  </a:lnTo>
                  <a:lnTo>
                    <a:pt x="152399" y="67817"/>
                  </a:lnTo>
                  <a:lnTo>
                    <a:pt x="152399" y="68579"/>
                  </a:lnTo>
                  <a:lnTo>
                    <a:pt x="165099" y="61721"/>
                  </a:lnTo>
                  <a:lnTo>
                    <a:pt x="177799" y="55625"/>
                  </a:lnTo>
                  <a:lnTo>
                    <a:pt x="203199" y="44957"/>
                  </a:lnTo>
                  <a:lnTo>
                    <a:pt x="203199" y="45719"/>
                  </a:lnTo>
                  <a:lnTo>
                    <a:pt x="215900" y="41147"/>
                  </a:lnTo>
                  <a:lnTo>
                    <a:pt x="254000" y="32003"/>
                  </a:lnTo>
                  <a:lnTo>
                    <a:pt x="1447800" y="28955"/>
                  </a:lnTo>
                  <a:lnTo>
                    <a:pt x="1473200" y="32003"/>
                  </a:lnTo>
                  <a:lnTo>
                    <a:pt x="1485900" y="34289"/>
                  </a:lnTo>
                  <a:lnTo>
                    <a:pt x="1498600" y="37337"/>
                  </a:lnTo>
                  <a:lnTo>
                    <a:pt x="1511300" y="41147"/>
                  </a:lnTo>
                  <a:lnTo>
                    <a:pt x="1524000" y="45719"/>
                  </a:lnTo>
                  <a:lnTo>
                    <a:pt x="1524000" y="44957"/>
                  </a:lnTo>
                  <a:lnTo>
                    <a:pt x="1549400" y="55625"/>
                  </a:lnTo>
                  <a:lnTo>
                    <a:pt x="1562100" y="61721"/>
                  </a:lnTo>
                  <a:lnTo>
                    <a:pt x="1574800" y="68579"/>
                  </a:lnTo>
                  <a:lnTo>
                    <a:pt x="1574800" y="67817"/>
                  </a:lnTo>
                  <a:lnTo>
                    <a:pt x="1587500" y="75437"/>
                  </a:lnTo>
                  <a:lnTo>
                    <a:pt x="1587500" y="82295"/>
                  </a:lnTo>
                  <a:lnTo>
                    <a:pt x="1612900" y="99059"/>
                  </a:lnTo>
                  <a:lnTo>
                    <a:pt x="1625600" y="108203"/>
                  </a:lnTo>
                  <a:lnTo>
                    <a:pt x="1625600" y="117347"/>
                  </a:lnTo>
                  <a:lnTo>
                    <a:pt x="1638300" y="127253"/>
                  </a:lnTo>
                  <a:lnTo>
                    <a:pt x="1651000" y="137921"/>
                  </a:lnTo>
                  <a:lnTo>
                    <a:pt x="1651000" y="147827"/>
                  </a:lnTo>
                  <a:lnTo>
                    <a:pt x="1663700" y="159257"/>
                  </a:lnTo>
                  <a:lnTo>
                    <a:pt x="1663700" y="169925"/>
                  </a:lnTo>
                  <a:lnTo>
                    <a:pt x="1676400" y="182117"/>
                  </a:lnTo>
                  <a:lnTo>
                    <a:pt x="1676400" y="193547"/>
                  </a:lnTo>
                  <a:lnTo>
                    <a:pt x="1689100" y="206501"/>
                  </a:lnTo>
                  <a:lnTo>
                    <a:pt x="1689100" y="244601"/>
                  </a:lnTo>
                  <a:lnTo>
                    <a:pt x="1701800" y="258317"/>
                  </a:lnTo>
                  <a:lnTo>
                    <a:pt x="1701800" y="2173968"/>
                  </a:lnTo>
                  <a:lnTo>
                    <a:pt x="1714500" y="2153043"/>
                  </a:lnTo>
                  <a:lnTo>
                    <a:pt x="1727200" y="2107779"/>
                  </a:lnTo>
                  <a:close/>
                </a:path>
                <a:path w="1727200" h="2343150">
                  <a:moveTo>
                    <a:pt x="127000" y="2253234"/>
                  </a:moveTo>
                  <a:lnTo>
                    <a:pt x="101600" y="2234946"/>
                  </a:lnTo>
                  <a:lnTo>
                    <a:pt x="101600" y="2235708"/>
                  </a:lnTo>
                  <a:lnTo>
                    <a:pt x="88900" y="2225802"/>
                  </a:lnTo>
                  <a:lnTo>
                    <a:pt x="88900" y="2215896"/>
                  </a:lnTo>
                  <a:lnTo>
                    <a:pt x="76200" y="2205228"/>
                  </a:lnTo>
                  <a:lnTo>
                    <a:pt x="76200" y="2205990"/>
                  </a:lnTo>
                  <a:lnTo>
                    <a:pt x="63500" y="2194560"/>
                  </a:lnTo>
                  <a:lnTo>
                    <a:pt x="63500" y="2184654"/>
                  </a:lnTo>
                  <a:lnTo>
                    <a:pt x="50800" y="2172461"/>
                  </a:lnTo>
                  <a:lnTo>
                    <a:pt x="50800" y="2161793"/>
                  </a:lnTo>
                  <a:lnTo>
                    <a:pt x="38100" y="2148840"/>
                  </a:lnTo>
                  <a:lnTo>
                    <a:pt x="38100" y="2124455"/>
                  </a:lnTo>
                  <a:lnTo>
                    <a:pt x="25400" y="2111502"/>
                  </a:lnTo>
                  <a:lnTo>
                    <a:pt x="25400" y="2170846"/>
                  </a:lnTo>
                  <a:lnTo>
                    <a:pt x="38100" y="2191907"/>
                  </a:lnTo>
                  <a:lnTo>
                    <a:pt x="63500" y="2230403"/>
                  </a:lnTo>
                  <a:lnTo>
                    <a:pt x="88900" y="2265426"/>
                  </a:lnTo>
                  <a:lnTo>
                    <a:pt x="114300" y="2283714"/>
                  </a:lnTo>
                  <a:lnTo>
                    <a:pt x="114300" y="2252472"/>
                  </a:lnTo>
                  <a:lnTo>
                    <a:pt x="127000" y="2253234"/>
                  </a:lnTo>
                  <a:close/>
                </a:path>
                <a:path w="1727200" h="2343150">
                  <a:moveTo>
                    <a:pt x="126999" y="90677"/>
                  </a:moveTo>
                  <a:lnTo>
                    <a:pt x="114299" y="90677"/>
                  </a:lnTo>
                  <a:lnTo>
                    <a:pt x="114299" y="99059"/>
                  </a:lnTo>
                  <a:lnTo>
                    <a:pt x="126999" y="90677"/>
                  </a:lnTo>
                  <a:close/>
                </a:path>
                <a:path w="1727200" h="2343150">
                  <a:moveTo>
                    <a:pt x="1701800" y="2173968"/>
                  </a:moveTo>
                  <a:lnTo>
                    <a:pt x="1701800" y="2084831"/>
                  </a:lnTo>
                  <a:lnTo>
                    <a:pt x="1689100" y="2112264"/>
                  </a:lnTo>
                  <a:lnTo>
                    <a:pt x="1689100" y="2136647"/>
                  </a:lnTo>
                  <a:lnTo>
                    <a:pt x="1676400" y="2149602"/>
                  </a:lnTo>
                  <a:lnTo>
                    <a:pt x="1676400" y="2161031"/>
                  </a:lnTo>
                  <a:lnTo>
                    <a:pt x="1663700" y="2173223"/>
                  </a:lnTo>
                  <a:lnTo>
                    <a:pt x="1663700" y="2183891"/>
                  </a:lnTo>
                  <a:lnTo>
                    <a:pt x="1651000" y="2195322"/>
                  </a:lnTo>
                  <a:lnTo>
                    <a:pt x="1651000" y="2205228"/>
                  </a:lnTo>
                  <a:lnTo>
                    <a:pt x="1638300" y="2215896"/>
                  </a:lnTo>
                  <a:lnTo>
                    <a:pt x="1625600" y="2225802"/>
                  </a:lnTo>
                  <a:lnTo>
                    <a:pt x="1625600" y="2234946"/>
                  </a:lnTo>
                  <a:lnTo>
                    <a:pt x="1600200" y="2253234"/>
                  </a:lnTo>
                  <a:lnTo>
                    <a:pt x="1600200" y="2252472"/>
                  </a:lnTo>
                  <a:lnTo>
                    <a:pt x="1587500" y="2260854"/>
                  </a:lnTo>
                  <a:lnTo>
                    <a:pt x="1587500" y="2267711"/>
                  </a:lnTo>
                  <a:lnTo>
                    <a:pt x="1574800" y="2275331"/>
                  </a:lnTo>
                  <a:lnTo>
                    <a:pt x="1562100" y="2282190"/>
                  </a:lnTo>
                  <a:lnTo>
                    <a:pt x="1562100" y="2281428"/>
                  </a:lnTo>
                  <a:lnTo>
                    <a:pt x="1549400" y="2287523"/>
                  </a:lnTo>
                  <a:lnTo>
                    <a:pt x="1524000" y="2298191"/>
                  </a:lnTo>
                  <a:lnTo>
                    <a:pt x="1524000" y="2297429"/>
                  </a:lnTo>
                  <a:lnTo>
                    <a:pt x="1511300" y="2302002"/>
                  </a:lnTo>
                  <a:lnTo>
                    <a:pt x="1498600" y="2305811"/>
                  </a:lnTo>
                  <a:lnTo>
                    <a:pt x="1485900" y="2308860"/>
                  </a:lnTo>
                  <a:lnTo>
                    <a:pt x="1473200" y="2311146"/>
                  </a:lnTo>
                  <a:lnTo>
                    <a:pt x="1447800" y="2314193"/>
                  </a:lnTo>
                  <a:lnTo>
                    <a:pt x="279400" y="2314193"/>
                  </a:lnTo>
                  <a:lnTo>
                    <a:pt x="241300" y="2308860"/>
                  </a:lnTo>
                  <a:lnTo>
                    <a:pt x="203200" y="2297429"/>
                  </a:lnTo>
                  <a:lnTo>
                    <a:pt x="203200" y="2298191"/>
                  </a:lnTo>
                  <a:lnTo>
                    <a:pt x="177800" y="2287523"/>
                  </a:lnTo>
                  <a:lnTo>
                    <a:pt x="165100" y="2281428"/>
                  </a:lnTo>
                  <a:lnTo>
                    <a:pt x="165100" y="2282190"/>
                  </a:lnTo>
                  <a:lnTo>
                    <a:pt x="152400" y="2275331"/>
                  </a:lnTo>
                  <a:lnTo>
                    <a:pt x="139700" y="2267711"/>
                  </a:lnTo>
                  <a:lnTo>
                    <a:pt x="139700" y="2268473"/>
                  </a:lnTo>
                  <a:lnTo>
                    <a:pt x="127000" y="2260091"/>
                  </a:lnTo>
                  <a:lnTo>
                    <a:pt x="127000" y="2260854"/>
                  </a:lnTo>
                  <a:lnTo>
                    <a:pt x="114300" y="2252472"/>
                  </a:lnTo>
                  <a:lnTo>
                    <a:pt x="114300" y="2283714"/>
                  </a:lnTo>
                  <a:lnTo>
                    <a:pt x="152400" y="2309267"/>
                  </a:lnTo>
                  <a:lnTo>
                    <a:pt x="203200" y="2327738"/>
                  </a:lnTo>
                  <a:lnTo>
                    <a:pt x="241300" y="2339056"/>
                  </a:lnTo>
                  <a:lnTo>
                    <a:pt x="292100" y="2343149"/>
                  </a:lnTo>
                  <a:lnTo>
                    <a:pt x="1435100" y="2343149"/>
                  </a:lnTo>
                  <a:lnTo>
                    <a:pt x="1511300" y="2332512"/>
                  </a:lnTo>
                  <a:lnTo>
                    <a:pt x="1549400" y="2316484"/>
                  </a:lnTo>
                  <a:lnTo>
                    <a:pt x="1600200" y="2294125"/>
                  </a:lnTo>
                  <a:lnTo>
                    <a:pt x="1625600" y="2266017"/>
                  </a:lnTo>
                  <a:lnTo>
                    <a:pt x="1663700" y="2232745"/>
                  </a:lnTo>
                  <a:lnTo>
                    <a:pt x="1689100" y="2194893"/>
                  </a:lnTo>
                  <a:lnTo>
                    <a:pt x="1701800" y="2173968"/>
                  </a:lnTo>
                  <a:close/>
                </a:path>
              </a:pathLst>
            </a:custGeom>
            <a:solidFill>
              <a:srgbClr val="FFBF00"/>
            </a:solidFill>
          </p:spPr>
          <p:txBody>
            <a:bodyPr wrap="square" lIns="0" tIns="0" rIns="0" bIns="0" rtlCol="0"/>
            <a:lstStyle/>
            <a:p>
              <a:endParaRPr/>
            </a:p>
          </p:txBody>
        </p:sp>
        <p:sp>
          <p:nvSpPr>
            <p:cNvPr id="6" name="object 6"/>
            <p:cNvSpPr/>
            <p:nvPr/>
          </p:nvSpPr>
          <p:spPr>
            <a:xfrm>
              <a:off x="1593227" y="1292364"/>
              <a:ext cx="8006715" cy="542290"/>
            </a:xfrm>
            <a:custGeom>
              <a:avLst/>
              <a:gdLst/>
              <a:ahLst/>
              <a:cxnLst/>
              <a:rect l="l" t="t" r="r" b="b"/>
              <a:pathLst>
                <a:path w="8006715" h="542289">
                  <a:moveTo>
                    <a:pt x="8006334" y="98298"/>
                  </a:moveTo>
                  <a:lnTo>
                    <a:pt x="1730502" y="98298"/>
                  </a:lnTo>
                  <a:lnTo>
                    <a:pt x="1533906" y="0"/>
                  </a:lnTo>
                  <a:lnTo>
                    <a:pt x="1533906" y="98298"/>
                  </a:lnTo>
                  <a:lnTo>
                    <a:pt x="0" y="98298"/>
                  </a:lnTo>
                  <a:lnTo>
                    <a:pt x="0" y="469392"/>
                  </a:lnTo>
                  <a:lnTo>
                    <a:pt x="1533906" y="469392"/>
                  </a:lnTo>
                  <a:lnTo>
                    <a:pt x="1533906" y="541782"/>
                  </a:lnTo>
                  <a:lnTo>
                    <a:pt x="1678266" y="469392"/>
                  </a:lnTo>
                  <a:lnTo>
                    <a:pt x="8006334" y="469392"/>
                  </a:lnTo>
                  <a:lnTo>
                    <a:pt x="8006334" y="98298"/>
                  </a:lnTo>
                  <a:close/>
                </a:path>
              </a:pathLst>
            </a:custGeom>
            <a:solidFill>
              <a:srgbClr val="4371C3"/>
            </a:solidFill>
          </p:spPr>
          <p:txBody>
            <a:bodyPr wrap="square" lIns="0" tIns="0" rIns="0" bIns="0" rtlCol="0"/>
            <a:lstStyle/>
            <a:p>
              <a:endParaRPr/>
            </a:p>
          </p:txBody>
        </p:sp>
        <p:sp>
          <p:nvSpPr>
            <p:cNvPr id="7" name="object 7"/>
            <p:cNvSpPr/>
            <p:nvPr/>
          </p:nvSpPr>
          <p:spPr>
            <a:xfrm>
              <a:off x="3117227" y="1277112"/>
              <a:ext cx="572770" cy="572770"/>
            </a:xfrm>
            <a:custGeom>
              <a:avLst/>
              <a:gdLst/>
              <a:ahLst/>
              <a:cxnLst/>
              <a:rect l="l" t="t" r="r" b="b"/>
              <a:pathLst>
                <a:path w="572770" h="572769">
                  <a:moveTo>
                    <a:pt x="572262" y="285749"/>
                  </a:moveTo>
                  <a:lnTo>
                    <a:pt x="0" y="0"/>
                  </a:lnTo>
                  <a:lnTo>
                    <a:pt x="0" y="572262"/>
                  </a:lnTo>
                  <a:lnTo>
                    <a:pt x="5334" y="569591"/>
                  </a:lnTo>
                  <a:lnTo>
                    <a:pt x="5334" y="23622"/>
                  </a:lnTo>
                  <a:lnTo>
                    <a:pt x="19050" y="15240"/>
                  </a:lnTo>
                  <a:lnTo>
                    <a:pt x="19050" y="30499"/>
                  </a:lnTo>
                  <a:lnTo>
                    <a:pt x="528852" y="286118"/>
                  </a:lnTo>
                  <a:lnTo>
                    <a:pt x="546354" y="277367"/>
                  </a:lnTo>
                  <a:lnTo>
                    <a:pt x="546354" y="298721"/>
                  </a:lnTo>
                  <a:lnTo>
                    <a:pt x="572262" y="285749"/>
                  </a:lnTo>
                  <a:close/>
                </a:path>
                <a:path w="572770" h="572769">
                  <a:moveTo>
                    <a:pt x="19050" y="30499"/>
                  </a:moveTo>
                  <a:lnTo>
                    <a:pt x="19050" y="15240"/>
                  </a:lnTo>
                  <a:lnTo>
                    <a:pt x="5334" y="23622"/>
                  </a:lnTo>
                  <a:lnTo>
                    <a:pt x="19050" y="30499"/>
                  </a:lnTo>
                  <a:close/>
                </a:path>
                <a:path w="572770" h="572769">
                  <a:moveTo>
                    <a:pt x="19050" y="541020"/>
                  </a:moveTo>
                  <a:lnTo>
                    <a:pt x="19050" y="30499"/>
                  </a:lnTo>
                  <a:lnTo>
                    <a:pt x="5334" y="23622"/>
                  </a:lnTo>
                  <a:lnTo>
                    <a:pt x="5334" y="547878"/>
                  </a:lnTo>
                  <a:lnTo>
                    <a:pt x="19050" y="541020"/>
                  </a:lnTo>
                  <a:close/>
                </a:path>
                <a:path w="572770" h="572769">
                  <a:moveTo>
                    <a:pt x="546354" y="298721"/>
                  </a:moveTo>
                  <a:lnTo>
                    <a:pt x="546354" y="294893"/>
                  </a:lnTo>
                  <a:lnTo>
                    <a:pt x="528852" y="286118"/>
                  </a:lnTo>
                  <a:lnTo>
                    <a:pt x="5334" y="547878"/>
                  </a:lnTo>
                  <a:lnTo>
                    <a:pt x="19050" y="557022"/>
                  </a:lnTo>
                  <a:lnTo>
                    <a:pt x="19050" y="562724"/>
                  </a:lnTo>
                  <a:lnTo>
                    <a:pt x="546354" y="298721"/>
                  </a:lnTo>
                  <a:close/>
                </a:path>
                <a:path w="572770" h="572769">
                  <a:moveTo>
                    <a:pt x="19050" y="562724"/>
                  </a:moveTo>
                  <a:lnTo>
                    <a:pt x="19050" y="557022"/>
                  </a:lnTo>
                  <a:lnTo>
                    <a:pt x="5334" y="547878"/>
                  </a:lnTo>
                  <a:lnTo>
                    <a:pt x="5334" y="569591"/>
                  </a:lnTo>
                  <a:lnTo>
                    <a:pt x="19050" y="562724"/>
                  </a:lnTo>
                  <a:close/>
                </a:path>
                <a:path w="572770" h="572769">
                  <a:moveTo>
                    <a:pt x="546354" y="294893"/>
                  </a:moveTo>
                  <a:lnTo>
                    <a:pt x="546354" y="277367"/>
                  </a:lnTo>
                  <a:lnTo>
                    <a:pt x="528852" y="286118"/>
                  </a:lnTo>
                  <a:lnTo>
                    <a:pt x="546354" y="294893"/>
                  </a:lnTo>
                  <a:close/>
                </a:path>
              </a:pathLst>
            </a:custGeom>
            <a:solidFill>
              <a:srgbClr val="FFFFFF"/>
            </a:solidFill>
          </p:spPr>
          <p:txBody>
            <a:bodyPr wrap="square" lIns="0" tIns="0" rIns="0" bIns="0" rtlCol="0"/>
            <a:lstStyle/>
            <a:p>
              <a:endParaRPr/>
            </a:p>
          </p:txBody>
        </p:sp>
        <p:sp>
          <p:nvSpPr>
            <p:cNvPr id="8" name="object 8"/>
            <p:cNvSpPr/>
            <p:nvPr/>
          </p:nvSpPr>
          <p:spPr>
            <a:xfrm>
              <a:off x="5048897" y="1283970"/>
              <a:ext cx="541020" cy="541020"/>
            </a:xfrm>
            <a:custGeom>
              <a:avLst/>
              <a:gdLst/>
              <a:ahLst/>
              <a:cxnLst/>
              <a:rect l="l" t="t" r="r" b="b"/>
              <a:pathLst>
                <a:path w="541020" h="541019">
                  <a:moveTo>
                    <a:pt x="541020" y="270509"/>
                  </a:moveTo>
                  <a:lnTo>
                    <a:pt x="0" y="0"/>
                  </a:lnTo>
                  <a:lnTo>
                    <a:pt x="0" y="541020"/>
                  </a:lnTo>
                  <a:lnTo>
                    <a:pt x="541020" y="270509"/>
                  </a:lnTo>
                  <a:close/>
                </a:path>
              </a:pathLst>
            </a:custGeom>
            <a:solidFill>
              <a:srgbClr val="4371C3"/>
            </a:solidFill>
          </p:spPr>
          <p:txBody>
            <a:bodyPr wrap="square" lIns="0" tIns="0" rIns="0" bIns="0" rtlCol="0"/>
            <a:lstStyle/>
            <a:p>
              <a:endParaRPr/>
            </a:p>
          </p:txBody>
        </p:sp>
        <p:sp>
          <p:nvSpPr>
            <p:cNvPr id="9" name="object 9"/>
            <p:cNvSpPr/>
            <p:nvPr/>
          </p:nvSpPr>
          <p:spPr>
            <a:xfrm>
              <a:off x="5039753" y="1268730"/>
              <a:ext cx="571500" cy="571500"/>
            </a:xfrm>
            <a:custGeom>
              <a:avLst/>
              <a:gdLst/>
              <a:ahLst/>
              <a:cxnLst/>
              <a:rect l="l" t="t" r="r" b="b"/>
              <a:pathLst>
                <a:path w="571500" h="571500">
                  <a:moveTo>
                    <a:pt x="571500" y="285749"/>
                  </a:moveTo>
                  <a:lnTo>
                    <a:pt x="0" y="0"/>
                  </a:lnTo>
                  <a:lnTo>
                    <a:pt x="0" y="571500"/>
                  </a:lnTo>
                  <a:lnTo>
                    <a:pt x="5334" y="568832"/>
                  </a:lnTo>
                  <a:lnTo>
                    <a:pt x="5334" y="23622"/>
                  </a:lnTo>
                  <a:lnTo>
                    <a:pt x="19049" y="15240"/>
                  </a:lnTo>
                  <a:lnTo>
                    <a:pt x="19049" y="30479"/>
                  </a:lnTo>
                  <a:lnTo>
                    <a:pt x="529590" y="285749"/>
                  </a:lnTo>
                  <a:lnTo>
                    <a:pt x="546354" y="277367"/>
                  </a:lnTo>
                  <a:lnTo>
                    <a:pt x="546354" y="298322"/>
                  </a:lnTo>
                  <a:lnTo>
                    <a:pt x="571500" y="285749"/>
                  </a:lnTo>
                  <a:close/>
                </a:path>
                <a:path w="571500" h="571500">
                  <a:moveTo>
                    <a:pt x="19049" y="30479"/>
                  </a:moveTo>
                  <a:lnTo>
                    <a:pt x="19049" y="15240"/>
                  </a:lnTo>
                  <a:lnTo>
                    <a:pt x="5334" y="23622"/>
                  </a:lnTo>
                  <a:lnTo>
                    <a:pt x="19049" y="30479"/>
                  </a:lnTo>
                  <a:close/>
                </a:path>
                <a:path w="571500" h="571500">
                  <a:moveTo>
                    <a:pt x="19049" y="541020"/>
                  </a:moveTo>
                  <a:lnTo>
                    <a:pt x="19049" y="30479"/>
                  </a:lnTo>
                  <a:lnTo>
                    <a:pt x="5334" y="23622"/>
                  </a:lnTo>
                  <a:lnTo>
                    <a:pt x="5334" y="547878"/>
                  </a:lnTo>
                  <a:lnTo>
                    <a:pt x="19049" y="541020"/>
                  </a:lnTo>
                  <a:close/>
                </a:path>
                <a:path w="571500" h="571500">
                  <a:moveTo>
                    <a:pt x="546354" y="298322"/>
                  </a:moveTo>
                  <a:lnTo>
                    <a:pt x="546354" y="294131"/>
                  </a:lnTo>
                  <a:lnTo>
                    <a:pt x="529590" y="285749"/>
                  </a:lnTo>
                  <a:lnTo>
                    <a:pt x="5334" y="547878"/>
                  </a:lnTo>
                  <a:lnTo>
                    <a:pt x="19049" y="556259"/>
                  </a:lnTo>
                  <a:lnTo>
                    <a:pt x="19049" y="561975"/>
                  </a:lnTo>
                  <a:lnTo>
                    <a:pt x="546354" y="298322"/>
                  </a:lnTo>
                  <a:close/>
                </a:path>
                <a:path w="571500" h="571500">
                  <a:moveTo>
                    <a:pt x="19049" y="561975"/>
                  </a:moveTo>
                  <a:lnTo>
                    <a:pt x="19049" y="556259"/>
                  </a:lnTo>
                  <a:lnTo>
                    <a:pt x="5334" y="547878"/>
                  </a:lnTo>
                  <a:lnTo>
                    <a:pt x="5334" y="568832"/>
                  </a:lnTo>
                  <a:lnTo>
                    <a:pt x="19049" y="561975"/>
                  </a:lnTo>
                  <a:close/>
                </a:path>
                <a:path w="571500" h="571500">
                  <a:moveTo>
                    <a:pt x="546354" y="294131"/>
                  </a:moveTo>
                  <a:lnTo>
                    <a:pt x="546354" y="277367"/>
                  </a:lnTo>
                  <a:lnTo>
                    <a:pt x="529590" y="285749"/>
                  </a:lnTo>
                  <a:lnTo>
                    <a:pt x="546354" y="294131"/>
                  </a:lnTo>
                  <a:close/>
                </a:path>
              </a:pathLst>
            </a:custGeom>
            <a:solidFill>
              <a:srgbClr val="FFFFFF"/>
            </a:solidFill>
          </p:spPr>
          <p:txBody>
            <a:bodyPr wrap="square" lIns="0" tIns="0" rIns="0" bIns="0" rtlCol="0"/>
            <a:lstStyle/>
            <a:p>
              <a:endParaRPr/>
            </a:p>
          </p:txBody>
        </p:sp>
        <p:sp>
          <p:nvSpPr>
            <p:cNvPr id="10" name="object 10"/>
            <p:cNvSpPr/>
            <p:nvPr/>
          </p:nvSpPr>
          <p:spPr>
            <a:xfrm>
              <a:off x="7261745" y="1283970"/>
              <a:ext cx="541020" cy="541020"/>
            </a:xfrm>
            <a:custGeom>
              <a:avLst/>
              <a:gdLst/>
              <a:ahLst/>
              <a:cxnLst/>
              <a:rect l="l" t="t" r="r" b="b"/>
              <a:pathLst>
                <a:path w="541020" h="541019">
                  <a:moveTo>
                    <a:pt x="541020" y="270509"/>
                  </a:moveTo>
                  <a:lnTo>
                    <a:pt x="0" y="0"/>
                  </a:lnTo>
                  <a:lnTo>
                    <a:pt x="0" y="541020"/>
                  </a:lnTo>
                  <a:lnTo>
                    <a:pt x="541020" y="270509"/>
                  </a:lnTo>
                  <a:close/>
                </a:path>
              </a:pathLst>
            </a:custGeom>
            <a:solidFill>
              <a:srgbClr val="4371C3"/>
            </a:solidFill>
          </p:spPr>
          <p:txBody>
            <a:bodyPr wrap="square" lIns="0" tIns="0" rIns="0" bIns="0" rtlCol="0"/>
            <a:lstStyle/>
            <a:p>
              <a:endParaRPr/>
            </a:p>
          </p:txBody>
        </p:sp>
        <p:sp>
          <p:nvSpPr>
            <p:cNvPr id="11" name="object 11"/>
            <p:cNvSpPr/>
            <p:nvPr/>
          </p:nvSpPr>
          <p:spPr>
            <a:xfrm>
              <a:off x="7252589" y="1268730"/>
              <a:ext cx="571500" cy="571500"/>
            </a:xfrm>
            <a:custGeom>
              <a:avLst/>
              <a:gdLst/>
              <a:ahLst/>
              <a:cxnLst/>
              <a:rect l="l" t="t" r="r" b="b"/>
              <a:pathLst>
                <a:path w="571500" h="571500">
                  <a:moveTo>
                    <a:pt x="571500" y="285749"/>
                  </a:moveTo>
                  <a:lnTo>
                    <a:pt x="0" y="0"/>
                  </a:lnTo>
                  <a:lnTo>
                    <a:pt x="0" y="571500"/>
                  </a:lnTo>
                  <a:lnTo>
                    <a:pt x="5334" y="568832"/>
                  </a:lnTo>
                  <a:lnTo>
                    <a:pt x="5334" y="23622"/>
                  </a:lnTo>
                  <a:lnTo>
                    <a:pt x="19049" y="15240"/>
                  </a:lnTo>
                  <a:lnTo>
                    <a:pt x="19049" y="30479"/>
                  </a:lnTo>
                  <a:lnTo>
                    <a:pt x="529590" y="285749"/>
                  </a:lnTo>
                  <a:lnTo>
                    <a:pt x="546354" y="277367"/>
                  </a:lnTo>
                  <a:lnTo>
                    <a:pt x="546354" y="298322"/>
                  </a:lnTo>
                  <a:lnTo>
                    <a:pt x="571500" y="285749"/>
                  </a:lnTo>
                  <a:close/>
                </a:path>
                <a:path w="571500" h="571500">
                  <a:moveTo>
                    <a:pt x="19049" y="30479"/>
                  </a:moveTo>
                  <a:lnTo>
                    <a:pt x="19049" y="15240"/>
                  </a:lnTo>
                  <a:lnTo>
                    <a:pt x="5334" y="23622"/>
                  </a:lnTo>
                  <a:lnTo>
                    <a:pt x="19049" y="30479"/>
                  </a:lnTo>
                  <a:close/>
                </a:path>
                <a:path w="571500" h="571500">
                  <a:moveTo>
                    <a:pt x="19049" y="541020"/>
                  </a:moveTo>
                  <a:lnTo>
                    <a:pt x="19049" y="30479"/>
                  </a:lnTo>
                  <a:lnTo>
                    <a:pt x="5334" y="23622"/>
                  </a:lnTo>
                  <a:lnTo>
                    <a:pt x="5334" y="547878"/>
                  </a:lnTo>
                  <a:lnTo>
                    <a:pt x="19049" y="541020"/>
                  </a:lnTo>
                  <a:close/>
                </a:path>
                <a:path w="571500" h="571500">
                  <a:moveTo>
                    <a:pt x="546354" y="298322"/>
                  </a:moveTo>
                  <a:lnTo>
                    <a:pt x="546354" y="294131"/>
                  </a:lnTo>
                  <a:lnTo>
                    <a:pt x="529590" y="285749"/>
                  </a:lnTo>
                  <a:lnTo>
                    <a:pt x="5334" y="547878"/>
                  </a:lnTo>
                  <a:lnTo>
                    <a:pt x="19049" y="556259"/>
                  </a:lnTo>
                  <a:lnTo>
                    <a:pt x="19049" y="561975"/>
                  </a:lnTo>
                  <a:lnTo>
                    <a:pt x="546354" y="298322"/>
                  </a:lnTo>
                  <a:close/>
                </a:path>
                <a:path w="571500" h="571500">
                  <a:moveTo>
                    <a:pt x="19049" y="561975"/>
                  </a:moveTo>
                  <a:lnTo>
                    <a:pt x="19049" y="556259"/>
                  </a:lnTo>
                  <a:lnTo>
                    <a:pt x="5334" y="547878"/>
                  </a:lnTo>
                  <a:lnTo>
                    <a:pt x="5334" y="568832"/>
                  </a:lnTo>
                  <a:lnTo>
                    <a:pt x="19049" y="561975"/>
                  </a:lnTo>
                  <a:close/>
                </a:path>
                <a:path w="571500" h="571500">
                  <a:moveTo>
                    <a:pt x="546354" y="294131"/>
                  </a:moveTo>
                  <a:lnTo>
                    <a:pt x="546354" y="277367"/>
                  </a:lnTo>
                  <a:lnTo>
                    <a:pt x="529590" y="285749"/>
                  </a:lnTo>
                  <a:lnTo>
                    <a:pt x="546354" y="294131"/>
                  </a:lnTo>
                  <a:close/>
                </a:path>
              </a:pathLst>
            </a:custGeom>
            <a:solidFill>
              <a:srgbClr val="FFFFFF"/>
            </a:solidFill>
          </p:spPr>
          <p:txBody>
            <a:bodyPr wrap="square" lIns="0" tIns="0" rIns="0" bIns="0" rtlCol="0"/>
            <a:lstStyle/>
            <a:p>
              <a:endParaRPr/>
            </a:p>
          </p:txBody>
        </p:sp>
      </p:grpSp>
      <p:sp>
        <p:nvSpPr>
          <p:cNvPr id="12" name="object 12"/>
          <p:cNvSpPr/>
          <p:nvPr/>
        </p:nvSpPr>
        <p:spPr>
          <a:xfrm>
            <a:off x="3425075" y="1899678"/>
            <a:ext cx="1720850" cy="2326640"/>
          </a:xfrm>
          <a:custGeom>
            <a:avLst/>
            <a:gdLst/>
            <a:ahLst/>
            <a:cxnLst/>
            <a:rect l="l" t="t" r="r" b="b"/>
            <a:pathLst>
              <a:path w="1720850" h="2326640">
                <a:moveTo>
                  <a:pt x="1720596" y="291084"/>
                </a:moveTo>
                <a:lnTo>
                  <a:pt x="1710664" y="215087"/>
                </a:lnTo>
                <a:lnTo>
                  <a:pt x="1695246" y="171754"/>
                </a:lnTo>
                <a:lnTo>
                  <a:pt x="1673440" y="131940"/>
                </a:lnTo>
                <a:lnTo>
                  <a:pt x="1645907" y="96240"/>
                </a:lnTo>
                <a:lnTo>
                  <a:pt x="1613281" y="65239"/>
                </a:lnTo>
                <a:lnTo>
                  <a:pt x="1576209" y="39535"/>
                </a:lnTo>
                <a:lnTo>
                  <a:pt x="1535328" y="19697"/>
                </a:lnTo>
                <a:lnTo>
                  <a:pt x="1491297" y="6324"/>
                </a:lnTo>
                <a:lnTo>
                  <a:pt x="1444752" y="0"/>
                </a:lnTo>
                <a:lnTo>
                  <a:pt x="291084" y="0"/>
                </a:lnTo>
                <a:lnTo>
                  <a:pt x="244411" y="3543"/>
                </a:lnTo>
                <a:lnTo>
                  <a:pt x="199771" y="14503"/>
                </a:lnTo>
                <a:lnTo>
                  <a:pt x="157861" y="32245"/>
                </a:lnTo>
                <a:lnTo>
                  <a:pt x="119380" y="56159"/>
                </a:lnTo>
                <a:lnTo>
                  <a:pt x="85077" y="85648"/>
                </a:lnTo>
                <a:lnTo>
                  <a:pt x="55651" y="120078"/>
                </a:lnTo>
                <a:lnTo>
                  <a:pt x="31826" y="158838"/>
                </a:lnTo>
                <a:lnTo>
                  <a:pt x="14300" y="201307"/>
                </a:lnTo>
                <a:lnTo>
                  <a:pt x="3810" y="246888"/>
                </a:lnTo>
                <a:lnTo>
                  <a:pt x="0" y="291084"/>
                </a:lnTo>
                <a:lnTo>
                  <a:pt x="0" y="2036064"/>
                </a:lnTo>
                <a:lnTo>
                  <a:pt x="1524" y="2065782"/>
                </a:lnTo>
                <a:lnTo>
                  <a:pt x="6096" y="2093976"/>
                </a:lnTo>
                <a:lnTo>
                  <a:pt x="12954" y="2117775"/>
                </a:lnTo>
                <a:lnTo>
                  <a:pt x="18808" y="2138146"/>
                </a:lnTo>
                <a:lnTo>
                  <a:pt x="21336" y="2143442"/>
                </a:lnTo>
                <a:lnTo>
                  <a:pt x="25146" y="2151481"/>
                </a:lnTo>
                <a:lnTo>
                  <a:pt x="38379" y="2179370"/>
                </a:lnTo>
                <a:lnTo>
                  <a:pt x="60198" y="2211425"/>
                </a:lnTo>
                <a:lnTo>
                  <a:pt x="64084" y="2217140"/>
                </a:lnTo>
                <a:lnTo>
                  <a:pt x="67818" y="2221192"/>
                </a:lnTo>
                <a:lnTo>
                  <a:pt x="76200" y="2230272"/>
                </a:lnTo>
                <a:lnTo>
                  <a:pt x="95250" y="2250948"/>
                </a:lnTo>
                <a:lnTo>
                  <a:pt x="105918" y="2260092"/>
                </a:lnTo>
                <a:lnTo>
                  <a:pt x="156540" y="2293518"/>
                </a:lnTo>
                <a:lnTo>
                  <a:pt x="195072" y="2309939"/>
                </a:lnTo>
                <a:lnTo>
                  <a:pt x="234696" y="2320429"/>
                </a:lnTo>
                <a:lnTo>
                  <a:pt x="244703" y="2322880"/>
                </a:lnTo>
                <a:lnTo>
                  <a:pt x="291084" y="2326386"/>
                </a:lnTo>
                <a:lnTo>
                  <a:pt x="1444752" y="2326386"/>
                </a:lnTo>
                <a:lnTo>
                  <a:pt x="1458468" y="2324938"/>
                </a:lnTo>
                <a:lnTo>
                  <a:pt x="1459230" y="2324862"/>
                </a:lnTo>
                <a:lnTo>
                  <a:pt x="1472184" y="2322576"/>
                </a:lnTo>
                <a:lnTo>
                  <a:pt x="1485900" y="2320163"/>
                </a:lnTo>
                <a:lnTo>
                  <a:pt x="1504975" y="2316810"/>
                </a:lnTo>
                <a:lnTo>
                  <a:pt x="1512570" y="2314117"/>
                </a:lnTo>
                <a:lnTo>
                  <a:pt x="1525524" y="2309520"/>
                </a:lnTo>
                <a:lnTo>
                  <a:pt x="1548180" y="2301481"/>
                </a:lnTo>
                <a:lnTo>
                  <a:pt x="1550670" y="2300109"/>
                </a:lnTo>
                <a:lnTo>
                  <a:pt x="1588109" y="2279573"/>
                </a:lnTo>
                <a:lnTo>
                  <a:pt x="1624076" y="2251811"/>
                </a:lnTo>
                <a:lnTo>
                  <a:pt x="1655381" y="2218931"/>
                </a:lnTo>
                <a:lnTo>
                  <a:pt x="1681302" y="2181631"/>
                </a:lnTo>
                <a:lnTo>
                  <a:pt x="1701165" y="2140661"/>
                </a:lnTo>
                <a:lnTo>
                  <a:pt x="1714233" y="2096719"/>
                </a:lnTo>
                <a:lnTo>
                  <a:pt x="1719834" y="2050542"/>
                </a:lnTo>
                <a:lnTo>
                  <a:pt x="1720596" y="2036064"/>
                </a:lnTo>
                <a:lnTo>
                  <a:pt x="1720596" y="291084"/>
                </a:lnTo>
                <a:close/>
              </a:path>
            </a:pathLst>
          </a:custGeom>
          <a:solidFill>
            <a:srgbClr val="FFF1CB"/>
          </a:solidFill>
        </p:spPr>
        <p:txBody>
          <a:bodyPr wrap="square" lIns="0" tIns="0" rIns="0" bIns="0" rtlCol="0"/>
          <a:lstStyle/>
          <a:p>
            <a:endParaRPr/>
          </a:p>
        </p:txBody>
      </p:sp>
      <p:sp>
        <p:nvSpPr>
          <p:cNvPr id="13" name="object 13"/>
          <p:cNvSpPr txBox="1"/>
          <p:nvPr/>
        </p:nvSpPr>
        <p:spPr>
          <a:xfrm>
            <a:off x="3593725" y="2014982"/>
            <a:ext cx="1346200" cy="1671320"/>
          </a:xfrm>
          <a:prstGeom prst="rect">
            <a:avLst/>
          </a:prstGeom>
        </p:spPr>
        <p:txBody>
          <a:bodyPr vert="horz" wrap="square" lIns="0" tIns="12700" rIns="0" bIns="0" rtlCol="0">
            <a:spAutoFit/>
          </a:bodyPr>
          <a:lstStyle/>
          <a:p>
            <a:pPr marL="189865" marR="5080" indent="-177800" algn="just">
              <a:lnSpc>
                <a:spcPct val="100000"/>
              </a:lnSpc>
              <a:spcBef>
                <a:spcPts val="100"/>
              </a:spcBef>
              <a:buFont typeface="Arial"/>
              <a:buChar char="•"/>
              <a:tabLst>
                <a:tab pos="190500" algn="l"/>
              </a:tabLst>
            </a:pPr>
            <a:r>
              <a:rPr sz="1800" b="1" dirty="0">
                <a:solidFill>
                  <a:srgbClr val="C00000"/>
                </a:solidFill>
                <a:latin typeface="微軟正黑體"/>
                <a:cs typeface="微軟正黑體"/>
              </a:rPr>
              <a:t>參加統一入 學測驗</a:t>
            </a:r>
            <a:endParaRPr sz="1800">
              <a:latin typeface="微軟正黑體"/>
              <a:cs typeface="微軟正黑體"/>
            </a:endParaRPr>
          </a:p>
          <a:p>
            <a:pPr marL="189865" indent="-177800" algn="just">
              <a:lnSpc>
                <a:spcPct val="100000"/>
              </a:lnSpc>
              <a:buFont typeface="Arial"/>
              <a:buChar char="•"/>
              <a:tabLst>
                <a:tab pos="190500" algn="l"/>
              </a:tabLst>
            </a:pPr>
            <a:r>
              <a:rPr sz="1800" b="1" dirty="0">
                <a:solidFill>
                  <a:srgbClr val="0000FF"/>
                </a:solidFill>
                <a:latin typeface="微軟正黑體"/>
                <a:cs typeface="微軟正黑體"/>
              </a:rPr>
              <a:t>6個志願</a:t>
            </a:r>
            <a:endParaRPr sz="1800">
              <a:latin typeface="微軟正黑體"/>
              <a:cs typeface="微軟正黑體"/>
            </a:endParaRPr>
          </a:p>
          <a:p>
            <a:pPr marL="189865" marR="5080" indent="-177800" algn="just">
              <a:lnSpc>
                <a:spcPct val="100000"/>
              </a:lnSpc>
              <a:buFont typeface="Arial"/>
              <a:buChar char="•"/>
              <a:tabLst>
                <a:tab pos="190500" algn="l"/>
              </a:tabLst>
            </a:pPr>
            <a:r>
              <a:rPr sz="1800" b="1" dirty="0">
                <a:latin typeface="微軟正黑體"/>
                <a:cs typeface="微軟正黑體"/>
              </a:rPr>
              <a:t>由系科訂定 統測篩選倍 率</a:t>
            </a:r>
            <a:endParaRPr sz="1800">
              <a:latin typeface="微軟正黑體"/>
              <a:cs typeface="微軟正黑體"/>
            </a:endParaRPr>
          </a:p>
        </p:txBody>
      </p:sp>
      <p:sp>
        <p:nvSpPr>
          <p:cNvPr id="14" name="object 14"/>
          <p:cNvSpPr/>
          <p:nvPr/>
        </p:nvSpPr>
        <p:spPr>
          <a:xfrm>
            <a:off x="7829423" y="1899678"/>
            <a:ext cx="1720214" cy="2326640"/>
          </a:xfrm>
          <a:custGeom>
            <a:avLst/>
            <a:gdLst/>
            <a:ahLst/>
            <a:cxnLst/>
            <a:rect l="l" t="t" r="r" b="b"/>
            <a:pathLst>
              <a:path w="1720215" h="2326640">
                <a:moveTo>
                  <a:pt x="1719834" y="275844"/>
                </a:moveTo>
                <a:lnTo>
                  <a:pt x="1710016" y="214757"/>
                </a:lnTo>
                <a:lnTo>
                  <a:pt x="1694345" y="171297"/>
                </a:lnTo>
                <a:lnTo>
                  <a:pt x="1672577" y="131521"/>
                </a:lnTo>
                <a:lnTo>
                  <a:pt x="1645272" y="95948"/>
                </a:lnTo>
                <a:lnTo>
                  <a:pt x="1612925" y="65125"/>
                </a:lnTo>
                <a:lnTo>
                  <a:pt x="1576095" y="39585"/>
                </a:lnTo>
                <a:lnTo>
                  <a:pt x="1535315" y="19862"/>
                </a:lnTo>
                <a:lnTo>
                  <a:pt x="1491094" y="6489"/>
                </a:lnTo>
                <a:lnTo>
                  <a:pt x="1443990" y="0"/>
                </a:lnTo>
                <a:lnTo>
                  <a:pt x="291084" y="0"/>
                </a:lnTo>
                <a:lnTo>
                  <a:pt x="243992" y="3644"/>
                </a:lnTo>
                <a:lnTo>
                  <a:pt x="199212" y="14579"/>
                </a:lnTo>
                <a:lnTo>
                  <a:pt x="157353" y="32232"/>
                </a:lnTo>
                <a:lnTo>
                  <a:pt x="119037" y="56007"/>
                </a:lnTo>
                <a:lnTo>
                  <a:pt x="84924" y="85344"/>
                </a:lnTo>
                <a:lnTo>
                  <a:pt x="55638" y="119672"/>
                </a:lnTo>
                <a:lnTo>
                  <a:pt x="31800" y="158419"/>
                </a:lnTo>
                <a:lnTo>
                  <a:pt x="14058" y="201015"/>
                </a:lnTo>
                <a:lnTo>
                  <a:pt x="3048" y="246888"/>
                </a:lnTo>
                <a:lnTo>
                  <a:pt x="0" y="275844"/>
                </a:lnTo>
                <a:lnTo>
                  <a:pt x="0" y="2050542"/>
                </a:lnTo>
                <a:lnTo>
                  <a:pt x="3048" y="2080260"/>
                </a:lnTo>
                <a:lnTo>
                  <a:pt x="6096" y="2093976"/>
                </a:lnTo>
                <a:lnTo>
                  <a:pt x="12954" y="2118385"/>
                </a:lnTo>
                <a:lnTo>
                  <a:pt x="13716" y="2121090"/>
                </a:lnTo>
                <a:lnTo>
                  <a:pt x="18491" y="2138095"/>
                </a:lnTo>
                <a:lnTo>
                  <a:pt x="38036" y="2179574"/>
                </a:lnTo>
                <a:lnTo>
                  <a:pt x="52578" y="2200872"/>
                </a:lnTo>
                <a:lnTo>
                  <a:pt x="63906" y="2217483"/>
                </a:lnTo>
                <a:lnTo>
                  <a:pt x="84582" y="2239556"/>
                </a:lnTo>
                <a:lnTo>
                  <a:pt x="93726" y="2249309"/>
                </a:lnTo>
                <a:lnTo>
                  <a:pt x="95250" y="2250948"/>
                </a:lnTo>
                <a:lnTo>
                  <a:pt x="105918" y="2260092"/>
                </a:lnTo>
                <a:lnTo>
                  <a:pt x="113538" y="2266073"/>
                </a:lnTo>
                <a:lnTo>
                  <a:pt x="116586" y="2268474"/>
                </a:lnTo>
                <a:lnTo>
                  <a:pt x="134874" y="2280069"/>
                </a:lnTo>
                <a:lnTo>
                  <a:pt x="146304" y="2287320"/>
                </a:lnTo>
                <a:lnTo>
                  <a:pt x="156044" y="2293505"/>
                </a:lnTo>
                <a:lnTo>
                  <a:pt x="169926" y="2299411"/>
                </a:lnTo>
                <a:lnTo>
                  <a:pt x="182118" y="2304605"/>
                </a:lnTo>
                <a:lnTo>
                  <a:pt x="199072" y="2311831"/>
                </a:lnTo>
                <a:lnTo>
                  <a:pt x="220980" y="2317191"/>
                </a:lnTo>
                <a:lnTo>
                  <a:pt x="244475" y="2322944"/>
                </a:lnTo>
                <a:lnTo>
                  <a:pt x="291084" y="2326386"/>
                </a:lnTo>
                <a:lnTo>
                  <a:pt x="1429512" y="2326386"/>
                </a:lnTo>
                <a:lnTo>
                  <a:pt x="1443990" y="2326386"/>
                </a:lnTo>
                <a:lnTo>
                  <a:pt x="1505331" y="2316543"/>
                </a:lnTo>
                <a:lnTo>
                  <a:pt x="1548561" y="2301113"/>
                </a:lnTo>
                <a:lnTo>
                  <a:pt x="1588325" y="2279256"/>
                </a:lnTo>
                <a:lnTo>
                  <a:pt x="1623987" y="2251633"/>
                </a:lnTo>
                <a:lnTo>
                  <a:pt x="1654975" y="2218918"/>
                </a:lnTo>
                <a:lnTo>
                  <a:pt x="1680654" y="2181783"/>
                </a:lnTo>
                <a:lnTo>
                  <a:pt x="1700428" y="2140889"/>
                </a:lnTo>
                <a:lnTo>
                  <a:pt x="1713687" y="2096922"/>
                </a:lnTo>
                <a:lnTo>
                  <a:pt x="1719834" y="2050542"/>
                </a:lnTo>
                <a:lnTo>
                  <a:pt x="1719834" y="275844"/>
                </a:lnTo>
                <a:close/>
              </a:path>
            </a:pathLst>
          </a:custGeom>
          <a:solidFill>
            <a:srgbClr val="FFF1CB"/>
          </a:solidFill>
        </p:spPr>
        <p:txBody>
          <a:bodyPr wrap="square" lIns="0" tIns="0" rIns="0" bIns="0" rtlCol="0"/>
          <a:lstStyle/>
          <a:p>
            <a:endParaRPr/>
          </a:p>
        </p:txBody>
      </p:sp>
      <p:sp>
        <p:nvSpPr>
          <p:cNvPr id="15" name="object 15"/>
          <p:cNvSpPr/>
          <p:nvPr/>
        </p:nvSpPr>
        <p:spPr>
          <a:xfrm>
            <a:off x="5132718" y="1899678"/>
            <a:ext cx="2632075" cy="2326640"/>
          </a:xfrm>
          <a:custGeom>
            <a:avLst/>
            <a:gdLst/>
            <a:ahLst/>
            <a:cxnLst/>
            <a:rect l="l" t="t" r="r" b="b"/>
            <a:pathLst>
              <a:path w="2632075" h="2326640">
                <a:moveTo>
                  <a:pt x="464820" y="1130808"/>
                </a:moveTo>
                <a:lnTo>
                  <a:pt x="6096" y="168249"/>
                </a:lnTo>
                <a:lnTo>
                  <a:pt x="6096" y="2063724"/>
                </a:lnTo>
                <a:lnTo>
                  <a:pt x="762" y="2074926"/>
                </a:lnTo>
                <a:lnTo>
                  <a:pt x="6096" y="2063724"/>
                </a:lnTo>
                <a:lnTo>
                  <a:pt x="6096" y="168249"/>
                </a:lnTo>
                <a:lnTo>
                  <a:pt x="0" y="155448"/>
                </a:lnTo>
                <a:lnTo>
                  <a:pt x="0" y="2105406"/>
                </a:lnTo>
                <a:lnTo>
                  <a:pt x="762" y="2103805"/>
                </a:lnTo>
                <a:lnTo>
                  <a:pt x="12954" y="2078240"/>
                </a:lnTo>
                <a:lnTo>
                  <a:pt x="451866" y="1157960"/>
                </a:lnTo>
                <a:lnTo>
                  <a:pt x="464820" y="1130808"/>
                </a:lnTo>
                <a:close/>
              </a:path>
              <a:path w="2632075" h="2326640">
                <a:moveTo>
                  <a:pt x="2631948" y="1180338"/>
                </a:moveTo>
                <a:lnTo>
                  <a:pt x="2198420" y="269176"/>
                </a:lnTo>
                <a:lnTo>
                  <a:pt x="2197608" y="261366"/>
                </a:lnTo>
                <a:lnTo>
                  <a:pt x="2189327" y="215176"/>
                </a:lnTo>
                <a:lnTo>
                  <a:pt x="2173986" y="171881"/>
                </a:lnTo>
                <a:lnTo>
                  <a:pt x="2152205" y="132067"/>
                </a:lnTo>
                <a:lnTo>
                  <a:pt x="2124646" y="96342"/>
                </a:lnTo>
                <a:lnTo>
                  <a:pt x="2091982" y="65290"/>
                </a:lnTo>
                <a:lnTo>
                  <a:pt x="2054860" y="39535"/>
                </a:lnTo>
                <a:lnTo>
                  <a:pt x="2013927" y="19659"/>
                </a:lnTo>
                <a:lnTo>
                  <a:pt x="1969846" y="6286"/>
                </a:lnTo>
                <a:lnTo>
                  <a:pt x="1923288" y="0"/>
                </a:lnTo>
                <a:lnTo>
                  <a:pt x="769620" y="0"/>
                </a:lnTo>
                <a:lnTo>
                  <a:pt x="722782" y="3683"/>
                </a:lnTo>
                <a:lnTo>
                  <a:pt x="678129" y="14681"/>
                </a:lnTo>
                <a:lnTo>
                  <a:pt x="636320" y="32423"/>
                </a:lnTo>
                <a:lnTo>
                  <a:pt x="598004" y="56286"/>
                </a:lnTo>
                <a:lnTo>
                  <a:pt x="563880" y="85699"/>
                </a:lnTo>
                <a:lnTo>
                  <a:pt x="534581" y="120053"/>
                </a:lnTo>
                <a:lnTo>
                  <a:pt x="510781" y="158762"/>
                </a:lnTo>
                <a:lnTo>
                  <a:pt x="493141" y="201244"/>
                </a:lnTo>
                <a:lnTo>
                  <a:pt x="482346" y="246888"/>
                </a:lnTo>
                <a:lnTo>
                  <a:pt x="479298" y="275844"/>
                </a:lnTo>
                <a:lnTo>
                  <a:pt x="479298" y="2050542"/>
                </a:lnTo>
                <a:lnTo>
                  <a:pt x="482346" y="2080260"/>
                </a:lnTo>
                <a:lnTo>
                  <a:pt x="484632" y="2093976"/>
                </a:lnTo>
                <a:lnTo>
                  <a:pt x="491490" y="2116912"/>
                </a:lnTo>
                <a:lnTo>
                  <a:pt x="498043" y="2138883"/>
                </a:lnTo>
                <a:lnTo>
                  <a:pt x="517194" y="2179561"/>
                </a:lnTo>
                <a:lnTo>
                  <a:pt x="525018" y="2191016"/>
                </a:lnTo>
                <a:lnTo>
                  <a:pt x="542544" y="2216696"/>
                </a:lnTo>
                <a:lnTo>
                  <a:pt x="574548" y="2250948"/>
                </a:lnTo>
                <a:lnTo>
                  <a:pt x="585216" y="2260092"/>
                </a:lnTo>
                <a:lnTo>
                  <a:pt x="595884" y="2268474"/>
                </a:lnTo>
                <a:lnTo>
                  <a:pt x="614172" y="2280069"/>
                </a:lnTo>
                <a:lnTo>
                  <a:pt x="635177" y="2293404"/>
                </a:lnTo>
                <a:lnTo>
                  <a:pt x="637794" y="2294521"/>
                </a:lnTo>
                <a:lnTo>
                  <a:pt x="661416" y="2304631"/>
                </a:lnTo>
                <a:lnTo>
                  <a:pt x="678002" y="2311730"/>
                </a:lnTo>
                <a:lnTo>
                  <a:pt x="700278" y="2317229"/>
                </a:lnTo>
                <a:lnTo>
                  <a:pt x="723201" y="2322893"/>
                </a:lnTo>
                <a:lnTo>
                  <a:pt x="769620" y="2326386"/>
                </a:lnTo>
                <a:lnTo>
                  <a:pt x="1923288" y="2326386"/>
                </a:lnTo>
                <a:lnTo>
                  <a:pt x="1978152" y="2317712"/>
                </a:lnTo>
                <a:lnTo>
                  <a:pt x="2017014" y="2304923"/>
                </a:lnTo>
                <a:lnTo>
                  <a:pt x="2064258" y="2280970"/>
                </a:lnTo>
                <a:lnTo>
                  <a:pt x="2102777" y="2251824"/>
                </a:lnTo>
                <a:lnTo>
                  <a:pt x="2133943" y="2219033"/>
                </a:lnTo>
                <a:lnTo>
                  <a:pt x="2159787" y="2181822"/>
                </a:lnTo>
                <a:lnTo>
                  <a:pt x="2179701" y="2140864"/>
                </a:lnTo>
                <a:lnTo>
                  <a:pt x="2188032" y="2113356"/>
                </a:lnTo>
                <a:lnTo>
                  <a:pt x="2619756" y="1205953"/>
                </a:lnTo>
                <a:lnTo>
                  <a:pt x="2631948" y="1180338"/>
                </a:lnTo>
                <a:close/>
              </a:path>
            </a:pathLst>
          </a:custGeom>
          <a:solidFill>
            <a:srgbClr val="FFF1CB"/>
          </a:solidFill>
        </p:spPr>
        <p:txBody>
          <a:bodyPr wrap="square" lIns="0" tIns="0" rIns="0" bIns="0" rtlCol="0"/>
          <a:lstStyle/>
          <a:p>
            <a:endParaRPr/>
          </a:p>
        </p:txBody>
      </p:sp>
      <p:sp>
        <p:nvSpPr>
          <p:cNvPr id="16" name="object 16"/>
          <p:cNvSpPr txBox="1"/>
          <p:nvPr/>
        </p:nvSpPr>
        <p:spPr>
          <a:xfrm>
            <a:off x="7997323" y="2014982"/>
            <a:ext cx="1262380" cy="1391285"/>
          </a:xfrm>
          <a:prstGeom prst="rect">
            <a:avLst/>
          </a:prstGeom>
        </p:spPr>
        <p:txBody>
          <a:bodyPr vert="horz" wrap="square" lIns="0" tIns="12700" rIns="0" bIns="0" rtlCol="0">
            <a:spAutoFit/>
          </a:bodyPr>
          <a:lstStyle/>
          <a:p>
            <a:pPr marL="106045" marR="5080" indent="-93980">
              <a:lnSpc>
                <a:spcPct val="100000"/>
              </a:lnSpc>
              <a:spcBef>
                <a:spcPts val="100"/>
              </a:spcBef>
              <a:buFont typeface="Arial"/>
              <a:buChar char="•"/>
              <a:tabLst>
                <a:tab pos="106680" algn="l"/>
              </a:tabLst>
            </a:pPr>
            <a:r>
              <a:rPr sz="1800" b="1" dirty="0">
                <a:latin typeface="微軟正黑體"/>
                <a:cs typeface="微軟正黑體"/>
              </a:rPr>
              <a:t>技專公告正 備取名單</a:t>
            </a:r>
            <a:endParaRPr sz="1800">
              <a:latin typeface="微軟正黑體"/>
              <a:cs typeface="微軟正黑體"/>
            </a:endParaRPr>
          </a:p>
          <a:p>
            <a:pPr marL="106045" marR="5080" indent="-93980" algn="just">
              <a:lnSpc>
                <a:spcPct val="98900"/>
              </a:lnSpc>
              <a:spcBef>
                <a:spcPts val="20"/>
              </a:spcBef>
              <a:buFont typeface="Arial"/>
              <a:buChar char="•"/>
              <a:tabLst>
                <a:tab pos="106680" algn="l"/>
              </a:tabLst>
            </a:pPr>
            <a:r>
              <a:rPr sz="1800" b="1" dirty="0">
                <a:latin typeface="微軟正黑體"/>
                <a:cs typeface="微軟正黑體"/>
              </a:rPr>
              <a:t>依學生所填 寫就讀志願 序進行分發</a:t>
            </a:r>
            <a:endParaRPr sz="1800">
              <a:latin typeface="微軟正黑體"/>
              <a:cs typeface="微軟正黑體"/>
            </a:endParaRPr>
          </a:p>
        </p:txBody>
      </p:sp>
      <p:sp>
        <p:nvSpPr>
          <p:cNvPr id="17" name="object 17"/>
          <p:cNvSpPr txBox="1"/>
          <p:nvPr/>
        </p:nvSpPr>
        <p:spPr>
          <a:xfrm>
            <a:off x="5724277" y="2014982"/>
            <a:ext cx="1804670" cy="2192020"/>
          </a:xfrm>
          <a:prstGeom prst="rect">
            <a:avLst/>
          </a:prstGeom>
        </p:spPr>
        <p:txBody>
          <a:bodyPr vert="horz" wrap="square" lIns="0" tIns="12700" rIns="0" bIns="0" rtlCol="0">
            <a:spAutoFit/>
          </a:bodyPr>
          <a:lstStyle/>
          <a:p>
            <a:pPr marL="189865" marR="462915" indent="-177800">
              <a:lnSpc>
                <a:spcPct val="100000"/>
              </a:lnSpc>
              <a:spcBef>
                <a:spcPts val="100"/>
              </a:spcBef>
              <a:buFont typeface="Arial"/>
              <a:buChar char="•"/>
              <a:tabLst>
                <a:tab pos="190500" algn="l"/>
              </a:tabLst>
            </a:pPr>
            <a:r>
              <a:rPr sz="1800" b="1" dirty="0">
                <a:latin typeface="微軟正黑體"/>
                <a:cs typeface="微軟正黑體"/>
              </a:rPr>
              <a:t>通過第一階 段篩選</a:t>
            </a:r>
            <a:endParaRPr sz="1800">
              <a:latin typeface="微軟正黑體"/>
              <a:cs typeface="微軟正黑體"/>
            </a:endParaRPr>
          </a:p>
          <a:p>
            <a:pPr marL="189865" marR="462915" indent="-177800">
              <a:lnSpc>
                <a:spcPct val="100000"/>
              </a:lnSpc>
              <a:buFont typeface="Arial"/>
              <a:buChar char="•"/>
              <a:tabLst>
                <a:tab pos="190500" algn="l"/>
              </a:tabLst>
            </a:pPr>
            <a:r>
              <a:rPr sz="1800" b="1" dirty="0">
                <a:latin typeface="微軟正黑體"/>
                <a:cs typeface="微軟正黑體"/>
              </a:rPr>
              <a:t>指定項目甄 試</a:t>
            </a:r>
            <a:endParaRPr sz="1800">
              <a:latin typeface="微軟正黑體"/>
              <a:cs typeface="微軟正黑體"/>
            </a:endParaRPr>
          </a:p>
          <a:p>
            <a:pPr marL="146050">
              <a:lnSpc>
                <a:spcPct val="100000"/>
              </a:lnSpc>
              <a:spcBef>
                <a:spcPts val="15"/>
              </a:spcBef>
            </a:pPr>
            <a:r>
              <a:rPr sz="1400" b="1" spc="-5" dirty="0">
                <a:latin typeface="微軟正黑體"/>
                <a:cs typeface="微軟正黑體"/>
              </a:rPr>
              <a:t>包含：</a:t>
            </a:r>
            <a:endParaRPr sz="1400">
              <a:latin typeface="微軟正黑體"/>
              <a:cs typeface="微軟正黑體"/>
            </a:endParaRPr>
          </a:p>
          <a:p>
            <a:pPr marL="133985" marR="230504">
              <a:lnSpc>
                <a:spcPct val="100000"/>
              </a:lnSpc>
            </a:pPr>
            <a:r>
              <a:rPr sz="1400" spc="-5" dirty="0">
                <a:latin typeface="微軟正黑體"/>
                <a:cs typeface="微軟正黑體"/>
              </a:rPr>
              <a:t>備審資料</a:t>
            </a:r>
            <a:r>
              <a:rPr sz="1400" spc="-5" dirty="0">
                <a:solidFill>
                  <a:srgbClr val="0000FF"/>
                </a:solidFill>
                <a:latin typeface="微軟正黑體"/>
                <a:cs typeface="微軟正黑體"/>
              </a:rPr>
              <a:t>(111學年 度起參採學習歷程</a:t>
            </a:r>
            <a:endParaRPr sz="1400">
              <a:latin typeface="微軟正黑體"/>
              <a:cs typeface="微軟正黑體"/>
            </a:endParaRPr>
          </a:p>
          <a:p>
            <a:pPr marL="133985" marR="5080">
              <a:lnSpc>
                <a:spcPct val="100000"/>
              </a:lnSpc>
            </a:pPr>
            <a:r>
              <a:rPr sz="1400" spc="-5" dirty="0">
                <a:solidFill>
                  <a:srgbClr val="0000FF"/>
                </a:solidFill>
                <a:latin typeface="微軟正黑體"/>
                <a:cs typeface="微軟正黑體"/>
              </a:rPr>
              <a:t>檔案)</a:t>
            </a:r>
            <a:r>
              <a:rPr sz="1400" spc="-10" dirty="0">
                <a:solidFill>
                  <a:srgbClr val="0000FF"/>
                </a:solidFill>
                <a:latin typeface="微軟正黑體"/>
                <a:cs typeface="微軟正黑體"/>
              </a:rPr>
              <a:t>、</a:t>
            </a:r>
            <a:r>
              <a:rPr sz="1400" spc="-5" dirty="0">
                <a:latin typeface="微軟正黑體"/>
                <a:cs typeface="微軟正黑體"/>
              </a:rPr>
              <a:t>面試、筆試、 術科實作</a:t>
            </a:r>
            <a:endParaRPr sz="1400">
              <a:latin typeface="微軟正黑體"/>
              <a:cs typeface="微軟正黑體"/>
            </a:endParaRPr>
          </a:p>
        </p:txBody>
      </p:sp>
      <p:grpSp>
        <p:nvGrpSpPr>
          <p:cNvPr id="18" name="object 18"/>
          <p:cNvGrpSpPr/>
          <p:nvPr/>
        </p:nvGrpSpPr>
        <p:grpSpPr>
          <a:xfrm>
            <a:off x="1575701" y="4390644"/>
            <a:ext cx="1727200" cy="2342515"/>
            <a:chOff x="1575701" y="4390644"/>
            <a:chExt cx="1727200" cy="2342515"/>
          </a:xfrm>
        </p:grpSpPr>
        <p:sp>
          <p:nvSpPr>
            <p:cNvPr id="19" name="object 19"/>
            <p:cNvSpPr/>
            <p:nvPr/>
          </p:nvSpPr>
          <p:spPr>
            <a:xfrm>
              <a:off x="1590179" y="4405122"/>
              <a:ext cx="1708150" cy="2314575"/>
            </a:xfrm>
            <a:custGeom>
              <a:avLst/>
              <a:gdLst/>
              <a:ahLst/>
              <a:cxnLst/>
              <a:rect l="l" t="t" r="r" b="b"/>
              <a:pathLst>
                <a:path w="1708150" h="2314575">
                  <a:moveTo>
                    <a:pt x="1707642" y="2029206"/>
                  </a:moveTo>
                  <a:lnTo>
                    <a:pt x="1707642" y="284225"/>
                  </a:lnTo>
                  <a:lnTo>
                    <a:pt x="1703900" y="238123"/>
                  </a:lnTo>
                  <a:lnTo>
                    <a:pt x="1693072" y="194389"/>
                  </a:lnTo>
                  <a:lnTo>
                    <a:pt x="1675752" y="153608"/>
                  </a:lnTo>
                  <a:lnTo>
                    <a:pt x="1652534" y="116366"/>
                  </a:lnTo>
                  <a:lnTo>
                    <a:pt x="1624012" y="83248"/>
                  </a:lnTo>
                  <a:lnTo>
                    <a:pt x="1590781" y="54839"/>
                  </a:lnTo>
                  <a:lnTo>
                    <a:pt x="1553436" y="31725"/>
                  </a:lnTo>
                  <a:lnTo>
                    <a:pt x="1512570" y="14490"/>
                  </a:lnTo>
                  <a:lnTo>
                    <a:pt x="1468777" y="3720"/>
                  </a:lnTo>
                  <a:lnTo>
                    <a:pt x="1422654" y="0"/>
                  </a:lnTo>
                  <a:lnTo>
                    <a:pt x="284226" y="0"/>
                  </a:lnTo>
                  <a:lnTo>
                    <a:pt x="238123" y="3720"/>
                  </a:lnTo>
                  <a:lnTo>
                    <a:pt x="194389" y="14490"/>
                  </a:lnTo>
                  <a:lnTo>
                    <a:pt x="153608" y="31725"/>
                  </a:lnTo>
                  <a:lnTo>
                    <a:pt x="116366" y="54839"/>
                  </a:lnTo>
                  <a:lnTo>
                    <a:pt x="83248" y="83248"/>
                  </a:lnTo>
                  <a:lnTo>
                    <a:pt x="54839" y="116366"/>
                  </a:lnTo>
                  <a:lnTo>
                    <a:pt x="31725" y="153608"/>
                  </a:lnTo>
                  <a:lnTo>
                    <a:pt x="14490" y="194389"/>
                  </a:lnTo>
                  <a:lnTo>
                    <a:pt x="3720" y="238123"/>
                  </a:lnTo>
                  <a:lnTo>
                    <a:pt x="0" y="284225"/>
                  </a:lnTo>
                  <a:lnTo>
                    <a:pt x="0" y="2029206"/>
                  </a:lnTo>
                  <a:lnTo>
                    <a:pt x="3720" y="2075329"/>
                  </a:lnTo>
                  <a:lnTo>
                    <a:pt x="14490" y="2119122"/>
                  </a:lnTo>
                  <a:lnTo>
                    <a:pt x="31725" y="2159988"/>
                  </a:lnTo>
                  <a:lnTo>
                    <a:pt x="54839" y="2197333"/>
                  </a:lnTo>
                  <a:lnTo>
                    <a:pt x="83248" y="2230564"/>
                  </a:lnTo>
                  <a:lnTo>
                    <a:pt x="116366" y="2259086"/>
                  </a:lnTo>
                  <a:lnTo>
                    <a:pt x="153608" y="2282304"/>
                  </a:lnTo>
                  <a:lnTo>
                    <a:pt x="194389" y="2299624"/>
                  </a:lnTo>
                  <a:lnTo>
                    <a:pt x="238123" y="2310452"/>
                  </a:lnTo>
                  <a:lnTo>
                    <a:pt x="284226" y="2314194"/>
                  </a:lnTo>
                  <a:lnTo>
                    <a:pt x="1422654" y="2314194"/>
                  </a:lnTo>
                  <a:lnTo>
                    <a:pt x="1468777" y="2310452"/>
                  </a:lnTo>
                  <a:lnTo>
                    <a:pt x="1512570" y="2299624"/>
                  </a:lnTo>
                  <a:lnTo>
                    <a:pt x="1553436" y="2282304"/>
                  </a:lnTo>
                  <a:lnTo>
                    <a:pt x="1590781" y="2259086"/>
                  </a:lnTo>
                  <a:lnTo>
                    <a:pt x="1624012" y="2230564"/>
                  </a:lnTo>
                  <a:lnTo>
                    <a:pt x="1652534" y="2197333"/>
                  </a:lnTo>
                  <a:lnTo>
                    <a:pt x="1675752" y="2159988"/>
                  </a:lnTo>
                  <a:lnTo>
                    <a:pt x="1693072" y="2119122"/>
                  </a:lnTo>
                  <a:lnTo>
                    <a:pt x="1703900" y="2075329"/>
                  </a:lnTo>
                  <a:lnTo>
                    <a:pt x="1707642" y="2029206"/>
                  </a:lnTo>
                  <a:close/>
                </a:path>
              </a:pathLst>
            </a:custGeom>
            <a:solidFill>
              <a:srgbClr val="E1EFD8"/>
            </a:solidFill>
          </p:spPr>
          <p:txBody>
            <a:bodyPr wrap="square" lIns="0" tIns="0" rIns="0" bIns="0" rtlCol="0"/>
            <a:lstStyle/>
            <a:p>
              <a:endParaRPr/>
            </a:p>
          </p:txBody>
        </p:sp>
        <p:sp>
          <p:nvSpPr>
            <p:cNvPr id="20" name="object 20"/>
            <p:cNvSpPr/>
            <p:nvPr/>
          </p:nvSpPr>
          <p:spPr>
            <a:xfrm>
              <a:off x="1575701" y="4390644"/>
              <a:ext cx="1727200" cy="2342515"/>
            </a:xfrm>
            <a:custGeom>
              <a:avLst/>
              <a:gdLst/>
              <a:ahLst/>
              <a:cxnLst/>
              <a:rect l="l" t="t" r="r" b="b"/>
              <a:pathLst>
                <a:path w="1727200" h="2342515">
                  <a:moveTo>
                    <a:pt x="1727200" y="2106809"/>
                  </a:moveTo>
                  <a:lnTo>
                    <a:pt x="1727200" y="268223"/>
                  </a:lnTo>
                  <a:lnTo>
                    <a:pt x="1714500" y="220968"/>
                  </a:lnTo>
                  <a:lnTo>
                    <a:pt x="1701800" y="176547"/>
                  </a:lnTo>
                  <a:lnTo>
                    <a:pt x="1676400" y="135624"/>
                  </a:lnTo>
                  <a:lnTo>
                    <a:pt x="1651000" y="98864"/>
                  </a:lnTo>
                  <a:lnTo>
                    <a:pt x="1612900" y="66931"/>
                  </a:lnTo>
                  <a:lnTo>
                    <a:pt x="1574800" y="40490"/>
                  </a:lnTo>
                  <a:lnTo>
                    <a:pt x="1536700" y="20205"/>
                  </a:lnTo>
                  <a:lnTo>
                    <a:pt x="1498600" y="6741"/>
                  </a:lnTo>
                  <a:lnTo>
                    <a:pt x="1447800" y="761"/>
                  </a:lnTo>
                  <a:lnTo>
                    <a:pt x="1435100" y="0"/>
                  </a:lnTo>
                  <a:lnTo>
                    <a:pt x="292100" y="0"/>
                  </a:lnTo>
                  <a:lnTo>
                    <a:pt x="241300" y="3812"/>
                  </a:lnTo>
                  <a:lnTo>
                    <a:pt x="203199" y="15172"/>
                  </a:lnTo>
                  <a:lnTo>
                    <a:pt x="152399" y="33457"/>
                  </a:lnTo>
                  <a:lnTo>
                    <a:pt x="114299" y="58045"/>
                  </a:lnTo>
                  <a:lnTo>
                    <a:pt x="76199" y="88314"/>
                  </a:lnTo>
                  <a:lnTo>
                    <a:pt x="50799" y="123641"/>
                  </a:lnTo>
                  <a:lnTo>
                    <a:pt x="25399" y="163404"/>
                  </a:lnTo>
                  <a:lnTo>
                    <a:pt x="12699" y="206979"/>
                  </a:lnTo>
                  <a:lnTo>
                    <a:pt x="0" y="253745"/>
                  </a:lnTo>
                  <a:lnTo>
                    <a:pt x="0" y="2103881"/>
                  </a:lnTo>
                  <a:lnTo>
                    <a:pt x="12700" y="2149261"/>
                  </a:lnTo>
                  <a:lnTo>
                    <a:pt x="25400" y="2170639"/>
                  </a:lnTo>
                  <a:lnTo>
                    <a:pt x="25399" y="231647"/>
                  </a:lnTo>
                  <a:lnTo>
                    <a:pt x="38099" y="218693"/>
                  </a:lnTo>
                  <a:lnTo>
                    <a:pt x="38099" y="194309"/>
                  </a:lnTo>
                  <a:lnTo>
                    <a:pt x="50799" y="181355"/>
                  </a:lnTo>
                  <a:lnTo>
                    <a:pt x="50799" y="170687"/>
                  </a:lnTo>
                  <a:lnTo>
                    <a:pt x="63499" y="158495"/>
                  </a:lnTo>
                  <a:lnTo>
                    <a:pt x="63499" y="148589"/>
                  </a:lnTo>
                  <a:lnTo>
                    <a:pt x="76199" y="137159"/>
                  </a:lnTo>
                  <a:lnTo>
                    <a:pt x="76199" y="137921"/>
                  </a:lnTo>
                  <a:lnTo>
                    <a:pt x="88899" y="127253"/>
                  </a:lnTo>
                  <a:lnTo>
                    <a:pt x="88899" y="117347"/>
                  </a:lnTo>
                  <a:lnTo>
                    <a:pt x="101599" y="107441"/>
                  </a:lnTo>
                  <a:lnTo>
                    <a:pt x="101599" y="108203"/>
                  </a:lnTo>
                  <a:lnTo>
                    <a:pt x="114299" y="99059"/>
                  </a:lnTo>
                  <a:lnTo>
                    <a:pt x="114299" y="90677"/>
                  </a:lnTo>
                  <a:lnTo>
                    <a:pt x="126999" y="82295"/>
                  </a:lnTo>
                  <a:lnTo>
                    <a:pt x="139699" y="74675"/>
                  </a:lnTo>
                  <a:lnTo>
                    <a:pt x="139699" y="75437"/>
                  </a:lnTo>
                  <a:lnTo>
                    <a:pt x="152399" y="67817"/>
                  </a:lnTo>
                  <a:lnTo>
                    <a:pt x="165099" y="60959"/>
                  </a:lnTo>
                  <a:lnTo>
                    <a:pt x="165099" y="61721"/>
                  </a:lnTo>
                  <a:lnTo>
                    <a:pt x="177799" y="54863"/>
                  </a:lnTo>
                  <a:lnTo>
                    <a:pt x="177799" y="55625"/>
                  </a:lnTo>
                  <a:lnTo>
                    <a:pt x="190499" y="49529"/>
                  </a:lnTo>
                  <a:lnTo>
                    <a:pt x="190499" y="50291"/>
                  </a:lnTo>
                  <a:lnTo>
                    <a:pt x="228600" y="37337"/>
                  </a:lnTo>
                  <a:lnTo>
                    <a:pt x="279400" y="28955"/>
                  </a:lnTo>
                  <a:lnTo>
                    <a:pt x="1447800" y="28955"/>
                  </a:lnTo>
                  <a:lnTo>
                    <a:pt x="1473200" y="32003"/>
                  </a:lnTo>
                  <a:lnTo>
                    <a:pt x="1485900" y="34289"/>
                  </a:lnTo>
                  <a:lnTo>
                    <a:pt x="1498600" y="37337"/>
                  </a:lnTo>
                  <a:lnTo>
                    <a:pt x="1524000" y="44957"/>
                  </a:lnTo>
                  <a:lnTo>
                    <a:pt x="1536700" y="50291"/>
                  </a:lnTo>
                  <a:lnTo>
                    <a:pt x="1536700" y="49529"/>
                  </a:lnTo>
                  <a:lnTo>
                    <a:pt x="1549400" y="55625"/>
                  </a:lnTo>
                  <a:lnTo>
                    <a:pt x="1549400" y="54863"/>
                  </a:lnTo>
                  <a:lnTo>
                    <a:pt x="1562100" y="61721"/>
                  </a:lnTo>
                  <a:lnTo>
                    <a:pt x="1562100" y="60959"/>
                  </a:lnTo>
                  <a:lnTo>
                    <a:pt x="1574800" y="67817"/>
                  </a:lnTo>
                  <a:lnTo>
                    <a:pt x="1587500" y="75437"/>
                  </a:lnTo>
                  <a:lnTo>
                    <a:pt x="1587500" y="82295"/>
                  </a:lnTo>
                  <a:lnTo>
                    <a:pt x="1600200" y="90677"/>
                  </a:lnTo>
                  <a:lnTo>
                    <a:pt x="1600200" y="89915"/>
                  </a:lnTo>
                  <a:lnTo>
                    <a:pt x="1625600" y="108203"/>
                  </a:lnTo>
                  <a:lnTo>
                    <a:pt x="1625600" y="117347"/>
                  </a:lnTo>
                  <a:lnTo>
                    <a:pt x="1638300" y="127253"/>
                  </a:lnTo>
                  <a:lnTo>
                    <a:pt x="1651000" y="137921"/>
                  </a:lnTo>
                  <a:lnTo>
                    <a:pt x="1651000" y="147827"/>
                  </a:lnTo>
                  <a:lnTo>
                    <a:pt x="1663700" y="159257"/>
                  </a:lnTo>
                  <a:lnTo>
                    <a:pt x="1663700" y="169925"/>
                  </a:lnTo>
                  <a:lnTo>
                    <a:pt x="1676400" y="182117"/>
                  </a:lnTo>
                  <a:lnTo>
                    <a:pt x="1676400" y="193547"/>
                  </a:lnTo>
                  <a:lnTo>
                    <a:pt x="1689100" y="206501"/>
                  </a:lnTo>
                  <a:lnTo>
                    <a:pt x="1689100" y="230885"/>
                  </a:lnTo>
                  <a:lnTo>
                    <a:pt x="1701800" y="244601"/>
                  </a:lnTo>
                  <a:lnTo>
                    <a:pt x="1701800" y="2173232"/>
                  </a:lnTo>
                  <a:lnTo>
                    <a:pt x="1714500" y="2152164"/>
                  </a:lnTo>
                  <a:lnTo>
                    <a:pt x="1727200" y="2106809"/>
                  </a:lnTo>
                  <a:close/>
                </a:path>
                <a:path w="1727200" h="2342515">
                  <a:moveTo>
                    <a:pt x="1701800" y="2173232"/>
                  </a:moveTo>
                  <a:lnTo>
                    <a:pt x="1701800" y="2097785"/>
                  </a:lnTo>
                  <a:lnTo>
                    <a:pt x="1689100" y="2111502"/>
                  </a:lnTo>
                  <a:lnTo>
                    <a:pt x="1689100" y="2136647"/>
                  </a:lnTo>
                  <a:lnTo>
                    <a:pt x="1676400" y="2149602"/>
                  </a:lnTo>
                  <a:lnTo>
                    <a:pt x="1676400" y="2161031"/>
                  </a:lnTo>
                  <a:lnTo>
                    <a:pt x="1663700" y="2173223"/>
                  </a:lnTo>
                  <a:lnTo>
                    <a:pt x="1663700" y="2183891"/>
                  </a:lnTo>
                  <a:lnTo>
                    <a:pt x="1651000" y="2195322"/>
                  </a:lnTo>
                  <a:lnTo>
                    <a:pt x="1651000" y="2205228"/>
                  </a:lnTo>
                  <a:lnTo>
                    <a:pt x="1638300" y="2215896"/>
                  </a:lnTo>
                  <a:lnTo>
                    <a:pt x="1625600" y="2225802"/>
                  </a:lnTo>
                  <a:lnTo>
                    <a:pt x="1625600" y="2234946"/>
                  </a:lnTo>
                  <a:lnTo>
                    <a:pt x="1612900" y="2244090"/>
                  </a:lnTo>
                  <a:lnTo>
                    <a:pt x="1587500" y="2260854"/>
                  </a:lnTo>
                  <a:lnTo>
                    <a:pt x="1587500" y="2267711"/>
                  </a:lnTo>
                  <a:lnTo>
                    <a:pt x="1574800" y="2275331"/>
                  </a:lnTo>
                  <a:lnTo>
                    <a:pt x="1574800" y="2274570"/>
                  </a:lnTo>
                  <a:lnTo>
                    <a:pt x="1562100" y="2281428"/>
                  </a:lnTo>
                  <a:lnTo>
                    <a:pt x="1549400" y="2287523"/>
                  </a:lnTo>
                  <a:lnTo>
                    <a:pt x="1524000" y="2298191"/>
                  </a:lnTo>
                  <a:lnTo>
                    <a:pt x="1524000" y="2297429"/>
                  </a:lnTo>
                  <a:lnTo>
                    <a:pt x="1511300" y="2302002"/>
                  </a:lnTo>
                  <a:lnTo>
                    <a:pt x="1498600" y="2305811"/>
                  </a:lnTo>
                  <a:lnTo>
                    <a:pt x="1485900" y="2308860"/>
                  </a:lnTo>
                  <a:lnTo>
                    <a:pt x="1473200" y="2311146"/>
                  </a:lnTo>
                  <a:lnTo>
                    <a:pt x="1447800" y="2314193"/>
                  </a:lnTo>
                  <a:lnTo>
                    <a:pt x="1447800" y="2313431"/>
                  </a:lnTo>
                  <a:lnTo>
                    <a:pt x="1435100" y="2314193"/>
                  </a:lnTo>
                  <a:lnTo>
                    <a:pt x="292100" y="2314193"/>
                  </a:lnTo>
                  <a:lnTo>
                    <a:pt x="279400" y="2313431"/>
                  </a:lnTo>
                  <a:lnTo>
                    <a:pt x="279400" y="2314193"/>
                  </a:lnTo>
                  <a:lnTo>
                    <a:pt x="241300" y="2308860"/>
                  </a:lnTo>
                  <a:lnTo>
                    <a:pt x="203200" y="2297429"/>
                  </a:lnTo>
                  <a:lnTo>
                    <a:pt x="203200" y="2298191"/>
                  </a:lnTo>
                  <a:lnTo>
                    <a:pt x="177800" y="2287523"/>
                  </a:lnTo>
                  <a:lnTo>
                    <a:pt x="165100" y="2281428"/>
                  </a:lnTo>
                  <a:lnTo>
                    <a:pt x="152400" y="2274570"/>
                  </a:lnTo>
                  <a:lnTo>
                    <a:pt x="152400" y="2275331"/>
                  </a:lnTo>
                  <a:lnTo>
                    <a:pt x="139700" y="2267711"/>
                  </a:lnTo>
                  <a:lnTo>
                    <a:pt x="139700" y="2268473"/>
                  </a:lnTo>
                  <a:lnTo>
                    <a:pt x="127000" y="2260091"/>
                  </a:lnTo>
                  <a:lnTo>
                    <a:pt x="127000" y="2260854"/>
                  </a:lnTo>
                  <a:lnTo>
                    <a:pt x="114300" y="2252472"/>
                  </a:lnTo>
                  <a:lnTo>
                    <a:pt x="114300" y="2244090"/>
                  </a:lnTo>
                  <a:lnTo>
                    <a:pt x="101600" y="2234946"/>
                  </a:lnTo>
                  <a:lnTo>
                    <a:pt x="88900" y="2225040"/>
                  </a:lnTo>
                  <a:lnTo>
                    <a:pt x="88900" y="2215896"/>
                  </a:lnTo>
                  <a:lnTo>
                    <a:pt x="76200" y="2205228"/>
                  </a:lnTo>
                  <a:lnTo>
                    <a:pt x="76200" y="2205990"/>
                  </a:lnTo>
                  <a:lnTo>
                    <a:pt x="63500" y="2194560"/>
                  </a:lnTo>
                  <a:lnTo>
                    <a:pt x="63500" y="2184654"/>
                  </a:lnTo>
                  <a:lnTo>
                    <a:pt x="50800" y="2172461"/>
                  </a:lnTo>
                  <a:lnTo>
                    <a:pt x="50800" y="2161031"/>
                  </a:lnTo>
                  <a:lnTo>
                    <a:pt x="38100" y="2148840"/>
                  </a:lnTo>
                  <a:lnTo>
                    <a:pt x="38100" y="2124455"/>
                  </a:lnTo>
                  <a:lnTo>
                    <a:pt x="25400" y="2110740"/>
                  </a:lnTo>
                  <a:lnTo>
                    <a:pt x="25400" y="2170639"/>
                  </a:lnTo>
                  <a:lnTo>
                    <a:pt x="38100" y="2192016"/>
                  </a:lnTo>
                  <a:lnTo>
                    <a:pt x="63500" y="2231090"/>
                  </a:lnTo>
                  <a:lnTo>
                    <a:pt x="88900" y="2265426"/>
                  </a:lnTo>
                  <a:lnTo>
                    <a:pt x="114300" y="2283714"/>
                  </a:lnTo>
                  <a:lnTo>
                    <a:pt x="114300" y="2252472"/>
                  </a:lnTo>
                  <a:lnTo>
                    <a:pt x="127000" y="2252472"/>
                  </a:lnTo>
                  <a:lnTo>
                    <a:pt x="127000" y="2292205"/>
                  </a:lnTo>
                  <a:lnTo>
                    <a:pt x="152400" y="2309189"/>
                  </a:lnTo>
                  <a:lnTo>
                    <a:pt x="203200" y="2327762"/>
                  </a:lnTo>
                  <a:lnTo>
                    <a:pt x="241300" y="2338979"/>
                  </a:lnTo>
                  <a:lnTo>
                    <a:pt x="292100" y="2342387"/>
                  </a:lnTo>
                  <a:lnTo>
                    <a:pt x="1447800" y="2342387"/>
                  </a:lnTo>
                  <a:lnTo>
                    <a:pt x="1511300" y="2332534"/>
                  </a:lnTo>
                  <a:lnTo>
                    <a:pt x="1549400" y="2316846"/>
                  </a:lnTo>
                  <a:lnTo>
                    <a:pt x="1600200" y="2294489"/>
                  </a:lnTo>
                  <a:lnTo>
                    <a:pt x="1625600" y="2266152"/>
                  </a:lnTo>
                  <a:lnTo>
                    <a:pt x="1663700" y="2232526"/>
                  </a:lnTo>
                  <a:lnTo>
                    <a:pt x="1689100" y="2194300"/>
                  </a:lnTo>
                  <a:lnTo>
                    <a:pt x="1701800" y="2173232"/>
                  </a:lnTo>
                  <a:close/>
                </a:path>
                <a:path w="1727200" h="2342515">
                  <a:moveTo>
                    <a:pt x="126999" y="89915"/>
                  </a:moveTo>
                  <a:lnTo>
                    <a:pt x="114299" y="90677"/>
                  </a:lnTo>
                  <a:lnTo>
                    <a:pt x="114299" y="99059"/>
                  </a:lnTo>
                  <a:lnTo>
                    <a:pt x="126999" y="89915"/>
                  </a:lnTo>
                  <a:close/>
                </a:path>
              </a:pathLst>
            </a:custGeom>
            <a:solidFill>
              <a:srgbClr val="00AF4F"/>
            </a:solidFill>
          </p:spPr>
          <p:txBody>
            <a:bodyPr wrap="square" lIns="0" tIns="0" rIns="0" bIns="0" rtlCol="0"/>
            <a:lstStyle/>
            <a:p>
              <a:endParaRPr/>
            </a:p>
          </p:txBody>
        </p:sp>
      </p:grpSp>
      <p:sp>
        <p:nvSpPr>
          <p:cNvPr id="21" name="object 21"/>
          <p:cNvSpPr txBox="1"/>
          <p:nvPr/>
        </p:nvSpPr>
        <p:spPr>
          <a:xfrm>
            <a:off x="1751971" y="4515103"/>
            <a:ext cx="1197610" cy="1320800"/>
          </a:xfrm>
          <a:prstGeom prst="rect">
            <a:avLst/>
          </a:prstGeom>
        </p:spPr>
        <p:txBody>
          <a:bodyPr vert="horz" wrap="square" lIns="0" tIns="12065" rIns="0" bIns="0" rtlCol="0">
            <a:spAutoFit/>
          </a:bodyPr>
          <a:lstStyle/>
          <a:p>
            <a:pPr marL="106045" indent="-93980">
              <a:lnSpc>
                <a:spcPct val="100000"/>
              </a:lnSpc>
              <a:spcBef>
                <a:spcPts val="95"/>
              </a:spcBef>
              <a:buFont typeface="Arial"/>
              <a:buChar char="•"/>
              <a:tabLst>
                <a:tab pos="106680" algn="l"/>
              </a:tabLst>
            </a:pPr>
            <a:r>
              <a:rPr sz="1700" b="1" spc="-5" dirty="0">
                <a:latin typeface="微軟正黑體"/>
                <a:cs typeface="微軟正黑體"/>
              </a:rPr>
              <a:t>普通科</a:t>
            </a:r>
            <a:endParaRPr sz="1700">
              <a:latin typeface="微軟正黑體"/>
              <a:cs typeface="微軟正黑體"/>
            </a:endParaRPr>
          </a:p>
          <a:p>
            <a:pPr marL="106045" indent="-93980">
              <a:lnSpc>
                <a:spcPct val="100000"/>
              </a:lnSpc>
              <a:buFont typeface="Arial"/>
              <a:buChar char="•"/>
              <a:tabLst>
                <a:tab pos="106680" algn="l"/>
              </a:tabLst>
            </a:pPr>
            <a:r>
              <a:rPr sz="1700" b="1" spc="-5" dirty="0">
                <a:latin typeface="微軟正黑體"/>
                <a:cs typeface="微軟正黑體"/>
              </a:rPr>
              <a:t>專門學程</a:t>
            </a:r>
            <a:endParaRPr sz="1700">
              <a:latin typeface="微軟正黑體"/>
              <a:cs typeface="微軟正黑體"/>
            </a:endParaRPr>
          </a:p>
          <a:p>
            <a:pPr marL="106045" indent="-93980">
              <a:lnSpc>
                <a:spcPct val="100000"/>
              </a:lnSpc>
              <a:buFont typeface="Arial"/>
              <a:buChar char="•"/>
              <a:tabLst>
                <a:tab pos="106680" algn="l"/>
              </a:tabLst>
            </a:pPr>
            <a:r>
              <a:rPr sz="1700" b="1" spc="-5" dirty="0">
                <a:latin typeface="微軟正黑體"/>
                <a:cs typeface="微軟正黑體"/>
              </a:rPr>
              <a:t>學術學程</a:t>
            </a:r>
            <a:endParaRPr sz="1700">
              <a:latin typeface="微軟正黑體"/>
              <a:cs typeface="微軟正黑體"/>
            </a:endParaRPr>
          </a:p>
          <a:p>
            <a:pPr marL="106045" marR="5080" indent="-93980">
              <a:lnSpc>
                <a:spcPct val="100000"/>
              </a:lnSpc>
              <a:buFont typeface="Arial"/>
              <a:buChar char="•"/>
              <a:tabLst>
                <a:tab pos="106680" algn="l"/>
              </a:tabLst>
            </a:pPr>
            <a:r>
              <a:rPr sz="1700" b="1" spc="-5" dirty="0">
                <a:latin typeface="微軟正黑體"/>
                <a:cs typeface="微軟正黑體"/>
              </a:rPr>
              <a:t>專業群科藝 術群</a:t>
            </a:r>
            <a:endParaRPr sz="1700">
              <a:latin typeface="微軟正黑體"/>
              <a:cs typeface="微軟正黑體"/>
            </a:endParaRPr>
          </a:p>
        </p:txBody>
      </p:sp>
      <p:sp>
        <p:nvSpPr>
          <p:cNvPr id="22" name="object 22"/>
          <p:cNvSpPr/>
          <p:nvPr/>
        </p:nvSpPr>
        <p:spPr>
          <a:xfrm>
            <a:off x="3431933" y="4405121"/>
            <a:ext cx="1706880" cy="2314575"/>
          </a:xfrm>
          <a:custGeom>
            <a:avLst/>
            <a:gdLst/>
            <a:ahLst/>
            <a:cxnLst/>
            <a:rect l="l" t="t" r="r" b="b"/>
            <a:pathLst>
              <a:path w="1706879" h="2314575">
                <a:moveTo>
                  <a:pt x="1706880" y="2029206"/>
                </a:moveTo>
                <a:lnTo>
                  <a:pt x="1706880" y="284225"/>
                </a:lnTo>
                <a:lnTo>
                  <a:pt x="1703159" y="238123"/>
                </a:lnTo>
                <a:lnTo>
                  <a:pt x="1692389" y="194389"/>
                </a:lnTo>
                <a:lnTo>
                  <a:pt x="1675154" y="153608"/>
                </a:lnTo>
                <a:lnTo>
                  <a:pt x="1652040" y="116366"/>
                </a:lnTo>
                <a:lnTo>
                  <a:pt x="1623631" y="83248"/>
                </a:lnTo>
                <a:lnTo>
                  <a:pt x="1590513" y="54839"/>
                </a:lnTo>
                <a:lnTo>
                  <a:pt x="1553271" y="31725"/>
                </a:lnTo>
                <a:lnTo>
                  <a:pt x="1512490" y="14490"/>
                </a:lnTo>
                <a:lnTo>
                  <a:pt x="1468756" y="3720"/>
                </a:lnTo>
                <a:lnTo>
                  <a:pt x="1422654" y="0"/>
                </a:lnTo>
                <a:lnTo>
                  <a:pt x="284226" y="0"/>
                </a:lnTo>
                <a:lnTo>
                  <a:pt x="238123" y="3720"/>
                </a:lnTo>
                <a:lnTo>
                  <a:pt x="194389" y="14490"/>
                </a:lnTo>
                <a:lnTo>
                  <a:pt x="153608" y="31725"/>
                </a:lnTo>
                <a:lnTo>
                  <a:pt x="116366" y="54839"/>
                </a:lnTo>
                <a:lnTo>
                  <a:pt x="83248" y="83248"/>
                </a:lnTo>
                <a:lnTo>
                  <a:pt x="54839" y="116366"/>
                </a:lnTo>
                <a:lnTo>
                  <a:pt x="31725" y="153608"/>
                </a:lnTo>
                <a:lnTo>
                  <a:pt x="14490" y="194389"/>
                </a:lnTo>
                <a:lnTo>
                  <a:pt x="3720" y="238123"/>
                </a:lnTo>
                <a:lnTo>
                  <a:pt x="0" y="284225"/>
                </a:lnTo>
                <a:lnTo>
                  <a:pt x="0" y="2029206"/>
                </a:lnTo>
                <a:lnTo>
                  <a:pt x="3720" y="2075329"/>
                </a:lnTo>
                <a:lnTo>
                  <a:pt x="14490" y="2119122"/>
                </a:lnTo>
                <a:lnTo>
                  <a:pt x="31725" y="2159988"/>
                </a:lnTo>
                <a:lnTo>
                  <a:pt x="54839" y="2197333"/>
                </a:lnTo>
                <a:lnTo>
                  <a:pt x="83248" y="2230564"/>
                </a:lnTo>
                <a:lnTo>
                  <a:pt x="116366" y="2259086"/>
                </a:lnTo>
                <a:lnTo>
                  <a:pt x="153608" y="2282304"/>
                </a:lnTo>
                <a:lnTo>
                  <a:pt x="194389" y="2299624"/>
                </a:lnTo>
                <a:lnTo>
                  <a:pt x="238123" y="2310452"/>
                </a:lnTo>
                <a:lnTo>
                  <a:pt x="284226" y="2314194"/>
                </a:lnTo>
                <a:lnTo>
                  <a:pt x="1422654" y="2314194"/>
                </a:lnTo>
                <a:lnTo>
                  <a:pt x="1468756" y="2310452"/>
                </a:lnTo>
                <a:lnTo>
                  <a:pt x="1512490" y="2299624"/>
                </a:lnTo>
                <a:lnTo>
                  <a:pt x="1553271" y="2282304"/>
                </a:lnTo>
                <a:lnTo>
                  <a:pt x="1590513" y="2259086"/>
                </a:lnTo>
                <a:lnTo>
                  <a:pt x="1623631" y="2230564"/>
                </a:lnTo>
                <a:lnTo>
                  <a:pt x="1652040" y="2197333"/>
                </a:lnTo>
                <a:lnTo>
                  <a:pt x="1675154" y="2159988"/>
                </a:lnTo>
                <a:lnTo>
                  <a:pt x="1692389" y="2119122"/>
                </a:lnTo>
                <a:lnTo>
                  <a:pt x="1703159" y="2075329"/>
                </a:lnTo>
                <a:lnTo>
                  <a:pt x="1706880" y="2029206"/>
                </a:lnTo>
                <a:close/>
              </a:path>
            </a:pathLst>
          </a:custGeom>
          <a:solidFill>
            <a:srgbClr val="E1EFD8"/>
          </a:solidFill>
        </p:spPr>
        <p:txBody>
          <a:bodyPr wrap="square" lIns="0" tIns="0" rIns="0" bIns="0" rtlCol="0"/>
          <a:lstStyle/>
          <a:p>
            <a:endParaRPr/>
          </a:p>
        </p:txBody>
      </p:sp>
      <p:sp>
        <p:nvSpPr>
          <p:cNvPr id="23" name="object 23"/>
          <p:cNvSpPr txBox="1"/>
          <p:nvPr/>
        </p:nvSpPr>
        <p:spPr>
          <a:xfrm>
            <a:off x="3593725" y="4514342"/>
            <a:ext cx="1346200" cy="1671320"/>
          </a:xfrm>
          <a:prstGeom prst="rect">
            <a:avLst/>
          </a:prstGeom>
        </p:spPr>
        <p:txBody>
          <a:bodyPr vert="horz" wrap="square" lIns="0" tIns="12700" rIns="0" bIns="0" rtlCol="0">
            <a:spAutoFit/>
          </a:bodyPr>
          <a:lstStyle/>
          <a:p>
            <a:pPr marL="189865" marR="5080" indent="-177800" algn="just">
              <a:lnSpc>
                <a:spcPct val="100000"/>
              </a:lnSpc>
              <a:spcBef>
                <a:spcPts val="100"/>
              </a:spcBef>
              <a:buFont typeface="Arial"/>
              <a:buChar char="•"/>
              <a:tabLst>
                <a:tab pos="190500" algn="l"/>
              </a:tabLst>
            </a:pPr>
            <a:r>
              <a:rPr sz="1800" b="1" dirty="0">
                <a:solidFill>
                  <a:srgbClr val="C00000"/>
                </a:solidFill>
                <a:latin typeface="微軟正黑體"/>
                <a:cs typeface="微軟正黑體"/>
              </a:rPr>
              <a:t>參加大學學 科能力測驗</a:t>
            </a:r>
            <a:endParaRPr sz="1800">
              <a:latin typeface="微軟正黑體"/>
              <a:cs typeface="微軟正黑體"/>
            </a:endParaRPr>
          </a:p>
          <a:p>
            <a:pPr marL="189865" indent="-177800" algn="just">
              <a:lnSpc>
                <a:spcPct val="100000"/>
              </a:lnSpc>
              <a:buFont typeface="Arial"/>
              <a:buChar char="•"/>
              <a:tabLst>
                <a:tab pos="190500" algn="l"/>
              </a:tabLst>
            </a:pPr>
            <a:r>
              <a:rPr sz="1800" b="1" dirty="0">
                <a:solidFill>
                  <a:srgbClr val="0000FF"/>
                </a:solidFill>
                <a:latin typeface="微軟正黑體"/>
                <a:cs typeface="微軟正黑體"/>
              </a:rPr>
              <a:t>5個志願</a:t>
            </a:r>
            <a:endParaRPr sz="1800">
              <a:latin typeface="微軟正黑體"/>
              <a:cs typeface="微軟正黑體"/>
            </a:endParaRPr>
          </a:p>
          <a:p>
            <a:pPr marL="189865" marR="5080" indent="-177800" algn="just">
              <a:lnSpc>
                <a:spcPct val="100000"/>
              </a:lnSpc>
              <a:buFont typeface="Arial"/>
              <a:buChar char="•"/>
              <a:tabLst>
                <a:tab pos="190500" algn="l"/>
              </a:tabLst>
            </a:pPr>
            <a:r>
              <a:rPr sz="1800" b="1" dirty="0">
                <a:latin typeface="微軟正黑體"/>
                <a:cs typeface="微軟正黑體"/>
              </a:rPr>
              <a:t>由校系訂定 學測成績篩 選權重</a:t>
            </a:r>
            <a:endParaRPr sz="1800">
              <a:latin typeface="微軟正黑體"/>
              <a:cs typeface="微軟正黑體"/>
            </a:endParaRPr>
          </a:p>
        </p:txBody>
      </p:sp>
      <p:sp>
        <p:nvSpPr>
          <p:cNvPr id="24" name="object 24"/>
          <p:cNvSpPr/>
          <p:nvPr/>
        </p:nvSpPr>
        <p:spPr>
          <a:xfrm>
            <a:off x="5661545" y="4405134"/>
            <a:ext cx="2157730" cy="2314575"/>
          </a:xfrm>
          <a:custGeom>
            <a:avLst/>
            <a:gdLst/>
            <a:ahLst/>
            <a:cxnLst/>
            <a:rect l="l" t="t" r="r" b="b"/>
            <a:pathLst>
              <a:path w="2157729" h="2314575">
                <a:moveTo>
                  <a:pt x="2157209" y="1159764"/>
                </a:moveTo>
                <a:lnTo>
                  <a:pt x="1706105" y="213360"/>
                </a:lnTo>
                <a:lnTo>
                  <a:pt x="1706105" y="265188"/>
                </a:lnTo>
                <a:lnTo>
                  <a:pt x="1703920" y="238112"/>
                </a:lnTo>
                <a:lnTo>
                  <a:pt x="1693151" y="194386"/>
                </a:lnTo>
                <a:lnTo>
                  <a:pt x="1675904" y="153606"/>
                </a:lnTo>
                <a:lnTo>
                  <a:pt x="1652790" y="116357"/>
                </a:lnTo>
                <a:lnTo>
                  <a:pt x="1624393" y="83248"/>
                </a:lnTo>
                <a:lnTo>
                  <a:pt x="1591271" y="54838"/>
                </a:lnTo>
                <a:lnTo>
                  <a:pt x="1554022" y="31724"/>
                </a:lnTo>
                <a:lnTo>
                  <a:pt x="1513243" y="14478"/>
                </a:lnTo>
                <a:lnTo>
                  <a:pt x="1469517" y="3708"/>
                </a:lnTo>
                <a:lnTo>
                  <a:pt x="1423416" y="0"/>
                </a:lnTo>
                <a:lnTo>
                  <a:pt x="284988" y="0"/>
                </a:lnTo>
                <a:lnTo>
                  <a:pt x="238671" y="3708"/>
                </a:lnTo>
                <a:lnTo>
                  <a:pt x="194767" y="14478"/>
                </a:lnTo>
                <a:lnTo>
                  <a:pt x="153860" y="31724"/>
                </a:lnTo>
                <a:lnTo>
                  <a:pt x="116522" y="54838"/>
                </a:lnTo>
                <a:lnTo>
                  <a:pt x="83337" y="83248"/>
                </a:lnTo>
                <a:lnTo>
                  <a:pt x="54876" y="116357"/>
                </a:lnTo>
                <a:lnTo>
                  <a:pt x="31737" y="153606"/>
                </a:lnTo>
                <a:lnTo>
                  <a:pt x="14490" y="194386"/>
                </a:lnTo>
                <a:lnTo>
                  <a:pt x="3708" y="238112"/>
                </a:lnTo>
                <a:lnTo>
                  <a:pt x="0" y="284226"/>
                </a:lnTo>
                <a:lnTo>
                  <a:pt x="0" y="2029206"/>
                </a:lnTo>
                <a:lnTo>
                  <a:pt x="3708" y="2075319"/>
                </a:lnTo>
                <a:lnTo>
                  <a:pt x="14490" y="2119122"/>
                </a:lnTo>
                <a:lnTo>
                  <a:pt x="31737" y="2159978"/>
                </a:lnTo>
                <a:lnTo>
                  <a:pt x="54876" y="2197328"/>
                </a:lnTo>
                <a:lnTo>
                  <a:pt x="83337" y="2230564"/>
                </a:lnTo>
                <a:lnTo>
                  <a:pt x="116522" y="2259076"/>
                </a:lnTo>
                <a:lnTo>
                  <a:pt x="153860" y="2282304"/>
                </a:lnTo>
                <a:lnTo>
                  <a:pt x="194767" y="2299614"/>
                </a:lnTo>
                <a:lnTo>
                  <a:pt x="238671" y="2310447"/>
                </a:lnTo>
                <a:lnTo>
                  <a:pt x="284988" y="2314194"/>
                </a:lnTo>
                <a:lnTo>
                  <a:pt x="1423416" y="2314194"/>
                </a:lnTo>
                <a:lnTo>
                  <a:pt x="1469517" y="2310447"/>
                </a:lnTo>
                <a:lnTo>
                  <a:pt x="1513243" y="2299614"/>
                </a:lnTo>
                <a:lnTo>
                  <a:pt x="1554022" y="2282304"/>
                </a:lnTo>
                <a:lnTo>
                  <a:pt x="1591271" y="2259076"/>
                </a:lnTo>
                <a:lnTo>
                  <a:pt x="1624393" y="2230564"/>
                </a:lnTo>
                <a:lnTo>
                  <a:pt x="1652790" y="2197328"/>
                </a:lnTo>
                <a:lnTo>
                  <a:pt x="1675904" y="2159978"/>
                </a:lnTo>
                <a:lnTo>
                  <a:pt x="1693151" y="2119122"/>
                </a:lnTo>
                <a:lnTo>
                  <a:pt x="1703920" y="2075319"/>
                </a:lnTo>
                <a:lnTo>
                  <a:pt x="1706105" y="2048256"/>
                </a:lnTo>
                <a:lnTo>
                  <a:pt x="1706105" y="2106930"/>
                </a:lnTo>
                <a:lnTo>
                  <a:pt x="2157209" y="1159764"/>
                </a:lnTo>
                <a:close/>
              </a:path>
            </a:pathLst>
          </a:custGeom>
          <a:solidFill>
            <a:srgbClr val="E1EFD8"/>
          </a:solidFill>
        </p:spPr>
        <p:txBody>
          <a:bodyPr wrap="square" lIns="0" tIns="0" rIns="0" bIns="0" rtlCol="0"/>
          <a:lstStyle/>
          <a:p>
            <a:endParaRPr/>
          </a:p>
        </p:txBody>
      </p:sp>
      <p:sp>
        <p:nvSpPr>
          <p:cNvPr id="25" name="object 25"/>
          <p:cNvSpPr txBox="1"/>
          <p:nvPr/>
        </p:nvSpPr>
        <p:spPr>
          <a:xfrm>
            <a:off x="5823337" y="4514342"/>
            <a:ext cx="1517015" cy="1827530"/>
          </a:xfrm>
          <a:prstGeom prst="rect">
            <a:avLst/>
          </a:prstGeom>
        </p:spPr>
        <p:txBody>
          <a:bodyPr vert="horz" wrap="square" lIns="0" tIns="12700" rIns="0" bIns="0" rtlCol="0">
            <a:spAutoFit/>
          </a:bodyPr>
          <a:lstStyle/>
          <a:p>
            <a:pPr marL="189865" marR="175260" indent="-177800">
              <a:lnSpc>
                <a:spcPct val="100000"/>
              </a:lnSpc>
              <a:spcBef>
                <a:spcPts val="100"/>
              </a:spcBef>
              <a:buFont typeface="Arial"/>
              <a:buChar char="•"/>
              <a:tabLst>
                <a:tab pos="190500" algn="l"/>
              </a:tabLst>
            </a:pPr>
            <a:r>
              <a:rPr sz="1800" b="1" dirty="0">
                <a:latin typeface="微軟正黑體"/>
                <a:cs typeface="微軟正黑體"/>
              </a:rPr>
              <a:t>通過第一階 段篩選</a:t>
            </a:r>
            <a:endParaRPr sz="1800">
              <a:latin typeface="微軟正黑體"/>
              <a:cs typeface="微軟正黑體"/>
            </a:endParaRPr>
          </a:p>
          <a:p>
            <a:pPr marL="189865" indent="-177800">
              <a:lnSpc>
                <a:spcPct val="100000"/>
              </a:lnSpc>
              <a:buFont typeface="Arial"/>
              <a:buChar char="•"/>
              <a:tabLst>
                <a:tab pos="190500" algn="l"/>
              </a:tabLst>
            </a:pPr>
            <a:r>
              <a:rPr sz="1800" b="1" dirty="0">
                <a:latin typeface="微軟正黑體"/>
                <a:cs typeface="微軟正黑體"/>
              </a:rPr>
              <a:t>複試</a:t>
            </a:r>
            <a:endParaRPr sz="1800">
              <a:latin typeface="微軟正黑體"/>
              <a:cs typeface="微軟正黑體"/>
            </a:endParaRPr>
          </a:p>
          <a:p>
            <a:pPr marL="189865">
              <a:lnSpc>
                <a:spcPct val="100000"/>
              </a:lnSpc>
              <a:spcBef>
                <a:spcPts val="15"/>
              </a:spcBef>
            </a:pPr>
            <a:r>
              <a:rPr sz="1400" b="1" spc="-5" dirty="0">
                <a:latin typeface="微軟正黑體"/>
                <a:cs typeface="微軟正黑體"/>
              </a:rPr>
              <a:t>包含：</a:t>
            </a:r>
            <a:endParaRPr sz="1400">
              <a:latin typeface="微軟正黑體"/>
              <a:cs typeface="微軟正黑體"/>
            </a:endParaRPr>
          </a:p>
          <a:p>
            <a:pPr marL="26034" marR="5080" algn="just">
              <a:lnSpc>
                <a:spcPct val="100000"/>
              </a:lnSpc>
              <a:spcBef>
                <a:spcPts val="969"/>
              </a:spcBef>
            </a:pPr>
            <a:r>
              <a:rPr sz="1400" spc="-5" dirty="0">
                <a:latin typeface="微軟正黑體"/>
                <a:cs typeface="微軟正黑體"/>
              </a:rPr>
              <a:t>備審資料(</a:t>
            </a:r>
            <a:r>
              <a:rPr sz="1400" spc="-5" dirty="0">
                <a:solidFill>
                  <a:srgbClr val="0000FF"/>
                </a:solidFill>
                <a:latin typeface="微軟正黑體"/>
                <a:cs typeface="微軟正黑體"/>
              </a:rPr>
              <a:t>111學年 度起參採學習歷程 檔案)</a:t>
            </a:r>
            <a:r>
              <a:rPr sz="1400" spc="-10" dirty="0">
                <a:solidFill>
                  <a:srgbClr val="0000FF"/>
                </a:solidFill>
                <a:latin typeface="微軟正黑體"/>
                <a:cs typeface="微軟正黑體"/>
              </a:rPr>
              <a:t>、</a:t>
            </a:r>
            <a:r>
              <a:rPr sz="1400" spc="-5" dirty="0">
                <a:latin typeface="微軟正黑體"/>
                <a:cs typeface="微軟正黑體"/>
              </a:rPr>
              <a:t>面試、筆試</a:t>
            </a:r>
            <a:endParaRPr sz="1400">
              <a:latin typeface="微軟正黑體"/>
              <a:cs typeface="微軟正黑體"/>
            </a:endParaRPr>
          </a:p>
        </p:txBody>
      </p:sp>
      <p:sp>
        <p:nvSpPr>
          <p:cNvPr id="26" name="object 26"/>
          <p:cNvSpPr/>
          <p:nvPr/>
        </p:nvSpPr>
        <p:spPr>
          <a:xfrm>
            <a:off x="7891919" y="4405121"/>
            <a:ext cx="1708150" cy="2314575"/>
          </a:xfrm>
          <a:custGeom>
            <a:avLst/>
            <a:gdLst/>
            <a:ahLst/>
            <a:cxnLst/>
            <a:rect l="l" t="t" r="r" b="b"/>
            <a:pathLst>
              <a:path w="1708150" h="2314575">
                <a:moveTo>
                  <a:pt x="1707642" y="2029206"/>
                </a:moveTo>
                <a:lnTo>
                  <a:pt x="1707642" y="284225"/>
                </a:lnTo>
                <a:lnTo>
                  <a:pt x="1703900" y="238123"/>
                </a:lnTo>
                <a:lnTo>
                  <a:pt x="1693072" y="194389"/>
                </a:lnTo>
                <a:lnTo>
                  <a:pt x="1675752" y="153608"/>
                </a:lnTo>
                <a:lnTo>
                  <a:pt x="1652534" y="116366"/>
                </a:lnTo>
                <a:lnTo>
                  <a:pt x="1624012" y="83248"/>
                </a:lnTo>
                <a:lnTo>
                  <a:pt x="1590781" y="54839"/>
                </a:lnTo>
                <a:lnTo>
                  <a:pt x="1553436" y="31725"/>
                </a:lnTo>
                <a:lnTo>
                  <a:pt x="1512570" y="14490"/>
                </a:lnTo>
                <a:lnTo>
                  <a:pt x="1468777" y="3720"/>
                </a:lnTo>
                <a:lnTo>
                  <a:pt x="1422654" y="0"/>
                </a:lnTo>
                <a:lnTo>
                  <a:pt x="284226" y="0"/>
                </a:lnTo>
                <a:lnTo>
                  <a:pt x="238123" y="3720"/>
                </a:lnTo>
                <a:lnTo>
                  <a:pt x="194389" y="14490"/>
                </a:lnTo>
                <a:lnTo>
                  <a:pt x="153608" y="31725"/>
                </a:lnTo>
                <a:lnTo>
                  <a:pt x="116366" y="54839"/>
                </a:lnTo>
                <a:lnTo>
                  <a:pt x="83248" y="83248"/>
                </a:lnTo>
                <a:lnTo>
                  <a:pt x="54839" y="116366"/>
                </a:lnTo>
                <a:lnTo>
                  <a:pt x="31725" y="153608"/>
                </a:lnTo>
                <a:lnTo>
                  <a:pt x="14490" y="194389"/>
                </a:lnTo>
                <a:lnTo>
                  <a:pt x="3720" y="238123"/>
                </a:lnTo>
                <a:lnTo>
                  <a:pt x="0" y="284225"/>
                </a:lnTo>
                <a:lnTo>
                  <a:pt x="0" y="2029206"/>
                </a:lnTo>
                <a:lnTo>
                  <a:pt x="3720" y="2075329"/>
                </a:lnTo>
                <a:lnTo>
                  <a:pt x="14490" y="2119122"/>
                </a:lnTo>
                <a:lnTo>
                  <a:pt x="31725" y="2159988"/>
                </a:lnTo>
                <a:lnTo>
                  <a:pt x="54839" y="2197333"/>
                </a:lnTo>
                <a:lnTo>
                  <a:pt x="83248" y="2230564"/>
                </a:lnTo>
                <a:lnTo>
                  <a:pt x="116366" y="2259086"/>
                </a:lnTo>
                <a:lnTo>
                  <a:pt x="153608" y="2282304"/>
                </a:lnTo>
                <a:lnTo>
                  <a:pt x="194389" y="2299624"/>
                </a:lnTo>
                <a:lnTo>
                  <a:pt x="238123" y="2310452"/>
                </a:lnTo>
                <a:lnTo>
                  <a:pt x="284226" y="2314194"/>
                </a:lnTo>
                <a:lnTo>
                  <a:pt x="1422654" y="2314194"/>
                </a:lnTo>
                <a:lnTo>
                  <a:pt x="1468777" y="2310452"/>
                </a:lnTo>
                <a:lnTo>
                  <a:pt x="1512570" y="2299624"/>
                </a:lnTo>
                <a:lnTo>
                  <a:pt x="1553436" y="2282304"/>
                </a:lnTo>
                <a:lnTo>
                  <a:pt x="1590781" y="2259086"/>
                </a:lnTo>
                <a:lnTo>
                  <a:pt x="1624012" y="2230564"/>
                </a:lnTo>
                <a:lnTo>
                  <a:pt x="1652534" y="2197333"/>
                </a:lnTo>
                <a:lnTo>
                  <a:pt x="1675752" y="2159988"/>
                </a:lnTo>
                <a:lnTo>
                  <a:pt x="1693072" y="2119122"/>
                </a:lnTo>
                <a:lnTo>
                  <a:pt x="1703900" y="2075329"/>
                </a:lnTo>
                <a:lnTo>
                  <a:pt x="1707642" y="2029206"/>
                </a:lnTo>
                <a:close/>
              </a:path>
            </a:pathLst>
          </a:custGeom>
          <a:solidFill>
            <a:srgbClr val="E1EFD8"/>
          </a:solidFill>
        </p:spPr>
        <p:txBody>
          <a:bodyPr wrap="square" lIns="0" tIns="0" rIns="0" bIns="0" rtlCol="0"/>
          <a:lstStyle/>
          <a:p>
            <a:endParaRPr/>
          </a:p>
        </p:txBody>
      </p:sp>
      <p:sp>
        <p:nvSpPr>
          <p:cNvPr id="27" name="object 27"/>
          <p:cNvSpPr txBox="1"/>
          <p:nvPr/>
        </p:nvSpPr>
        <p:spPr>
          <a:xfrm>
            <a:off x="8053711" y="4514342"/>
            <a:ext cx="1262380" cy="1391285"/>
          </a:xfrm>
          <a:prstGeom prst="rect">
            <a:avLst/>
          </a:prstGeom>
        </p:spPr>
        <p:txBody>
          <a:bodyPr vert="horz" wrap="square" lIns="0" tIns="12700" rIns="0" bIns="0" rtlCol="0">
            <a:spAutoFit/>
          </a:bodyPr>
          <a:lstStyle/>
          <a:p>
            <a:pPr marL="106045" marR="5080" indent="-93980">
              <a:lnSpc>
                <a:spcPct val="100000"/>
              </a:lnSpc>
              <a:spcBef>
                <a:spcPts val="100"/>
              </a:spcBef>
              <a:buFont typeface="Arial"/>
              <a:buChar char="•"/>
              <a:tabLst>
                <a:tab pos="106680" algn="l"/>
              </a:tabLst>
            </a:pPr>
            <a:r>
              <a:rPr sz="1800" b="1" dirty="0">
                <a:latin typeface="微軟正黑體"/>
                <a:cs typeface="微軟正黑體"/>
              </a:rPr>
              <a:t>科大公告正 備取名單</a:t>
            </a:r>
            <a:endParaRPr sz="1800">
              <a:latin typeface="微軟正黑體"/>
              <a:cs typeface="微軟正黑體"/>
            </a:endParaRPr>
          </a:p>
          <a:p>
            <a:pPr marL="106045" marR="5080" indent="-93980" algn="just">
              <a:lnSpc>
                <a:spcPct val="98900"/>
              </a:lnSpc>
              <a:spcBef>
                <a:spcPts val="20"/>
              </a:spcBef>
              <a:buFont typeface="Arial"/>
              <a:buChar char="•"/>
              <a:tabLst>
                <a:tab pos="106680" algn="l"/>
              </a:tabLst>
            </a:pPr>
            <a:r>
              <a:rPr sz="1800" b="1" dirty="0">
                <a:latin typeface="微軟正黑體"/>
                <a:cs typeface="微軟正黑體"/>
              </a:rPr>
              <a:t>學生依錄取 學校通知辦 理報到</a:t>
            </a:r>
            <a:endParaRPr sz="1800">
              <a:latin typeface="微軟正黑體"/>
              <a:cs typeface="微軟正黑體"/>
            </a:endParaRPr>
          </a:p>
        </p:txBody>
      </p:sp>
      <p:sp>
        <p:nvSpPr>
          <p:cNvPr id="28" name="object 28"/>
          <p:cNvSpPr/>
          <p:nvPr/>
        </p:nvSpPr>
        <p:spPr>
          <a:xfrm>
            <a:off x="5129669" y="4647438"/>
            <a:ext cx="451484" cy="1894839"/>
          </a:xfrm>
          <a:custGeom>
            <a:avLst/>
            <a:gdLst/>
            <a:ahLst/>
            <a:cxnLst/>
            <a:rect l="l" t="t" r="r" b="b"/>
            <a:pathLst>
              <a:path w="451485" h="1894840">
                <a:moveTo>
                  <a:pt x="451104" y="947166"/>
                </a:moveTo>
                <a:lnTo>
                  <a:pt x="0" y="0"/>
                </a:lnTo>
                <a:lnTo>
                  <a:pt x="0" y="1894332"/>
                </a:lnTo>
                <a:lnTo>
                  <a:pt x="451104" y="947166"/>
                </a:lnTo>
                <a:close/>
              </a:path>
            </a:pathLst>
          </a:custGeom>
          <a:solidFill>
            <a:srgbClr val="E1EFD8"/>
          </a:solidFill>
        </p:spPr>
        <p:txBody>
          <a:bodyPr wrap="square" lIns="0" tIns="0" rIns="0" bIns="0" rtlCol="0"/>
          <a:lstStyle/>
          <a:p>
            <a:endParaRPr/>
          </a:p>
        </p:txBody>
      </p:sp>
      <p:grpSp>
        <p:nvGrpSpPr>
          <p:cNvPr id="29" name="object 29"/>
          <p:cNvGrpSpPr/>
          <p:nvPr/>
        </p:nvGrpSpPr>
        <p:grpSpPr>
          <a:xfrm>
            <a:off x="1019441" y="394715"/>
            <a:ext cx="8752840" cy="770890"/>
            <a:chOff x="1019441" y="394715"/>
            <a:chExt cx="8752840" cy="770890"/>
          </a:xfrm>
        </p:grpSpPr>
        <p:sp>
          <p:nvSpPr>
            <p:cNvPr id="30" name="object 30"/>
            <p:cNvSpPr/>
            <p:nvPr/>
          </p:nvSpPr>
          <p:spPr>
            <a:xfrm>
              <a:off x="1026299" y="401573"/>
              <a:ext cx="8739505" cy="756920"/>
            </a:xfrm>
            <a:custGeom>
              <a:avLst/>
              <a:gdLst/>
              <a:ahLst/>
              <a:cxnLst/>
              <a:rect l="l" t="t" r="r" b="b"/>
              <a:pathLst>
                <a:path w="8739505" h="756919">
                  <a:moveTo>
                    <a:pt x="8739378" y="674369"/>
                  </a:moveTo>
                  <a:lnTo>
                    <a:pt x="8739378" y="82295"/>
                  </a:lnTo>
                  <a:lnTo>
                    <a:pt x="8732841" y="50149"/>
                  </a:lnTo>
                  <a:lnTo>
                    <a:pt x="8715089" y="24002"/>
                  </a:lnTo>
                  <a:lnTo>
                    <a:pt x="8688907" y="6429"/>
                  </a:lnTo>
                  <a:lnTo>
                    <a:pt x="8657082" y="0"/>
                  </a:lnTo>
                  <a:lnTo>
                    <a:pt x="82296" y="0"/>
                  </a:lnTo>
                  <a:lnTo>
                    <a:pt x="50149" y="6429"/>
                  </a:lnTo>
                  <a:lnTo>
                    <a:pt x="24003" y="24003"/>
                  </a:lnTo>
                  <a:lnTo>
                    <a:pt x="6429" y="50149"/>
                  </a:lnTo>
                  <a:lnTo>
                    <a:pt x="0" y="82296"/>
                  </a:lnTo>
                  <a:lnTo>
                    <a:pt x="0" y="674370"/>
                  </a:lnTo>
                  <a:lnTo>
                    <a:pt x="6429" y="706516"/>
                  </a:lnTo>
                  <a:lnTo>
                    <a:pt x="24003" y="732663"/>
                  </a:lnTo>
                  <a:lnTo>
                    <a:pt x="50149" y="750236"/>
                  </a:lnTo>
                  <a:lnTo>
                    <a:pt x="82296" y="756666"/>
                  </a:lnTo>
                  <a:lnTo>
                    <a:pt x="8657082" y="756665"/>
                  </a:lnTo>
                  <a:lnTo>
                    <a:pt x="8688907" y="750236"/>
                  </a:lnTo>
                  <a:lnTo>
                    <a:pt x="8715089" y="732662"/>
                  </a:lnTo>
                  <a:lnTo>
                    <a:pt x="8732841" y="706516"/>
                  </a:lnTo>
                  <a:lnTo>
                    <a:pt x="8739378" y="674369"/>
                  </a:lnTo>
                  <a:close/>
                </a:path>
              </a:pathLst>
            </a:custGeom>
            <a:solidFill>
              <a:srgbClr val="FAE4D5"/>
            </a:solidFill>
          </p:spPr>
          <p:txBody>
            <a:bodyPr wrap="square" lIns="0" tIns="0" rIns="0" bIns="0" rtlCol="0"/>
            <a:lstStyle/>
            <a:p>
              <a:endParaRPr/>
            </a:p>
          </p:txBody>
        </p:sp>
        <p:sp>
          <p:nvSpPr>
            <p:cNvPr id="31" name="object 31"/>
            <p:cNvSpPr/>
            <p:nvPr/>
          </p:nvSpPr>
          <p:spPr>
            <a:xfrm>
              <a:off x="1019441" y="394715"/>
              <a:ext cx="8752840" cy="770890"/>
            </a:xfrm>
            <a:custGeom>
              <a:avLst/>
              <a:gdLst/>
              <a:ahLst/>
              <a:cxnLst/>
              <a:rect l="l" t="t" r="r" b="b"/>
              <a:pathLst>
                <a:path w="8752840" h="770890">
                  <a:moveTo>
                    <a:pt x="8752332" y="690372"/>
                  </a:moveTo>
                  <a:lnTo>
                    <a:pt x="8752332" y="80010"/>
                  </a:lnTo>
                  <a:lnTo>
                    <a:pt x="8750808" y="70866"/>
                  </a:lnTo>
                  <a:lnTo>
                    <a:pt x="8723347" y="23107"/>
                  </a:lnTo>
                  <a:lnTo>
                    <a:pt x="8673084" y="762"/>
                  </a:lnTo>
                  <a:lnTo>
                    <a:pt x="8663940" y="0"/>
                  </a:lnTo>
                  <a:lnTo>
                    <a:pt x="89154" y="0"/>
                  </a:lnTo>
                  <a:lnTo>
                    <a:pt x="36247" y="17645"/>
                  </a:lnTo>
                  <a:lnTo>
                    <a:pt x="4571" y="62484"/>
                  </a:lnTo>
                  <a:lnTo>
                    <a:pt x="0" y="89154"/>
                  </a:lnTo>
                  <a:lnTo>
                    <a:pt x="0" y="681228"/>
                  </a:lnTo>
                  <a:lnTo>
                    <a:pt x="11454" y="725115"/>
                  </a:lnTo>
                  <a:lnTo>
                    <a:pt x="12954" y="727266"/>
                  </a:lnTo>
                  <a:lnTo>
                    <a:pt x="12954" y="81534"/>
                  </a:lnTo>
                  <a:lnTo>
                    <a:pt x="14478" y="73152"/>
                  </a:lnTo>
                  <a:lnTo>
                    <a:pt x="14478" y="73914"/>
                  </a:lnTo>
                  <a:lnTo>
                    <a:pt x="16002" y="68834"/>
                  </a:lnTo>
                  <a:lnTo>
                    <a:pt x="16002" y="66294"/>
                  </a:lnTo>
                  <a:lnTo>
                    <a:pt x="19049" y="58674"/>
                  </a:lnTo>
                  <a:lnTo>
                    <a:pt x="19049" y="59436"/>
                  </a:lnTo>
                  <a:lnTo>
                    <a:pt x="22097" y="52578"/>
                  </a:lnTo>
                  <a:lnTo>
                    <a:pt x="22097" y="53340"/>
                  </a:lnTo>
                  <a:lnTo>
                    <a:pt x="25908" y="46482"/>
                  </a:lnTo>
                  <a:lnTo>
                    <a:pt x="30479" y="40386"/>
                  </a:lnTo>
                  <a:lnTo>
                    <a:pt x="30479" y="41148"/>
                  </a:lnTo>
                  <a:lnTo>
                    <a:pt x="35051" y="35922"/>
                  </a:lnTo>
                  <a:lnTo>
                    <a:pt x="35051" y="35052"/>
                  </a:lnTo>
                  <a:lnTo>
                    <a:pt x="41148" y="29718"/>
                  </a:lnTo>
                  <a:lnTo>
                    <a:pt x="41148" y="29908"/>
                  </a:lnTo>
                  <a:lnTo>
                    <a:pt x="46481" y="25908"/>
                  </a:lnTo>
                  <a:lnTo>
                    <a:pt x="52577" y="22521"/>
                  </a:lnTo>
                  <a:lnTo>
                    <a:pt x="52577" y="22098"/>
                  </a:lnTo>
                  <a:lnTo>
                    <a:pt x="59436" y="19050"/>
                  </a:lnTo>
                  <a:lnTo>
                    <a:pt x="66294" y="16306"/>
                  </a:lnTo>
                  <a:lnTo>
                    <a:pt x="66294" y="16002"/>
                  </a:lnTo>
                  <a:lnTo>
                    <a:pt x="73152" y="14630"/>
                  </a:lnTo>
                  <a:lnTo>
                    <a:pt x="73152" y="14478"/>
                  </a:lnTo>
                  <a:lnTo>
                    <a:pt x="80772" y="13092"/>
                  </a:lnTo>
                  <a:lnTo>
                    <a:pt x="80772" y="12954"/>
                  </a:lnTo>
                  <a:lnTo>
                    <a:pt x="8671560" y="12954"/>
                  </a:lnTo>
                  <a:lnTo>
                    <a:pt x="8679180" y="14478"/>
                  </a:lnTo>
                  <a:lnTo>
                    <a:pt x="8679180" y="14616"/>
                  </a:lnTo>
                  <a:lnTo>
                    <a:pt x="8686800" y="16002"/>
                  </a:lnTo>
                  <a:lnTo>
                    <a:pt x="8686800" y="16306"/>
                  </a:lnTo>
                  <a:lnTo>
                    <a:pt x="8693658" y="19050"/>
                  </a:lnTo>
                  <a:lnTo>
                    <a:pt x="8693658" y="19354"/>
                  </a:lnTo>
                  <a:lnTo>
                    <a:pt x="8700516" y="22098"/>
                  </a:lnTo>
                  <a:lnTo>
                    <a:pt x="8700516" y="22521"/>
                  </a:lnTo>
                  <a:lnTo>
                    <a:pt x="8706612" y="25908"/>
                  </a:lnTo>
                  <a:lnTo>
                    <a:pt x="8706612" y="26416"/>
                  </a:lnTo>
                  <a:lnTo>
                    <a:pt x="8711946" y="29972"/>
                  </a:lnTo>
                  <a:lnTo>
                    <a:pt x="8711946" y="29718"/>
                  </a:lnTo>
                  <a:lnTo>
                    <a:pt x="8718042" y="35052"/>
                  </a:lnTo>
                  <a:lnTo>
                    <a:pt x="8718042" y="35922"/>
                  </a:lnTo>
                  <a:lnTo>
                    <a:pt x="8722614" y="41148"/>
                  </a:lnTo>
                  <a:lnTo>
                    <a:pt x="8722614" y="40386"/>
                  </a:lnTo>
                  <a:lnTo>
                    <a:pt x="8727186" y="46482"/>
                  </a:lnTo>
                  <a:lnTo>
                    <a:pt x="8727186" y="47624"/>
                  </a:lnTo>
                  <a:lnTo>
                    <a:pt x="8730996" y="53340"/>
                  </a:lnTo>
                  <a:lnTo>
                    <a:pt x="8730996" y="53949"/>
                  </a:lnTo>
                  <a:lnTo>
                    <a:pt x="8734044" y="59436"/>
                  </a:lnTo>
                  <a:lnTo>
                    <a:pt x="8734044" y="58674"/>
                  </a:lnTo>
                  <a:lnTo>
                    <a:pt x="8738616" y="73914"/>
                  </a:lnTo>
                  <a:lnTo>
                    <a:pt x="8738616" y="73152"/>
                  </a:lnTo>
                  <a:lnTo>
                    <a:pt x="8739378" y="81534"/>
                  </a:lnTo>
                  <a:lnTo>
                    <a:pt x="8739378" y="80772"/>
                  </a:lnTo>
                  <a:lnTo>
                    <a:pt x="8740140" y="89154"/>
                  </a:lnTo>
                  <a:lnTo>
                    <a:pt x="8740140" y="724690"/>
                  </a:lnTo>
                  <a:lnTo>
                    <a:pt x="8744797" y="717516"/>
                  </a:lnTo>
                  <a:lnTo>
                    <a:pt x="8752332" y="690372"/>
                  </a:lnTo>
                  <a:close/>
                </a:path>
                <a:path w="8752840" h="770890">
                  <a:moveTo>
                    <a:pt x="13716" y="80772"/>
                  </a:moveTo>
                  <a:lnTo>
                    <a:pt x="12954" y="81534"/>
                  </a:lnTo>
                  <a:lnTo>
                    <a:pt x="12954" y="89154"/>
                  </a:lnTo>
                  <a:lnTo>
                    <a:pt x="13716" y="80772"/>
                  </a:lnTo>
                  <a:close/>
                </a:path>
                <a:path w="8752840" h="770890">
                  <a:moveTo>
                    <a:pt x="13716" y="689610"/>
                  </a:moveTo>
                  <a:lnTo>
                    <a:pt x="12954" y="681228"/>
                  </a:lnTo>
                  <a:lnTo>
                    <a:pt x="12954" y="688848"/>
                  </a:lnTo>
                  <a:lnTo>
                    <a:pt x="13716" y="689610"/>
                  </a:lnTo>
                  <a:close/>
                </a:path>
                <a:path w="8752840" h="770890">
                  <a:moveTo>
                    <a:pt x="16764" y="704088"/>
                  </a:moveTo>
                  <a:lnTo>
                    <a:pt x="14478" y="696468"/>
                  </a:lnTo>
                  <a:lnTo>
                    <a:pt x="14478" y="697230"/>
                  </a:lnTo>
                  <a:lnTo>
                    <a:pt x="12954" y="688848"/>
                  </a:lnTo>
                  <a:lnTo>
                    <a:pt x="12954" y="727266"/>
                  </a:lnTo>
                  <a:lnTo>
                    <a:pt x="16002" y="731638"/>
                  </a:lnTo>
                  <a:lnTo>
                    <a:pt x="16002" y="703326"/>
                  </a:lnTo>
                  <a:lnTo>
                    <a:pt x="16764" y="704088"/>
                  </a:lnTo>
                  <a:close/>
                </a:path>
                <a:path w="8752840" h="770890">
                  <a:moveTo>
                    <a:pt x="16764" y="66294"/>
                  </a:moveTo>
                  <a:lnTo>
                    <a:pt x="16002" y="66294"/>
                  </a:lnTo>
                  <a:lnTo>
                    <a:pt x="16002" y="68834"/>
                  </a:lnTo>
                  <a:lnTo>
                    <a:pt x="16764" y="66294"/>
                  </a:lnTo>
                  <a:close/>
                </a:path>
                <a:path w="8752840" h="770890">
                  <a:moveTo>
                    <a:pt x="35814" y="752178"/>
                  </a:moveTo>
                  <a:lnTo>
                    <a:pt x="35814" y="735330"/>
                  </a:lnTo>
                  <a:lnTo>
                    <a:pt x="35052" y="734568"/>
                  </a:lnTo>
                  <a:lnTo>
                    <a:pt x="30480" y="729234"/>
                  </a:lnTo>
                  <a:lnTo>
                    <a:pt x="30480" y="729996"/>
                  </a:lnTo>
                  <a:lnTo>
                    <a:pt x="25908" y="723900"/>
                  </a:lnTo>
                  <a:lnTo>
                    <a:pt x="22098" y="717042"/>
                  </a:lnTo>
                  <a:lnTo>
                    <a:pt x="22098" y="717804"/>
                  </a:lnTo>
                  <a:lnTo>
                    <a:pt x="19050" y="710946"/>
                  </a:lnTo>
                  <a:lnTo>
                    <a:pt x="16002" y="703326"/>
                  </a:lnTo>
                  <a:lnTo>
                    <a:pt x="16002" y="731638"/>
                  </a:lnTo>
                  <a:lnTo>
                    <a:pt x="17978" y="734472"/>
                  </a:lnTo>
                  <a:lnTo>
                    <a:pt x="25419" y="743115"/>
                  </a:lnTo>
                  <a:lnTo>
                    <a:pt x="32766" y="749808"/>
                  </a:lnTo>
                  <a:lnTo>
                    <a:pt x="35814" y="752178"/>
                  </a:lnTo>
                  <a:close/>
                </a:path>
                <a:path w="8752840" h="770890">
                  <a:moveTo>
                    <a:pt x="35813" y="35052"/>
                  </a:moveTo>
                  <a:lnTo>
                    <a:pt x="35051" y="35052"/>
                  </a:lnTo>
                  <a:lnTo>
                    <a:pt x="35051" y="35922"/>
                  </a:lnTo>
                  <a:lnTo>
                    <a:pt x="35813" y="35052"/>
                  </a:lnTo>
                  <a:close/>
                </a:path>
                <a:path w="8752840" h="770890">
                  <a:moveTo>
                    <a:pt x="35458" y="734923"/>
                  </a:moveTo>
                  <a:lnTo>
                    <a:pt x="35052" y="734459"/>
                  </a:lnTo>
                  <a:lnTo>
                    <a:pt x="35458" y="734923"/>
                  </a:lnTo>
                  <a:close/>
                </a:path>
                <a:path w="8752840" h="770890">
                  <a:moveTo>
                    <a:pt x="35814" y="735330"/>
                  </a:moveTo>
                  <a:lnTo>
                    <a:pt x="35458" y="734923"/>
                  </a:lnTo>
                  <a:lnTo>
                    <a:pt x="35052" y="734568"/>
                  </a:lnTo>
                  <a:lnTo>
                    <a:pt x="35814" y="735330"/>
                  </a:lnTo>
                  <a:close/>
                </a:path>
                <a:path w="8752840" h="770890">
                  <a:moveTo>
                    <a:pt x="41148" y="739902"/>
                  </a:moveTo>
                  <a:lnTo>
                    <a:pt x="35458" y="734923"/>
                  </a:lnTo>
                  <a:lnTo>
                    <a:pt x="35814" y="735330"/>
                  </a:lnTo>
                  <a:lnTo>
                    <a:pt x="35814" y="752178"/>
                  </a:lnTo>
                  <a:lnTo>
                    <a:pt x="39624" y="755142"/>
                  </a:lnTo>
                  <a:lnTo>
                    <a:pt x="40386" y="755650"/>
                  </a:lnTo>
                  <a:lnTo>
                    <a:pt x="40386" y="739902"/>
                  </a:lnTo>
                  <a:lnTo>
                    <a:pt x="41148" y="739902"/>
                  </a:lnTo>
                  <a:close/>
                </a:path>
                <a:path w="8752840" h="770890">
                  <a:moveTo>
                    <a:pt x="41148" y="29908"/>
                  </a:moveTo>
                  <a:lnTo>
                    <a:pt x="41148" y="29718"/>
                  </a:lnTo>
                  <a:lnTo>
                    <a:pt x="40386" y="30480"/>
                  </a:lnTo>
                  <a:lnTo>
                    <a:pt x="41148" y="29908"/>
                  </a:lnTo>
                  <a:close/>
                </a:path>
                <a:path w="8752840" h="770890">
                  <a:moveTo>
                    <a:pt x="53340" y="748284"/>
                  </a:moveTo>
                  <a:lnTo>
                    <a:pt x="46482" y="744474"/>
                  </a:lnTo>
                  <a:lnTo>
                    <a:pt x="40386" y="739902"/>
                  </a:lnTo>
                  <a:lnTo>
                    <a:pt x="40386" y="755650"/>
                  </a:lnTo>
                  <a:lnTo>
                    <a:pt x="46482" y="759714"/>
                  </a:lnTo>
                  <a:lnTo>
                    <a:pt x="52578" y="762349"/>
                  </a:lnTo>
                  <a:lnTo>
                    <a:pt x="52578" y="748284"/>
                  </a:lnTo>
                  <a:lnTo>
                    <a:pt x="53340" y="748284"/>
                  </a:lnTo>
                  <a:close/>
                </a:path>
                <a:path w="8752840" h="770890">
                  <a:moveTo>
                    <a:pt x="53340" y="22098"/>
                  </a:moveTo>
                  <a:lnTo>
                    <a:pt x="52577" y="22098"/>
                  </a:lnTo>
                  <a:lnTo>
                    <a:pt x="52577" y="22521"/>
                  </a:lnTo>
                  <a:lnTo>
                    <a:pt x="53340" y="22098"/>
                  </a:lnTo>
                  <a:close/>
                </a:path>
                <a:path w="8752840" h="770890">
                  <a:moveTo>
                    <a:pt x="67056" y="767149"/>
                  </a:moveTo>
                  <a:lnTo>
                    <a:pt x="67056" y="754380"/>
                  </a:lnTo>
                  <a:lnTo>
                    <a:pt x="59436" y="751332"/>
                  </a:lnTo>
                  <a:lnTo>
                    <a:pt x="52578" y="748284"/>
                  </a:lnTo>
                  <a:lnTo>
                    <a:pt x="52578" y="762349"/>
                  </a:lnTo>
                  <a:lnTo>
                    <a:pt x="56201" y="763916"/>
                  </a:lnTo>
                  <a:lnTo>
                    <a:pt x="67056" y="767149"/>
                  </a:lnTo>
                  <a:close/>
                </a:path>
                <a:path w="8752840" h="770890">
                  <a:moveTo>
                    <a:pt x="67056" y="16002"/>
                  </a:moveTo>
                  <a:lnTo>
                    <a:pt x="66294" y="16002"/>
                  </a:lnTo>
                  <a:lnTo>
                    <a:pt x="66294" y="16306"/>
                  </a:lnTo>
                  <a:lnTo>
                    <a:pt x="67056" y="16002"/>
                  </a:lnTo>
                  <a:close/>
                </a:path>
                <a:path w="8752840" h="770890">
                  <a:moveTo>
                    <a:pt x="73914" y="755904"/>
                  </a:moveTo>
                  <a:lnTo>
                    <a:pt x="66294" y="753618"/>
                  </a:lnTo>
                  <a:lnTo>
                    <a:pt x="67056" y="754380"/>
                  </a:lnTo>
                  <a:lnTo>
                    <a:pt x="67056" y="767149"/>
                  </a:lnTo>
                  <a:lnTo>
                    <a:pt x="67260" y="767210"/>
                  </a:lnTo>
                  <a:lnTo>
                    <a:pt x="73152" y="768359"/>
                  </a:lnTo>
                  <a:lnTo>
                    <a:pt x="73152" y="755904"/>
                  </a:lnTo>
                  <a:lnTo>
                    <a:pt x="73914" y="755904"/>
                  </a:lnTo>
                  <a:close/>
                </a:path>
                <a:path w="8752840" h="770890">
                  <a:moveTo>
                    <a:pt x="73914" y="14478"/>
                  </a:moveTo>
                  <a:lnTo>
                    <a:pt x="73152" y="14478"/>
                  </a:lnTo>
                  <a:lnTo>
                    <a:pt x="73152" y="14630"/>
                  </a:lnTo>
                  <a:lnTo>
                    <a:pt x="73914" y="14478"/>
                  </a:lnTo>
                  <a:close/>
                </a:path>
                <a:path w="8752840" h="770890">
                  <a:moveTo>
                    <a:pt x="81533" y="769689"/>
                  </a:moveTo>
                  <a:lnTo>
                    <a:pt x="81533" y="757428"/>
                  </a:lnTo>
                  <a:lnTo>
                    <a:pt x="73152" y="755904"/>
                  </a:lnTo>
                  <a:lnTo>
                    <a:pt x="73152" y="768359"/>
                  </a:lnTo>
                  <a:lnTo>
                    <a:pt x="78598" y="769422"/>
                  </a:lnTo>
                  <a:lnTo>
                    <a:pt x="81533" y="769689"/>
                  </a:lnTo>
                  <a:close/>
                </a:path>
                <a:path w="8752840" h="770890">
                  <a:moveTo>
                    <a:pt x="81533" y="12954"/>
                  </a:moveTo>
                  <a:lnTo>
                    <a:pt x="80772" y="12954"/>
                  </a:lnTo>
                  <a:lnTo>
                    <a:pt x="80772" y="13092"/>
                  </a:lnTo>
                  <a:lnTo>
                    <a:pt x="81533" y="12954"/>
                  </a:lnTo>
                  <a:close/>
                </a:path>
                <a:path w="8752840" h="770890">
                  <a:moveTo>
                    <a:pt x="8663940" y="770382"/>
                  </a:moveTo>
                  <a:lnTo>
                    <a:pt x="8663940" y="757428"/>
                  </a:lnTo>
                  <a:lnTo>
                    <a:pt x="89154" y="757428"/>
                  </a:lnTo>
                  <a:lnTo>
                    <a:pt x="80772" y="756666"/>
                  </a:lnTo>
                  <a:lnTo>
                    <a:pt x="81533" y="757428"/>
                  </a:lnTo>
                  <a:lnTo>
                    <a:pt x="81533" y="769689"/>
                  </a:lnTo>
                  <a:lnTo>
                    <a:pt x="89154" y="770382"/>
                  </a:lnTo>
                  <a:lnTo>
                    <a:pt x="8663940" y="770382"/>
                  </a:lnTo>
                  <a:close/>
                </a:path>
                <a:path w="8752840" h="770890">
                  <a:moveTo>
                    <a:pt x="8679180" y="768511"/>
                  </a:moveTo>
                  <a:lnTo>
                    <a:pt x="8679180" y="755904"/>
                  </a:lnTo>
                  <a:lnTo>
                    <a:pt x="8671560" y="757428"/>
                  </a:lnTo>
                  <a:lnTo>
                    <a:pt x="8671560" y="756666"/>
                  </a:lnTo>
                  <a:lnTo>
                    <a:pt x="8663178" y="757428"/>
                  </a:lnTo>
                  <a:lnTo>
                    <a:pt x="8663940" y="757428"/>
                  </a:lnTo>
                  <a:lnTo>
                    <a:pt x="8663940" y="770382"/>
                  </a:lnTo>
                  <a:lnTo>
                    <a:pt x="8673084" y="769620"/>
                  </a:lnTo>
                  <a:lnTo>
                    <a:pt x="8679180" y="768511"/>
                  </a:lnTo>
                  <a:close/>
                </a:path>
                <a:path w="8752840" h="770890">
                  <a:moveTo>
                    <a:pt x="8679180" y="14616"/>
                  </a:moveTo>
                  <a:lnTo>
                    <a:pt x="8679180" y="14478"/>
                  </a:lnTo>
                  <a:lnTo>
                    <a:pt x="8678418" y="14478"/>
                  </a:lnTo>
                  <a:lnTo>
                    <a:pt x="8679180" y="14616"/>
                  </a:lnTo>
                  <a:close/>
                </a:path>
                <a:path w="8752840" h="770890">
                  <a:moveTo>
                    <a:pt x="8686800" y="753618"/>
                  </a:moveTo>
                  <a:lnTo>
                    <a:pt x="8678418" y="755904"/>
                  </a:lnTo>
                  <a:lnTo>
                    <a:pt x="8679180" y="755904"/>
                  </a:lnTo>
                  <a:lnTo>
                    <a:pt x="8679180" y="768511"/>
                  </a:lnTo>
                  <a:lnTo>
                    <a:pt x="8681466" y="768096"/>
                  </a:lnTo>
                  <a:lnTo>
                    <a:pt x="8686038" y="766444"/>
                  </a:lnTo>
                  <a:lnTo>
                    <a:pt x="8686038" y="754380"/>
                  </a:lnTo>
                  <a:lnTo>
                    <a:pt x="8686800" y="753618"/>
                  </a:lnTo>
                  <a:close/>
                </a:path>
                <a:path w="8752840" h="770890">
                  <a:moveTo>
                    <a:pt x="8686800" y="16306"/>
                  </a:moveTo>
                  <a:lnTo>
                    <a:pt x="8686800" y="16002"/>
                  </a:lnTo>
                  <a:lnTo>
                    <a:pt x="8686038" y="16002"/>
                  </a:lnTo>
                  <a:lnTo>
                    <a:pt x="8686800" y="16306"/>
                  </a:lnTo>
                  <a:close/>
                </a:path>
                <a:path w="8752840" h="770890">
                  <a:moveTo>
                    <a:pt x="8693658" y="763690"/>
                  </a:moveTo>
                  <a:lnTo>
                    <a:pt x="8693658" y="751332"/>
                  </a:lnTo>
                  <a:lnTo>
                    <a:pt x="8686038" y="754380"/>
                  </a:lnTo>
                  <a:lnTo>
                    <a:pt x="8686038" y="766444"/>
                  </a:lnTo>
                  <a:lnTo>
                    <a:pt x="8693658" y="763690"/>
                  </a:lnTo>
                  <a:close/>
                </a:path>
                <a:path w="8752840" h="770890">
                  <a:moveTo>
                    <a:pt x="8693658" y="19354"/>
                  </a:moveTo>
                  <a:lnTo>
                    <a:pt x="8693658" y="19050"/>
                  </a:lnTo>
                  <a:lnTo>
                    <a:pt x="8692896" y="19050"/>
                  </a:lnTo>
                  <a:lnTo>
                    <a:pt x="8693658" y="19354"/>
                  </a:lnTo>
                  <a:close/>
                </a:path>
                <a:path w="8752840" h="770890">
                  <a:moveTo>
                    <a:pt x="8700516" y="761212"/>
                  </a:moveTo>
                  <a:lnTo>
                    <a:pt x="8700516" y="748284"/>
                  </a:lnTo>
                  <a:lnTo>
                    <a:pt x="8692896" y="751332"/>
                  </a:lnTo>
                  <a:lnTo>
                    <a:pt x="8693658" y="751332"/>
                  </a:lnTo>
                  <a:lnTo>
                    <a:pt x="8693658" y="763690"/>
                  </a:lnTo>
                  <a:lnTo>
                    <a:pt x="8700516" y="761212"/>
                  </a:lnTo>
                  <a:close/>
                </a:path>
                <a:path w="8752840" h="770890">
                  <a:moveTo>
                    <a:pt x="8700516" y="22521"/>
                  </a:moveTo>
                  <a:lnTo>
                    <a:pt x="8700516" y="22098"/>
                  </a:lnTo>
                  <a:lnTo>
                    <a:pt x="8699754" y="22098"/>
                  </a:lnTo>
                  <a:lnTo>
                    <a:pt x="8700516" y="22521"/>
                  </a:lnTo>
                  <a:close/>
                </a:path>
                <a:path w="8752840" h="770890">
                  <a:moveTo>
                    <a:pt x="8706612" y="759010"/>
                  </a:moveTo>
                  <a:lnTo>
                    <a:pt x="8706612" y="744474"/>
                  </a:lnTo>
                  <a:lnTo>
                    <a:pt x="8699754" y="748284"/>
                  </a:lnTo>
                  <a:lnTo>
                    <a:pt x="8700516" y="748284"/>
                  </a:lnTo>
                  <a:lnTo>
                    <a:pt x="8700516" y="761212"/>
                  </a:lnTo>
                  <a:lnTo>
                    <a:pt x="8706612" y="759010"/>
                  </a:lnTo>
                  <a:close/>
                </a:path>
                <a:path w="8752840" h="770890">
                  <a:moveTo>
                    <a:pt x="8706612" y="26416"/>
                  </a:moveTo>
                  <a:lnTo>
                    <a:pt x="8706612" y="25908"/>
                  </a:lnTo>
                  <a:lnTo>
                    <a:pt x="8705850" y="25908"/>
                  </a:lnTo>
                  <a:lnTo>
                    <a:pt x="8706612" y="26416"/>
                  </a:lnTo>
                  <a:close/>
                </a:path>
                <a:path w="8752840" h="770890">
                  <a:moveTo>
                    <a:pt x="8712708" y="754695"/>
                  </a:moveTo>
                  <a:lnTo>
                    <a:pt x="8712708" y="739902"/>
                  </a:lnTo>
                  <a:lnTo>
                    <a:pt x="8705850" y="744474"/>
                  </a:lnTo>
                  <a:lnTo>
                    <a:pt x="8706612" y="744474"/>
                  </a:lnTo>
                  <a:lnTo>
                    <a:pt x="8706612" y="759010"/>
                  </a:lnTo>
                  <a:lnTo>
                    <a:pt x="8708053" y="758489"/>
                  </a:lnTo>
                  <a:lnTo>
                    <a:pt x="8712708" y="754695"/>
                  </a:lnTo>
                  <a:close/>
                </a:path>
                <a:path w="8752840" h="770890">
                  <a:moveTo>
                    <a:pt x="8712708" y="30480"/>
                  </a:moveTo>
                  <a:lnTo>
                    <a:pt x="8711946" y="29718"/>
                  </a:lnTo>
                  <a:lnTo>
                    <a:pt x="8711946" y="29972"/>
                  </a:lnTo>
                  <a:lnTo>
                    <a:pt x="8712708" y="30480"/>
                  </a:lnTo>
                  <a:close/>
                </a:path>
                <a:path w="8752840" h="770890">
                  <a:moveTo>
                    <a:pt x="8718042" y="750347"/>
                  </a:moveTo>
                  <a:lnTo>
                    <a:pt x="8718042" y="734568"/>
                  </a:lnTo>
                  <a:lnTo>
                    <a:pt x="8717280" y="735330"/>
                  </a:lnTo>
                  <a:lnTo>
                    <a:pt x="8711946" y="739902"/>
                  </a:lnTo>
                  <a:lnTo>
                    <a:pt x="8712708" y="739902"/>
                  </a:lnTo>
                  <a:lnTo>
                    <a:pt x="8712708" y="754695"/>
                  </a:lnTo>
                  <a:lnTo>
                    <a:pt x="8718042" y="750347"/>
                  </a:lnTo>
                  <a:close/>
                </a:path>
                <a:path w="8752840" h="770890">
                  <a:moveTo>
                    <a:pt x="8718042" y="35922"/>
                  </a:moveTo>
                  <a:lnTo>
                    <a:pt x="8718042" y="35052"/>
                  </a:lnTo>
                  <a:lnTo>
                    <a:pt x="8717280" y="35052"/>
                  </a:lnTo>
                  <a:lnTo>
                    <a:pt x="8718042" y="35922"/>
                  </a:lnTo>
                  <a:close/>
                </a:path>
                <a:path w="8752840" h="770890">
                  <a:moveTo>
                    <a:pt x="8717635" y="734923"/>
                  </a:moveTo>
                  <a:lnTo>
                    <a:pt x="8717280" y="735234"/>
                  </a:lnTo>
                  <a:lnTo>
                    <a:pt x="8717635" y="734923"/>
                  </a:lnTo>
                  <a:close/>
                </a:path>
                <a:path w="8752840" h="770890">
                  <a:moveTo>
                    <a:pt x="8718042" y="734568"/>
                  </a:moveTo>
                  <a:lnTo>
                    <a:pt x="8717635" y="734923"/>
                  </a:lnTo>
                  <a:lnTo>
                    <a:pt x="8717280" y="735330"/>
                  </a:lnTo>
                  <a:lnTo>
                    <a:pt x="8718042" y="734568"/>
                  </a:lnTo>
                  <a:close/>
                </a:path>
                <a:path w="8752840" h="770890">
                  <a:moveTo>
                    <a:pt x="8727186" y="742894"/>
                  </a:moveTo>
                  <a:lnTo>
                    <a:pt x="8727186" y="723900"/>
                  </a:lnTo>
                  <a:lnTo>
                    <a:pt x="8722614" y="729996"/>
                  </a:lnTo>
                  <a:lnTo>
                    <a:pt x="8722614" y="729234"/>
                  </a:lnTo>
                  <a:lnTo>
                    <a:pt x="8717635" y="734923"/>
                  </a:lnTo>
                  <a:lnTo>
                    <a:pt x="8718042" y="734568"/>
                  </a:lnTo>
                  <a:lnTo>
                    <a:pt x="8718042" y="750347"/>
                  </a:lnTo>
                  <a:lnTo>
                    <a:pt x="8727186" y="742894"/>
                  </a:lnTo>
                  <a:close/>
                </a:path>
                <a:path w="8752840" h="770890">
                  <a:moveTo>
                    <a:pt x="8727186" y="47624"/>
                  </a:moveTo>
                  <a:lnTo>
                    <a:pt x="8727186" y="46482"/>
                  </a:lnTo>
                  <a:lnTo>
                    <a:pt x="8726424" y="46482"/>
                  </a:lnTo>
                  <a:lnTo>
                    <a:pt x="8727186" y="47624"/>
                  </a:lnTo>
                  <a:close/>
                </a:path>
                <a:path w="8752840" h="770890">
                  <a:moveTo>
                    <a:pt x="8730996" y="738776"/>
                  </a:moveTo>
                  <a:lnTo>
                    <a:pt x="8730996" y="717042"/>
                  </a:lnTo>
                  <a:lnTo>
                    <a:pt x="8726424" y="723900"/>
                  </a:lnTo>
                  <a:lnTo>
                    <a:pt x="8727186" y="723900"/>
                  </a:lnTo>
                  <a:lnTo>
                    <a:pt x="8727186" y="742894"/>
                  </a:lnTo>
                  <a:lnTo>
                    <a:pt x="8729600" y="740925"/>
                  </a:lnTo>
                  <a:lnTo>
                    <a:pt x="8730996" y="738776"/>
                  </a:lnTo>
                  <a:close/>
                </a:path>
                <a:path w="8752840" h="770890">
                  <a:moveTo>
                    <a:pt x="8730996" y="53949"/>
                  </a:moveTo>
                  <a:lnTo>
                    <a:pt x="8730996" y="53340"/>
                  </a:lnTo>
                  <a:lnTo>
                    <a:pt x="8730234" y="52578"/>
                  </a:lnTo>
                  <a:lnTo>
                    <a:pt x="8730996" y="53949"/>
                  </a:lnTo>
                  <a:close/>
                </a:path>
                <a:path w="8752840" h="770890">
                  <a:moveTo>
                    <a:pt x="8740140" y="724690"/>
                  </a:moveTo>
                  <a:lnTo>
                    <a:pt x="8740140" y="681228"/>
                  </a:lnTo>
                  <a:lnTo>
                    <a:pt x="8739378" y="689610"/>
                  </a:lnTo>
                  <a:lnTo>
                    <a:pt x="8739378" y="688848"/>
                  </a:lnTo>
                  <a:lnTo>
                    <a:pt x="8738616" y="697230"/>
                  </a:lnTo>
                  <a:lnTo>
                    <a:pt x="8738616" y="696468"/>
                  </a:lnTo>
                  <a:lnTo>
                    <a:pt x="8736330" y="704088"/>
                  </a:lnTo>
                  <a:lnTo>
                    <a:pt x="8736330" y="703326"/>
                  </a:lnTo>
                  <a:lnTo>
                    <a:pt x="8734044" y="710946"/>
                  </a:lnTo>
                  <a:lnTo>
                    <a:pt x="8730234" y="717804"/>
                  </a:lnTo>
                  <a:lnTo>
                    <a:pt x="8730996" y="717042"/>
                  </a:lnTo>
                  <a:lnTo>
                    <a:pt x="8730996" y="738776"/>
                  </a:lnTo>
                  <a:lnTo>
                    <a:pt x="8740140" y="724690"/>
                  </a:lnTo>
                  <a:close/>
                </a:path>
              </a:pathLst>
            </a:custGeom>
            <a:solidFill>
              <a:srgbClr val="BEBEBE"/>
            </a:solidFill>
          </p:spPr>
          <p:txBody>
            <a:bodyPr wrap="square" lIns="0" tIns="0" rIns="0" bIns="0" rtlCol="0"/>
            <a:lstStyle/>
            <a:p>
              <a:endParaRPr/>
            </a:p>
          </p:txBody>
        </p:sp>
      </p:grpSp>
      <p:sp>
        <p:nvSpPr>
          <p:cNvPr id="32" name="object 32"/>
          <p:cNvSpPr txBox="1"/>
          <p:nvPr/>
        </p:nvSpPr>
        <p:spPr>
          <a:xfrm>
            <a:off x="1657483" y="757682"/>
            <a:ext cx="7475220" cy="958850"/>
          </a:xfrm>
          <a:prstGeom prst="rect">
            <a:avLst/>
          </a:prstGeom>
        </p:spPr>
        <p:txBody>
          <a:bodyPr vert="horz" wrap="square" lIns="0" tIns="12700" rIns="0" bIns="0" rtlCol="0">
            <a:spAutoFit/>
          </a:bodyPr>
          <a:lstStyle/>
          <a:p>
            <a:pPr algn="ctr">
              <a:lnSpc>
                <a:spcPct val="100000"/>
              </a:lnSpc>
              <a:spcBef>
                <a:spcPts val="100"/>
              </a:spcBef>
            </a:pPr>
            <a:r>
              <a:rPr sz="2400" b="1" dirty="0">
                <a:solidFill>
                  <a:srgbClr val="C00000"/>
                </a:solidFill>
                <a:latin typeface="微軟正黑體"/>
                <a:cs typeface="微軟正黑體"/>
              </a:rPr>
              <a:t>依高級中等學校學生群科/學程別選擇四技二專升學管道</a:t>
            </a:r>
            <a:endParaRPr sz="2400">
              <a:latin typeface="微軟正黑體"/>
              <a:cs typeface="微軟正黑體"/>
            </a:endParaRPr>
          </a:p>
          <a:p>
            <a:pPr marR="22860" algn="ctr">
              <a:lnSpc>
                <a:spcPct val="100000"/>
              </a:lnSpc>
              <a:spcBef>
                <a:spcPts val="2310"/>
              </a:spcBef>
              <a:tabLst>
                <a:tab pos="2001520" algn="l"/>
                <a:tab pos="4147820" algn="l"/>
                <a:tab pos="6360795" algn="l"/>
                <a:tab pos="6817995" algn="l"/>
              </a:tabLst>
            </a:pPr>
            <a:r>
              <a:rPr sz="1800" b="1" dirty="0">
                <a:solidFill>
                  <a:srgbClr val="FFFFFF"/>
                </a:solidFill>
                <a:latin typeface="微軟正黑體"/>
                <a:cs typeface="微軟正黑體"/>
              </a:rPr>
              <a:t>報名資格	第一階段	第二階段	分	發</a:t>
            </a:r>
            <a:endParaRPr sz="1800">
              <a:latin typeface="微軟正黑體"/>
              <a:cs typeface="微軟正黑體"/>
            </a:endParaRPr>
          </a:p>
        </p:txBody>
      </p:sp>
      <p:sp>
        <p:nvSpPr>
          <p:cNvPr id="37" name="object 37"/>
          <p:cNvSpPr txBox="1"/>
          <p:nvPr/>
        </p:nvSpPr>
        <p:spPr>
          <a:xfrm>
            <a:off x="9672707" y="6779768"/>
            <a:ext cx="205104" cy="254000"/>
          </a:xfrm>
          <a:prstGeom prst="rect">
            <a:avLst/>
          </a:prstGeom>
        </p:spPr>
        <p:txBody>
          <a:bodyPr vert="horz" wrap="square" lIns="0" tIns="0" rIns="0" bIns="0" rtlCol="0">
            <a:spAutoFit/>
          </a:bodyPr>
          <a:lstStyle/>
          <a:p>
            <a:pPr marL="38100">
              <a:lnSpc>
                <a:spcPts val="1810"/>
              </a:lnSpc>
            </a:pPr>
            <a:fld id="{81D60167-4931-47E6-BA6A-407CBD079E47}" type="slidenum">
              <a:rPr sz="1800" b="1" dirty="0">
                <a:solidFill>
                  <a:srgbClr val="001F5F"/>
                </a:solidFill>
                <a:latin typeface="Calibri"/>
                <a:cs typeface="Calibri"/>
              </a:rPr>
              <a:t>3</a:t>
            </a:fld>
            <a:endParaRPr sz="1800">
              <a:latin typeface="Calibri"/>
              <a:cs typeface="Calibri"/>
            </a:endParaRPr>
          </a:p>
        </p:txBody>
      </p:sp>
      <p:sp>
        <p:nvSpPr>
          <p:cNvPr id="33" name="object 33"/>
          <p:cNvSpPr txBox="1">
            <a:spLocks noGrp="1"/>
          </p:cNvSpPr>
          <p:nvPr>
            <p:ph type="title"/>
          </p:nvPr>
        </p:nvSpPr>
        <p:spPr>
          <a:xfrm>
            <a:off x="3057277" y="422402"/>
            <a:ext cx="4473575" cy="407034"/>
          </a:xfrm>
          <a:prstGeom prst="rect">
            <a:avLst/>
          </a:prstGeom>
        </p:spPr>
        <p:txBody>
          <a:bodyPr vert="horz" wrap="square" lIns="0" tIns="12700" rIns="0" bIns="0" rtlCol="0">
            <a:spAutoFit/>
          </a:bodyPr>
          <a:lstStyle/>
          <a:p>
            <a:pPr marL="12700">
              <a:lnSpc>
                <a:spcPct val="100000"/>
              </a:lnSpc>
              <a:spcBef>
                <a:spcPts val="100"/>
              </a:spcBef>
            </a:pPr>
            <a:r>
              <a:rPr spc="-5" dirty="0">
                <a:solidFill>
                  <a:srgbClr val="650031"/>
                </a:solidFill>
              </a:rPr>
              <a:t>技專校院多元入學管道各具特色</a:t>
            </a:r>
          </a:p>
        </p:txBody>
      </p:sp>
      <p:sp>
        <p:nvSpPr>
          <p:cNvPr id="34" name="object 34"/>
          <p:cNvSpPr txBox="1"/>
          <p:nvPr/>
        </p:nvSpPr>
        <p:spPr>
          <a:xfrm>
            <a:off x="1663579" y="2015744"/>
            <a:ext cx="1499235" cy="2161540"/>
          </a:xfrm>
          <a:prstGeom prst="rect">
            <a:avLst/>
          </a:prstGeom>
        </p:spPr>
        <p:txBody>
          <a:bodyPr vert="horz" wrap="square" lIns="0" tIns="12065" rIns="0" bIns="0" rtlCol="0">
            <a:spAutoFit/>
          </a:bodyPr>
          <a:lstStyle/>
          <a:p>
            <a:pPr marL="192405" indent="-180340">
              <a:lnSpc>
                <a:spcPct val="100000"/>
              </a:lnSpc>
              <a:spcBef>
                <a:spcPts val="95"/>
              </a:spcBef>
              <a:buFont typeface="Arial"/>
              <a:buChar char="•"/>
              <a:tabLst>
                <a:tab pos="193040" algn="l"/>
              </a:tabLst>
            </a:pPr>
            <a:r>
              <a:rPr sz="1700" b="1" spc="-5" dirty="0">
                <a:latin typeface="微軟正黑體"/>
                <a:cs typeface="微軟正黑體"/>
              </a:rPr>
              <a:t>專業群科</a:t>
            </a:r>
            <a:endParaRPr sz="1700">
              <a:latin typeface="微軟正黑體"/>
              <a:cs typeface="微軟正黑體"/>
            </a:endParaRPr>
          </a:p>
          <a:p>
            <a:pPr marL="192405" indent="-180340">
              <a:lnSpc>
                <a:spcPct val="100000"/>
              </a:lnSpc>
              <a:buFont typeface="Arial"/>
              <a:buChar char="•"/>
              <a:tabLst>
                <a:tab pos="193040" algn="l"/>
              </a:tabLst>
            </a:pPr>
            <a:r>
              <a:rPr sz="1700" b="1" spc="-5" dirty="0">
                <a:latin typeface="微軟正黑體"/>
                <a:cs typeface="微軟正黑體"/>
              </a:rPr>
              <a:t>專門學程</a:t>
            </a:r>
            <a:endParaRPr sz="1700">
              <a:latin typeface="微軟正黑體"/>
              <a:cs typeface="微軟正黑體"/>
            </a:endParaRPr>
          </a:p>
          <a:p>
            <a:pPr marL="192405" indent="-180340">
              <a:lnSpc>
                <a:spcPct val="100000"/>
              </a:lnSpc>
              <a:buFont typeface="Arial"/>
              <a:buChar char="•"/>
              <a:tabLst>
                <a:tab pos="193040" algn="l"/>
              </a:tabLst>
            </a:pPr>
            <a:r>
              <a:rPr sz="1700" b="1" spc="-5" dirty="0">
                <a:latin typeface="微軟正黑體"/>
                <a:cs typeface="微軟正黑體"/>
              </a:rPr>
              <a:t>學術學程*</a:t>
            </a:r>
            <a:endParaRPr sz="1700">
              <a:latin typeface="微軟正黑體"/>
              <a:cs typeface="微軟正黑體"/>
            </a:endParaRPr>
          </a:p>
          <a:p>
            <a:pPr marL="192405" marR="5080" indent="-180340">
              <a:lnSpc>
                <a:spcPct val="100000"/>
              </a:lnSpc>
              <a:buFont typeface="Arial"/>
              <a:buChar char="•"/>
              <a:tabLst>
                <a:tab pos="193040" algn="l"/>
              </a:tabLst>
            </a:pPr>
            <a:r>
              <a:rPr sz="1700" b="1" spc="-5" dirty="0">
                <a:latin typeface="微軟正黑體"/>
                <a:cs typeface="微軟正黑體"/>
              </a:rPr>
              <a:t>普通科非應屆 畢業生</a:t>
            </a:r>
            <a:endParaRPr sz="1700">
              <a:latin typeface="微軟正黑體"/>
              <a:cs typeface="微軟正黑體"/>
            </a:endParaRPr>
          </a:p>
          <a:p>
            <a:pPr marL="192405" indent="-180340">
              <a:lnSpc>
                <a:spcPct val="100000"/>
              </a:lnSpc>
              <a:buFont typeface="Arial"/>
              <a:buChar char="•"/>
              <a:tabLst>
                <a:tab pos="193040" algn="l"/>
              </a:tabLst>
            </a:pPr>
            <a:r>
              <a:rPr sz="1700" b="1" spc="-5" dirty="0">
                <a:latin typeface="微軟正黑體"/>
                <a:cs typeface="微軟正黑體"/>
              </a:rPr>
              <a:t>青年儲蓄方案</a:t>
            </a:r>
            <a:endParaRPr sz="1700">
              <a:latin typeface="微軟正黑體"/>
              <a:cs typeface="微軟正黑體"/>
            </a:endParaRPr>
          </a:p>
          <a:p>
            <a:pPr marL="166370" marR="47625" algn="just">
              <a:lnSpc>
                <a:spcPct val="100000"/>
              </a:lnSpc>
              <a:spcBef>
                <a:spcPts val="620"/>
              </a:spcBef>
            </a:pPr>
            <a:r>
              <a:rPr sz="1100" spc="-5" dirty="0">
                <a:latin typeface="微軟正黑體"/>
                <a:cs typeface="微軟正黑體"/>
              </a:rPr>
              <a:t>註：學術學程應屆畢 業生修滿專門學程25 學分可報名。</a:t>
            </a:r>
            <a:endParaRPr sz="1100">
              <a:latin typeface="微軟正黑體"/>
              <a:cs typeface="微軟正黑體"/>
            </a:endParaRPr>
          </a:p>
        </p:txBody>
      </p:sp>
      <p:sp>
        <p:nvSpPr>
          <p:cNvPr id="35" name="object 35"/>
          <p:cNvSpPr txBox="1"/>
          <p:nvPr/>
        </p:nvSpPr>
        <p:spPr>
          <a:xfrm>
            <a:off x="1232287" y="2488184"/>
            <a:ext cx="254000" cy="1122680"/>
          </a:xfrm>
          <a:prstGeom prst="rect">
            <a:avLst/>
          </a:prstGeom>
        </p:spPr>
        <p:txBody>
          <a:bodyPr vert="horz" wrap="square" lIns="0" tIns="12700" rIns="0" bIns="0" rtlCol="0">
            <a:spAutoFit/>
          </a:bodyPr>
          <a:lstStyle/>
          <a:p>
            <a:pPr marL="12700" marR="5080" algn="just">
              <a:lnSpc>
                <a:spcPct val="100000"/>
              </a:lnSpc>
              <a:spcBef>
                <a:spcPts val="100"/>
              </a:spcBef>
            </a:pPr>
            <a:r>
              <a:rPr sz="1800" b="1" dirty="0">
                <a:latin typeface="微軟正黑體"/>
                <a:cs typeface="微軟正黑體"/>
              </a:rPr>
              <a:t>甄 選 入 學</a:t>
            </a:r>
            <a:endParaRPr sz="1800">
              <a:latin typeface="微軟正黑體"/>
              <a:cs typeface="微軟正黑體"/>
            </a:endParaRPr>
          </a:p>
        </p:txBody>
      </p:sp>
      <p:sp>
        <p:nvSpPr>
          <p:cNvPr id="36" name="object 36"/>
          <p:cNvSpPr txBox="1"/>
          <p:nvPr/>
        </p:nvSpPr>
        <p:spPr>
          <a:xfrm>
            <a:off x="1228469" y="4743711"/>
            <a:ext cx="254000" cy="1671320"/>
          </a:xfrm>
          <a:prstGeom prst="rect">
            <a:avLst/>
          </a:prstGeom>
        </p:spPr>
        <p:txBody>
          <a:bodyPr vert="horz" wrap="square" lIns="0" tIns="12700" rIns="0" bIns="0" rtlCol="0">
            <a:spAutoFit/>
          </a:bodyPr>
          <a:lstStyle/>
          <a:p>
            <a:pPr marL="12700" marR="5080" algn="just">
              <a:lnSpc>
                <a:spcPct val="100000"/>
              </a:lnSpc>
              <a:spcBef>
                <a:spcPts val="100"/>
              </a:spcBef>
            </a:pPr>
            <a:r>
              <a:rPr sz="1800" b="1" dirty="0">
                <a:latin typeface="微軟正黑體"/>
                <a:cs typeface="微軟正黑體"/>
              </a:rPr>
              <a:t>四 技 申 請 入 學</a:t>
            </a:r>
            <a:endParaRPr sz="1800">
              <a:latin typeface="微軟正黑體"/>
              <a:cs typeface="微軟正黑體"/>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858659" y="3395471"/>
            <a:ext cx="8853170" cy="3805554"/>
            <a:chOff x="858659" y="3395471"/>
            <a:chExt cx="8853170" cy="3805554"/>
          </a:xfrm>
        </p:grpSpPr>
        <p:pic>
          <p:nvPicPr>
            <p:cNvPr id="3" name="object 3"/>
            <p:cNvPicPr/>
            <p:nvPr/>
          </p:nvPicPr>
          <p:blipFill>
            <a:blip r:embed="rId2" cstate="print"/>
            <a:stretch>
              <a:fillRect/>
            </a:stretch>
          </p:blipFill>
          <p:spPr>
            <a:xfrm>
              <a:off x="858659" y="6770369"/>
              <a:ext cx="422909" cy="430529"/>
            </a:xfrm>
            <a:prstGeom prst="rect">
              <a:avLst/>
            </a:prstGeom>
          </p:spPr>
        </p:pic>
        <p:sp>
          <p:nvSpPr>
            <p:cNvPr id="4" name="object 4"/>
            <p:cNvSpPr/>
            <p:nvPr/>
          </p:nvSpPr>
          <p:spPr>
            <a:xfrm>
              <a:off x="1045349" y="7191375"/>
              <a:ext cx="53340" cy="0"/>
            </a:xfrm>
            <a:custGeom>
              <a:avLst/>
              <a:gdLst/>
              <a:ahLst/>
              <a:cxnLst/>
              <a:rect l="l" t="t" r="r" b="b"/>
              <a:pathLst>
                <a:path w="53340">
                  <a:moveTo>
                    <a:pt x="0" y="0"/>
                  </a:moveTo>
                  <a:lnTo>
                    <a:pt x="53339" y="0"/>
                  </a:lnTo>
                </a:path>
              </a:pathLst>
            </a:custGeom>
            <a:ln w="3810">
              <a:solidFill>
                <a:srgbClr val="FEFEFE"/>
              </a:solidFill>
            </a:ln>
          </p:spPr>
          <p:txBody>
            <a:bodyPr wrap="square" lIns="0" tIns="0" rIns="0" bIns="0" rtlCol="0"/>
            <a:lstStyle/>
            <a:p>
              <a:endParaRPr/>
            </a:p>
          </p:txBody>
        </p:sp>
        <p:pic>
          <p:nvPicPr>
            <p:cNvPr id="5" name="object 5"/>
            <p:cNvPicPr/>
            <p:nvPr/>
          </p:nvPicPr>
          <p:blipFill>
            <a:blip r:embed="rId2" cstate="print"/>
            <a:stretch>
              <a:fillRect/>
            </a:stretch>
          </p:blipFill>
          <p:spPr>
            <a:xfrm>
              <a:off x="858659" y="6770369"/>
              <a:ext cx="422909" cy="430529"/>
            </a:xfrm>
            <a:prstGeom prst="rect">
              <a:avLst/>
            </a:prstGeom>
          </p:spPr>
        </p:pic>
        <p:sp>
          <p:nvSpPr>
            <p:cNvPr id="6" name="object 6"/>
            <p:cNvSpPr/>
            <p:nvPr/>
          </p:nvSpPr>
          <p:spPr>
            <a:xfrm>
              <a:off x="1045349" y="7191375"/>
              <a:ext cx="53340" cy="0"/>
            </a:xfrm>
            <a:custGeom>
              <a:avLst/>
              <a:gdLst/>
              <a:ahLst/>
              <a:cxnLst/>
              <a:rect l="l" t="t" r="r" b="b"/>
              <a:pathLst>
                <a:path w="53340">
                  <a:moveTo>
                    <a:pt x="0" y="0"/>
                  </a:moveTo>
                  <a:lnTo>
                    <a:pt x="53339" y="0"/>
                  </a:lnTo>
                </a:path>
              </a:pathLst>
            </a:custGeom>
            <a:ln w="3810">
              <a:solidFill>
                <a:srgbClr val="FEFEFE"/>
              </a:solidFill>
            </a:ln>
          </p:spPr>
          <p:txBody>
            <a:bodyPr wrap="square" lIns="0" tIns="0" rIns="0" bIns="0" rtlCol="0"/>
            <a:lstStyle/>
            <a:p>
              <a:endParaRPr/>
            </a:p>
          </p:txBody>
        </p:sp>
        <p:pic>
          <p:nvPicPr>
            <p:cNvPr id="7" name="object 7"/>
            <p:cNvPicPr/>
            <p:nvPr/>
          </p:nvPicPr>
          <p:blipFill>
            <a:blip r:embed="rId3" cstate="print"/>
            <a:stretch>
              <a:fillRect/>
            </a:stretch>
          </p:blipFill>
          <p:spPr>
            <a:xfrm>
              <a:off x="1324241" y="6896100"/>
              <a:ext cx="3328415" cy="278891"/>
            </a:xfrm>
            <a:prstGeom prst="rect">
              <a:avLst/>
            </a:prstGeom>
          </p:spPr>
        </p:pic>
        <p:sp>
          <p:nvSpPr>
            <p:cNvPr id="8" name="object 8"/>
            <p:cNvSpPr/>
            <p:nvPr/>
          </p:nvSpPr>
          <p:spPr>
            <a:xfrm>
              <a:off x="3808361" y="7164323"/>
              <a:ext cx="3175" cy="0"/>
            </a:xfrm>
            <a:custGeom>
              <a:avLst/>
              <a:gdLst/>
              <a:ahLst/>
              <a:cxnLst/>
              <a:rect l="l" t="t" r="r" b="b"/>
              <a:pathLst>
                <a:path w="3175">
                  <a:moveTo>
                    <a:pt x="0" y="0"/>
                  </a:moveTo>
                  <a:lnTo>
                    <a:pt x="3047" y="0"/>
                  </a:lnTo>
                </a:path>
              </a:pathLst>
            </a:custGeom>
            <a:ln w="3175">
              <a:solidFill>
                <a:srgbClr val="F8F8F8"/>
              </a:solidFill>
            </a:ln>
          </p:spPr>
          <p:txBody>
            <a:bodyPr wrap="square" lIns="0" tIns="0" rIns="0" bIns="0" rtlCol="0"/>
            <a:lstStyle/>
            <a:p>
              <a:endParaRPr/>
            </a:p>
          </p:txBody>
        </p:sp>
        <p:sp>
          <p:nvSpPr>
            <p:cNvPr id="9" name="object 9"/>
            <p:cNvSpPr/>
            <p:nvPr/>
          </p:nvSpPr>
          <p:spPr>
            <a:xfrm>
              <a:off x="3190379" y="3734561"/>
              <a:ext cx="2879090" cy="277495"/>
            </a:xfrm>
            <a:custGeom>
              <a:avLst/>
              <a:gdLst/>
              <a:ahLst/>
              <a:cxnLst/>
              <a:rect l="l" t="t" r="r" b="b"/>
              <a:pathLst>
                <a:path w="2879090" h="277495">
                  <a:moveTo>
                    <a:pt x="2878835" y="277367"/>
                  </a:moveTo>
                  <a:lnTo>
                    <a:pt x="2878835" y="0"/>
                  </a:lnTo>
                  <a:lnTo>
                    <a:pt x="0" y="0"/>
                  </a:lnTo>
                  <a:lnTo>
                    <a:pt x="0" y="277368"/>
                  </a:lnTo>
                  <a:lnTo>
                    <a:pt x="2878835" y="277367"/>
                  </a:lnTo>
                  <a:close/>
                </a:path>
              </a:pathLst>
            </a:custGeom>
            <a:solidFill>
              <a:srgbClr val="36AFD9"/>
            </a:solidFill>
          </p:spPr>
          <p:txBody>
            <a:bodyPr wrap="square" lIns="0" tIns="0" rIns="0" bIns="0" rtlCol="0"/>
            <a:lstStyle/>
            <a:p>
              <a:endParaRPr/>
            </a:p>
          </p:txBody>
        </p:sp>
        <p:pic>
          <p:nvPicPr>
            <p:cNvPr id="10" name="object 10"/>
            <p:cNvPicPr/>
            <p:nvPr/>
          </p:nvPicPr>
          <p:blipFill>
            <a:blip r:embed="rId4" cstate="print"/>
            <a:stretch>
              <a:fillRect/>
            </a:stretch>
          </p:blipFill>
          <p:spPr>
            <a:xfrm>
              <a:off x="2203589" y="3708653"/>
              <a:ext cx="4250423" cy="893825"/>
            </a:xfrm>
            <a:prstGeom prst="rect">
              <a:avLst/>
            </a:prstGeom>
          </p:spPr>
        </p:pic>
        <p:sp>
          <p:nvSpPr>
            <p:cNvPr id="11" name="object 11"/>
            <p:cNvSpPr/>
            <p:nvPr/>
          </p:nvSpPr>
          <p:spPr>
            <a:xfrm>
              <a:off x="2196731" y="3702557"/>
              <a:ext cx="4264660" cy="906144"/>
            </a:xfrm>
            <a:custGeom>
              <a:avLst/>
              <a:gdLst/>
              <a:ahLst/>
              <a:cxnLst/>
              <a:rect l="l" t="t" r="r" b="b"/>
              <a:pathLst>
                <a:path w="4264660" h="906145">
                  <a:moveTo>
                    <a:pt x="4264152" y="829055"/>
                  </a:moveTo>
                  <a:lnTo>
                    <a:pt x="4264152" y="76961"/>
                  </a:lnTo>
                  <a:lnTo>
                    <a:pt x="4262628" y="61721"/>
                  </a:lnTo>
                  <a:lnTo>
                    <a:pt x="4238520" y="20116"/>
                  </a:lnTo>
                  <a:lnTo>
                    <a:pt x="4194810" y="761"/>
                  </a:lnTo>
                  <a:lnTo>
                    <a:pt x="4186428" y="0"/>
                  </a:lnTo>
                  <a:lnTo>
                    <a:pt x="77724" y="0"/>
                  </a:lnTo>
                  <a:lnTo>
                    <a:pt x="31951" y="15020"/>
                  </a:lnTo>
                  <a:lnTo>
                    <a:pt x="3809" y="54102"/>
                  </a:lnTo>
                  <a:lnTo>
                    <a:pt x="0" y="76962"/>
                  </a:lnTo>
                  <a:lnTo>
                    <a:pt x="0" y="829056"/>
                  </a:lnTo>
                  <a:lnTo>
                    <a:pt x="10302" y="866532"/>
                  </a:lnTo>
                  <a:lnTo>
                    <a:pt x="12954" y="870624"/>
                  </a:lnTo>
                  <a:lnTo>
                    <a:pt x="12954" y="70866"/>
                  </a:lnTo>
                  <a:lnTo>
                    <a:pt x="14478" y="64008"/>
                  </a:lnTo>
                  <a:lnTo>
                    <a:pt x="14478" y="64770"/>
                  </a:lnTo>
                  <a:lnTo>
                    <a:pt x="16002" y="57912"/>
                  </a:lnTo>
                  <a:lnTo>
                    <a:pt x="16002" y="58674"/>
                  </a:lnTo>
                  <a:lnTo>
                    <a:pt x="18287" y="51816"/>
                  </a:lnTo>
                  <a:lnTo>
                    <a:pt x="18287" y="52578"/>
                  </a:lnTo>
                  <a:lnTo>
                    <a:pt x="20574" y="48006"/>
                  </a:lnTo>
                  <a:lnTo>
                    <a:pt x="20574" y="47244"/>
                  </a:lnTo>
                  <a:lnTo>
                    <a:pt x="23621" y="42367"/>
                  </a:lnTo>
                  <a:lnTo>
                    <a:pt x="23621" y="41910"/>
                  </a:lnTo>
                  <a:lnTo>
                    <a:pt x="27432" y="36830"/>
                  </a:lnTo>
                  <a:lnTo>
                    <a:pt x="27432" y="36576"/>
                  </a:lnTo>
                  <a:lnTo>
                    <a:pt x="32004" y="31242"/>
                  </a:lnTo>
                  <a:lnTo>
                    <a:pt x="32004" y="32004"/>
                  </a:lnTo>
                  <a:lnTo>
                    <a:pt x="36575" y="27432"/>
                  </a:lnTo>
                  <a:lnTo>
                    <a:pt x="41909" y="23622"/>
                  </a:lnTo>
                  <a:lnTo>
                    <a:pt x="41909" y="23907"/>
                  </a:lnTo>
                  <a:lnTo>
                    <a:pt x="46481" y="21050"/>
                  </a:lnTo>
                  <a:lnTo>
                    <a:pt x="46481" y="20574"/>
                  </a:lnTo>
                  <a:lnTo>
                    <a:pt x="52577" y="17526"/>
                  </a:lnTo>
                  <a:lnTo>
                    <a:pt x="52577" y="17949"/>
                  </a:lnTo>
                  <a:lnTo>
                    <a:pt x="58674" y="15240"/>
                  </a:lnTo>
                  <a:lnTo>
                    <a:pt x="58674" y="15748"/>
                  </a:lnTo>
                  <a:lnTo>
                    <a:pt x="64769" y="13716"/>
                  </a:lnTo>
                  <a:lnTo>
                    <a:pt x="64769" y="14325"/>
                  </a:lnTo>
                  <a:lnTo>
                    <a:pt x="70866" y="13106"/>
                  </a:lnTo>
                  <a:lnTo>
                    <a:pt x="70866" y="12954"/>
                  </a:lnTo>
                  <a:lnTo>
                    <a:pt x="4193286" y="12953"/>
                  </a:lnTo>
                  <a:lnTo>
                    <a:pt x="4199382" y="14308"/>
                  </a:lnTo>
                  <a:lnTo>
                    <a:pt x="4199382" y="13715"/>
                  </a:lnTo>
                  <a:lnTo>
                    <a:pt x="4205478" y="15747"/>
                  </a:lnTo>
                  <a:lnTo>
                    <a:pt x="4205478" y="15239"/>
                  </a:lnTo>
                  <a:lnTo>
                    <a:pt x="4211574" y="17949"/>
                  </a:lnTo>
                  <a:lnTo>
                    <a:pt x="4211574" y="17525"/>
                  </a:lnTo>
                  <a:lnTo>
                    <a:pt x="4217670" y="20573"/>
                  </a:lnTo>
                  <a:lnTo>
                    <a:pt x="4217670" y="21050"/>
                  </a:lnTo>
                  <a:lnTo>
                    <a:pt x="4222242" y="23907"/>
                  </a:lnTo>
                  <a:lnTo>
                    <a:pt x="4222242" y="23621"/>
                  </a:lnTo>
                  <a:lnTo>
                    <a:pt x="4228338" y="27431"/>
                  </a:lnTo>
                  <a:lnTo>
                    <a:pt x="4228338" y="28085"/>
                  </a:lnTo>
                  <a:lnTo>
                    <a:pt x="4232148" y="31350"/>
                  </a:lnTo>
                  <a:lnTo>
                    <a:pt x="4232910" y="32003"/>
                  </a:lnTo>
                  <a:lnTo>
                    <a:pt x="4232910" y="32131"/>
                  </a:lnTo>
                  <a:lnTo>
                    <a:pt x="4236720" y="36575"/>
                  </a:lnTo>
                  <a:lnTo>
                    <a:pt x="4236720" y="36829"/>
                  </a:lnTo>
                  <a:lnTo>
                    <a:pt x="4240530" y="41909"/>
                  </a:lnTo>
                  <a:lnTo>
                    <a:pt x="4240530" y="42367"/>
                  </a:lnTo>
                  <a:lnTo>
                    <a:pt x="4243578" y="47243"/>
                  </a:lnTo>
                  <a:lnTo>
                    <a:pt x="4243578" y="46481"/>
                  </a:lnTo>
                  <a:lnTo>
                    <a:pt x="4246626" y="52577"/>
                  </a:lnTo>
                  <a:lnTo>
                    <a:pt x="4246626" y="54101"/>
                  </a:lnTo>
                  <a:lnTo>
                    <a:pt x="4248150" y="58673"/>
                  </a:lnTo>
                  <a:lnTo>
                    <a:pt x="4248150" y="57911"/>
                  </a:lnTo>
                  <a:lnTo>
                    <a:pt x="4249674" y="64769"/>
                  </a:lnTo>
                  <a:lnTo>
                    <a:pt x="4249674" y="64007"/>
                  </a:lnTo>
                  <a:lnTo>
                    <a:pt x="4251198" y="70865"/>
                  </a:lnTo>
                  <a:lnTo>
                    <a:pt x="4251198" y="869651"/>
                  </a:lnTo>
                  <a:lnTo>
                    <a:pt x="4257317" y="860220"/>
                  </a:lnTo>
                  <a:lnTo>
                    <a:pt x="4263390" y="836675"/>
                  </a:lnTo>
                  <a:lnTo>
                    <a:pt x="4264152" y="829055"/>
                  </a:lnTo>
                  <a:close/>
                </a:path>
                <a:path w="4264660" h="906145">
                  <a:moveTo>
                    <a:pt x="13716" y="70866"/>
                  </a:moveTo>
                  <a:lnTo>
                    <a:pt x="12954" y="70866"/>
                  </a:lnTo>
                  <a:lnTo>
                    <a:pt x="12954" y="77724"/>
                  </a:lnTo>
                  <a:lnTo>
                    <a:pt x="13716" y="70866"/>
                  </a:lnTo>
                  <a:close/>
                </a:path>
                <a:path w="4264660" h="906145">
                  <a:moveTo>
                    <a:pt x="13716" y="835913"/>
                  </a:moveTo>
                  <a:lnTo>
                    <a:pt x="12954" y="828294"/>
                  </a:lnTo>
                  <a:lnTo>
                    <a:pt x="12954" y="835152"/>
                  </a:lnTo>
                  <a:lnTo>
                    <a:pt x="13716" y="835913"/>
                  </a:lnTo>
                  <a:close/>
                </a:path>
                <a:path w="4264660" h="906145">
                  <a:moveTo>
                    <a:pt x="21336" y="860298"/>
                  </a:moveTo>
                  <a:lnTo>
                    <a:pt x="18288" y="853440"/>
                  </a:lnTo>
                  <a:lnTo>
                    <a:pt x="18288" y="854202"/>
                  </a:lnTo>
                  <a:lnTo>
                    <a:pt x="16002" y="848106"/>
                  </a:lnTo>
                  <a:lnTo>
                    <a:pt x="14478" y="841248"/>
                  </a:lnTo>
                  <a:lnTo>
                    <a:pt x="14478" y="842010"/>
                  </a:lnTo>
                  <a:lnTo>
                    <a:pt x="12954" y="835152"/>
                  </a:lnTo>
                  <a:lnTo>
                    <a:pt x="12954" y="870624"/>
                  </a:lnTo>
                  <a:lnTo>
                    <a:pt x="15687" y="874842"/>
                  </a:lnTo>
                  <a:lnTo>
                    <a:pt x="20574" y="881001"/>
                  </a:lnTo>
                  <a:lnTo>
                    <a:pt x="20574" y="859536"/>
                  </a:lnTo>
                  <a:lnTo>
                    <a:pt x="21336" y="860298"/>
                  </a:lnTo>
                  <a:close/>
                </a:path>
                <a:path w="4264660" h="906145">
                  <a:moveTo>
                    <a:pt x="21336" y="46482"/>
                  </a:moveTo>
                  <a:lnTo>
                    <a:pt x="20574" y="47244"/>
                  </a:lnTo>
                  <a:lnTo>
                    <a:pt x="20574" y="48006"/>
                  </a:lnTo>
                  <a:lnTo>
                    <a:pt x="21336" y="46482"/>
                  </a:lnTo>
                  <a:close/>
                </a:path>
                <a:path w="4264660" h="906145">
                  <a:moveTo>
                    <a:pt x="24384" y="865632"/>
                  </a:moveTo>
                  <a:lnTo>
                    <a:pt x="20574" y="859536"/>
                  </a:lnTo>
                  <a:lnTo>
                    <a:pt x="20574" y="881001"/>
                  </a:lnTo>
                  <a:lnTo>
                    <a:pt x="21801" y="882548"/>
                  </a:lnTo>
                  <a:lnTo>
                    <a:pt x="23622" y="884241"/>
                  </a:lnTo>
                  <a:lnTo>
                    <a:pt x="23622" y="864869"/>
                  </a:lnTo>
                  <a:lnTo>
                    <a:pt x="24384" y="865632"/>
                  </a:lnTo>
                  <a:close/>
                </a:path>
                <a:path w="4264660" h="906145">
                  <a:moveTo>
                    <a:pt x="24383" y="41148"/>
                  </a:moveTo>
                  <a:lnTo>
                    <a:pt x="23621" y="41910"/>
                  </a:lnTo>
                  <a:lnTo>
                    <a:pt x="23621" y="42367"/>
                  </a:lnTo>
                  <a:lnTo>
                    <a:pt x="24383" y="41148"/>
                  </a:lnTo>
                  <a:close/>
                </a:path>
                <a:path w="4264660" h="906145">
                  <a:moveTo>
                    <a:pt x="41910" y="882396"/>
                  </a:moveTo>
                  <a:lnTo>
                    <a:pt x="36576" y="878586"/>
                  </a:lnTo>
                  <a:lnTo>
                    <a:pt x="32004" y="874013"/>
                  </a:lnTo>
                  <a:lnTo>
                    <a:pt x="32004" y="874776"/>
                  </a:lnTo>
                  <a:lnTo>
                    <a:pt x="27432" y="869442"/>
                  </a:lnTo>
                  <a:lnTo>
                    <a:pt x="27432" y="869315"/>
                  </a:lnTo>
                  <a:lnTo>
                    <a:pt x="23622" y="864869"/>
                  </a:lnTo>
                  <a:lnTo>
                    <a:pt x="23622" y="884241"/>
                  </a:lnTo>
                  <a:lnTo>
                    <a:pt x="28194" y="888492"/>
                  </a:lnTo>
                  <a:lnTo>
                    <a:pt x="34290" y="893064"/>
                  </a:lnTo>
                  <a:lnTo>
                    <a:pt x="41148" y="896874"/>
                  </a:lnTo>
                  <a:lnTo>
                    <a:pt x="41148" y="882396"/>
                  </a:lnTo>
                  <a:lnTo>
                    <a:pt x="41910" y="882396"/>
                  </a:lnTo>
                  <a:close/>
                </a:path>
                <a:path w="4264660" h="906145">
                  <a:moveTo>
                    <a:pt x="28194" y="35814"/>
                  </a:moveTo>
                  <a:lnTo>
                    <a:pt x="27432" y="36576"/>
                  </a:lnTo>
                  <a:lnTo>
                    <a:pt x="27432" y="36830"/>
                  </a:lnTo>
                  <a:lnTo>
                    <a:pt x="28194" y="35814"/>
                  </a:lnTo>
                  <a:close/>
                </a:path>
                <a:path w="4264660" h="906145">
                  <a:moveTo>
                    <a:pt x="28194" y="870204"/>
                  </a:moveTo>
                  <a:lnTo>
                    <a:pt x="27432" y="869315"/>
                  </a:lnTo>
                  <a:lnTo>
                    <a:pt x="27432" y="869442"/>
                  </a:lnTo>
                  <a:lnTo>
                    <a:pt x="28194" y="870204"/>
                  </a:lnTo>
                  <a:close/>
                </a:path>
                <a:path w="4264660" h="906145">
                  <a:moveTo>
                    <a:pt x="41909" y="23907"/>
                  </a:moveTo>
                  <a:lnTo>
                    <a:pt x="41909" y="23622"/>
                  </a:lnTo>
                  <a:lnTo>
                    <a:pt x="41148" y="24384"/>
                  </a:lnTo>
                  <a:lnTo>
                    <a:pt x="41909" y="23907"/>
                  </a:lnTo>
                  <a:close/>
                </a:path>
                <a:path w="4264660" h="906145">
                  <a:moveTo>
                    <a:pt x="47244" y="899838"/>
                  </a:moveTo>
                  <a:lnTo>
                    <a:pt x="47244" y="886206"/>
                  </a:lnTo>
                  <a:lnTo>
                    <a:pt x="41148" y="882396"/>
                  </a:lnTo>
                  <a:lnTo>
                    <a:pt x="41148" y="896874"/>
                  </a:lnTo>
                  <a:lnTo>
                    <a:pt x="47244" y="899838"/>
                  </a:lnTo>
                  <a:close/>
                </a:path>
                <a:path w="4264660" h="906145">
                  <a:moveTo>
                    <a:pt x="47243" y="20574"/>
                  </a:moveTo>
                  <a:lnTo>
                    <a:pt x="46481" y="20574"/>
                  </a:lnTo>
                  <a:lnTo>
                    <a:pt x="46481" y="21050"/>
                  </a:lnTo>
                  <a:lnTo>
                    <a:pt x="47243" y="20574"/>
                  </a:lnTo>
                  <a:close/>
                </a:path>
                <a:path w="4264660" h="906145">
                  <a:moveTo>
                    <a:pt x="52578" y="888492"/>
                  </a:moveTo>
                  <a:lnTo>
                    <a:pt x="46482" y="885444"/>
                  </a:lnTo>
                  <a:lnTo>
                    <a:pt x="47244" y="886206"/>
                  </a:lnTo>
                  <a:lnTo>
                    <a:pt x="47244" y="899838"/>
                  </a:lnTo>
                  <a:lnTo>
                    <a:pt x="49381" y="900878"/>
                  </a:lnTo>
                  <a:lnTo>
                    <a:pt x="51816" y="901671"/>
                  </a:lnTo>
                  <a:lnTo>
                    <a:pt x="51816" y="888492"/>
                  </a:lnTo>
                  <a:lnTo>
                    <a:pt x="52578" y="888492"/>
                  </a:lnTo>
                  <a:close/>
                </a:path>
                <a:path w="4264660" h="906145">
                  <a:moveTo>
                    <a:pt x="52577" y="17949"/>
                  </a:moveTo>
                  <a:lnTo>
                    <a:pt x="52577" y="17526"/>
                  </a:lnTo>
                  <a:lnTo>
                    <a:pt x="51816" y="18288"/>
                  </a:lnTo>
                  <a:lnTo>
                    <a:pt x="52577" y="17949"/>
                  </a:lnTo>
                  <a:close/>
                </a:path>
                <a:path w="4264660" h="906145">
                  <a:moveTo>
                    <a:pt x="58674" y="890778"/>
                  </a:moveTo>
                  <a:lnTo>
                    <a:pt x="51816" y="888492"/>
                  </a:lnTo>
                  <a:lnTo>
                    <a:pt x="51816" y="901671"/>
                  </a:lnTo>
                  <a:lnTo>
                    <a:pt x="57912" y="903659"/>
                  </a:lnTo>
                  <a:lnTo>
                    <a:pt x="57912" y="890778"/>
                  </a:lnTo>
                  <a:lnTo>
                    <a:pt x="58674" y="890778"/>
                  </a:lnTo>
                  <a:close/>
                </a:path>
                <a:path w="4264660" h="906145">
                  <a:moveTo>
                    <a:pt x="58674" y="15748"/>
                  </a:moveTo>
                  <a:lnTo>
                    <a:pt x="58674" y="15240"/>
                  </a:lnTo>
                  <a:lnTo>
                    <a:pt x="57912" y="16002"/>
                  </a:lnTo>
                  <a:lnTo>
                    <a:pt x="58674" y="15748"/>
                  </a:lnTo>
                  <a:close/>
                </a:path>
                <a:path w="4264660" h="906145">
                  <a:moveTo>
                    <a:pt x="64770" y="892302"/>
                  </a:moveTo>
                  <a:lnTo>
                    <a:pt x="57912" y="890778"/>
                  </a:lnTo>
                  <a:lnTo>
                    <a:pt x="57912" y="903659"/>
                  </a:lnTo>
                  <a:lnTo>
                    <a:pt x="58864" y="903970"/>
                  </a:lnTo>
                  <a:lnTo>
                    <a:pt x="64008" y="904933"/>
                  </a:lnTo>
                  <a:lnTo>
                    <a:pt x="64008" y="892302"/>
                  </a:lnTo>
                  <a:lnTo>
                    <a:pt x="64770" y="892302"/>
                  </a:lnTo>
                  <a:close/>
                </a:path>
                <a:path w="4264660" h="906145">
                  <a:moveTo>
                    <a:pt x="64769" y="14325"/>
                  </a:moveTo>
                  <a:lnTo>
                    <a:pt x="64769" y="13716"/>
                  </a:lnTo>
                  <a:lnTo>
                    <a:pt x="64008" y="14478"/>
                  </a:lnTo>
                  <a:lnTo>
                    <a:pt x="64769" y="14325"/>
                  </a:lnTo>
                  <a:close/>
                </a:path>
                <a:path w="4264660" h="906145">
                  <a:moveTo>
                    <a:pt x="4200144" y="904951"/>
                  </a:moveTo>
                  <a:lnTo>
                    <a:pt x="4200144" y="892301"/>
                  </a:lnTo>
                  <a:lnTo>
                    <a:pt x="4186428" y="893825"/>
                  </a:lnTo>
                  <a:lnTo>
                    <a:pt x="77724" y="893826"/>
                  </a:lnTo>
                  <a:lnTo>
                    <a:pt x="70866" y="893064"/>
                  </a:lnTo>
                  <a:lnTo>
                    <a:pt x="64008" y="892302"/>
                  </a:lnTo>
                  <a:lnTo>
                    <a:pt x="64008" y="904933"/>
                  </a:lnTo>
                  <a:lnTo>
                    <a:pt x="68633" y="905800"/>
                  </a:lnTo>
                  <a:lnTo>
                    <a:pt x="77724" y="906018"/>
                  </a:lnTo>
                  <a:lnTo>
                    <a:pt x="4194810" y="906017"/>
                  </a:lnTo>
                  <a:lnTo>
                    <a:pt x="4200144" y="904951"/>
                  </a:lnTo>
                  <a:close/>
                </a:path>
                <a:path w="4264660" h="906145">
                  <a:moveTo>
                    <a:pt x="71628" y="12954"/>
                  </a:moveTo>
                  <a:lnTo>
                    <a:pt x="70866" y="12954"/>
                  </a:lnTo>
                  <a:lnTo>
                    <a:pt x="70866" y="13106"/>
                  </a:lnTo>
                  <a:lnTo>
                    <a:pt x="71628" y="12954"/>
                  </a:lnTo>
                  <a:close/>
                </a:path>
                <a:path w="4264660" h="906145">
                  <a:moveTo>
                    <a:pt x="71628" y="893064"/>
                  </a:moveTo>
                  <a:lnTo>
                    <a:pt x="70866" y="892987"/>
                  </a:lnTo>
                  <a:lnTo>
                    <a:pt x="71628" y="893064"/>
                  </a:lnTo>
                  <a:close/>
                </a:path>
                <a:path w="4264660" h="906145">
                  <a:moveTo>
                    <a:pt x="4200144" y="14477"/>
                  </a:moveTo>
                  <a:lnTo>
                    <a:pt x="4199382" y="13715"/>
                  </a:lnTo>
                  <a:lnTo>
                    <a:pt x="4199382" y="14308"/>
                  </a:lnTo>
                  <a:lnTo>
                    <a:pt x="4200144" y="14477"/>
                  </a:lnTo>
                  <a:close/>
                </a:path>
                <a:path w="4264660" h="906145">
                  <a:moveTo>
                    <a:pt x="4206240" y="903077"/>
                  </a:moveTo>
                  <a:lnTo>
                    <a:pt x="4206240" y="890777"/>
                  </a:lnTo>
                  <a:lnTo>
                    <a:pt x="4199382" y="892301"/>
                  </a:lnTo>
                  <a:lnTo>
                    <a:pt x="4200144" y="892301"/>
                  </a:lnTo>
                  <a:lnTo>
                    <a:pt x="4200144" y="904951"/>
                  </a:lnTo>
                  <a:lnTo>
                    <a:pt x="4202430" y="904493"/>
                  </a:lnTo>
                  <a:lnTo>
                    <a:pt x="4206240" y="903077"/>
                  </a:lnTo>
                  <a:close/>
                </a:path>
                <a:path w="4264660" h="906145">
                  <a:moveTo>
                    <a:pt x="4206240" y="16001"/>
                  </a:moveTo>
                  <a:lnTo>
                    <a:pt x="4205478" y="15239"/>
                  </a:lnTo>
                  <a:lnTo>
                    <a:pt x="4205478" y="15747"/>
                  </a:lnTo>
                  <a:lnTo>
                    <a:pt x="4206240" y="16001"/>
                  </a:lnTo>
                  <a:close/>
                </a:path>
                <a:path w="4264660" h="906145">
                  <a:moveTo>
                    <a:pt x="4212336" y="900811"/>
                  </a:moveTo>
                  <a:lnTo>
                    <a:pt x="4212336" y="888491"/>
                  </a:lnTo>
                  <a:lnTo>
                    <a:pt x="4205478" y="890777"/>
                  </a:lnTo>
                  <a:lnTo>
                    <a:pt x="4206240" y="890777"/>
                  </a:lnTo>
                  <a:lnTo>
                    <a:pt x="4206240" y="903077"/>
                  </a:lnTo>
                  <a:lnTo>
                    <a:pt x="4212336" y="900811"/>
                  </a:lnTo>
                  <a:close/>
                </a:path>
                <a:path w="4264660" h="906145">
                  <a:moveTo>
                    <a:pt x="4212336" y="18287"/>
                  </a:moveTo>
                  <a:lnTo>
                    <a:pt x="4211574" y="17525"/>
                  </a:lnTo>
                  <a:lnTo>
                    <a:pt x="4211574" y="17949"/>
                  </a:lnTo>
                  <a:lnTo>
                    <a:pt x="4212336" y="18287"/>
                  </a:lnTo>
                  <a:close/>
                </a:path>
                <a:path w="4264660" h="906145">
                  <a:moveTo>
                    <a:pt x="4217670" y="885443"/>
                  </a:moveTo>
                  <a:lnTo>
                    <a:pt x="4211574" y="888491"/>
                  </a:lnTo>
                  <a:lnTo>
                    <a:pt x="4212336" y="888491"/>
                  </a:lnTo>
                  <a:lnTo>
                    <a:pt x="4212336" y="900811"/>
                  </a:lnTo>
                  <a:lnTo>
                    <a:pt x="4216908" y="899111"/>
                  </a:lnTo>
                  <a:lnTo>
                    <a:pt x="4216908" y="886205"/>
                  </a:lnTo>
                  <a:lnTo>
                    <a:pt x="4217670" y="885443"/>
                  </a:lnTo>
                  <a:close/>
                </a:path>
                <a:path w="4264660" h="906145">
                  <a:moveTo>
                    <a:pt x="4217670" y="21050"/>
                  </a:moveTo>
                  <a:lnTo>
                    <a:pt x="4217670" y="20573"/>
                  </a:lnTo>
                  <a:lnTo>
                    <a:pt x="4216908" y="20573"/>
                  </a:lnTo>
                  <a:lnTo>
                    <a:pt x="4217670" y="21050"/>
                  </a:lnTo>
                  <a:close/>
                </a:path>
                <a:path w="4264660" h="906145">
                  <a:moveTo>
                    <a:pt x="4223004" y="896845"/>
                  </a:moveTo>
                  <a:lnTo>
                    <a:pt x="4223004" y="882395"/>
                  </a:lnTo>
                  <a:lnTo>
                    <a:pt x="4216908" y="886205"/>
                  </a:lnTo>
                  <a:lnTo>
                    <a:pt x="4216908" y="899111"/>
                  </a:lnTo>
                  <a:lnTo>
                    <a:pt x="4223004" y="896845"/>
                  </a:lnTo>
                  <a:close/>
                </a:path>
                <a:path w="4264660" h="906145">
                  <a:moveTo>
                    <a:pt x="4223004" y="24383"/>
                  </a:moveTo>
                  <a:lnTo>
                    <a:pt x="4222242" y="23621"/>
                  </a:lnTo>
                  <a:lnTo>
                    <a:pt x="4222242" y="23907"/>
                  </a:lnTo>
                  <a:lnTo>
                    <a:pt x="4223004" y="24383"/>
                  </a:lnTo>
                  <a:close/>
                </a:path>
                <a:path w="4264660" h="906145">
                  <a:moveTo>
                    <a:pt x="4228338" y="893488"/>
                  </a:moveTo>
                  <a:lnTo>
                    <a:pt x="4228338" y="878585"/>
                  </a:lnTo>
                  <a:lnTo>
                    <a:pt x="4222242" y="882395"/>
                  </a:lnTo>
                  <a:lnTo>
                    <a:pt x="4223004" y="882395"/>
                  </a:lnTo>
                  <a:lnTo>
                    <a:pt x="4223004" y="896845"/>
                  </a:lnTo>
                  <a:lnTo>
                    <a:pt x="4225254" y="896008"/>
                  </a:lnTo>
                  <a:lnTo>
                    <a:pt x="4228338" y="893488"/>
                  </a:lnTo>
                  <a:close/>
                </a:path>
                <a:path w="4264660" h="906145">
                  <a:moveTo>
                    <a:pt x="4228338" y="28085"/>
                  </a:moveTo>
                  <a:lnTo>
                    <a:pt x="4228338" y="27431"/>
                  </a:lnTo>
                  <a:lnTo>
                    <a:pt x="4227576" y="27431"/>
                  </a:lnTo>
                  <a:lnTo>
                    <a:pt x="4228338" y="28085"/>
                  </a:lnTo>
                  <a:close/>
                </a:path>
                <a:path w="4264660" h="906145">
                  <a:moveTo>
                    <a:pt x="4232910" y="889751"/>
                  </a:moveTo>
                  <a:lnTo>
                    <a:pt x="4232910" y="874013"/>
                  </a:lnTo>
                  <a:lnTo>
                    <a:pt x="4232148" y="874775"/>
                  </a:lnTo>
                  <a:lnTo>
                    <a:pt x="4227576" y="878585"/>
                  </a:lnTo>
                  <a:lnTo>
                    <a:pt x="4228338" y="878585"/>
                  </a:lnTo>
                  <a:lnTo>
                    <a:pt x="4228338" y="893488"/>
                  </a:lnTo>
                  <a:lnTo>
                    <a:pt x="4232910" y="889751"/>
                  </a:lnTo>
                  <a:close/>
                </a:path>
                <a:path w="4264660" h="906145">
                  <a:moveTo>
                    <a:pt x="4232910" y="32003"/>
                  </a:moveTo>
                  <a:lnTo>
                    <a:pt x="4232148" y="31241"/>
                  </a:lnTo>
                  <a:lnTo>
                    <a:pt x="4232499" y="31652"/>
                  </a:lnTo>
                  <a:lnTo>
                    <a:pt x="4232910" y="32003"/>
                  </a:lnTo>
                  <a:close/>
                </a:path>
                <a:path w="4264660" h="906145">
                  <a:moveTo>
                    <a:pt x="4232499" y="31652"/>
                  </a:moveTo>
                  <a:lnTo>
                    <a:pt x="4232148" y="31241"/>
                  </a:lnTo>
                  <a:lnTo>
                    <a:pt x="4232499" y="31652"/>
                  </a:lnTo>
                  <a:close/>
                </a:path>
                <a:path w="4264660" h="906145">
                  <a:moveTo>
                    <a:pt x="4232499" y="874365"/>
                  </a:moveTo>
                  <a:lnTo>
                    <a:pt x="4232148" y="874667"/>
                  </a:lnTo>
                  <a:lnTo>
                    <a:pt x="4232499" y="874365"/>
                  </a:lnTo>
                  <a:close/>
                </a:path>
                <a:path w="4264660" h="906145">
                  <a:moveTo>
                    <a:pt x="4232910" y="874013"/>
                  </a:moveTo>
                  <a:lnTo>
                    <a:pt x="4232499" y="874365"/>
                  </a:lnTo>
                  <a:lnTo>
                    <a:pt x="4232148" y="874775"/>
                  </a:lnTo>
                  <a:lnTo>
                    <a:pt x="4232910" y="874013"/>
                  </a:lnTo>
                  <a:close/>
                </a:path>
                <a:path w="4264660" h="906145">
                  <a:moveTo>
                    <a:pt x="4232910" y="32131"/>
                  </a:moveTo>
                  <a:lnTo>
                    <a:pt x="4232910" y="32003"/>
                  </a:lnTo>
                  <a:lnTo>
                    <a:pt x="4232499" y="31652"/>
                  </a:lnTo>
                  <a:lnTo>
                    <a:pt x="4232910" y="32131"/>
                  </a:lnTo>
                  <a:close/>
                </a:path>
                <a:path w="4264660" h="906145">
                  <a:moveTo>
                    <a:pt x="4236720" y="886638"/>
                  </a:moveTo>
                  <a:lnTo>
                    <a:pt x="4236720" y="869441"/>
                  </a:lnTo>
                  <a:lnTo>
                    <a:pt x="4232499" y="874365"/>
                  </a:lnTo>
                  <a:lnTo>
                    <a:pt x="4232910" y="874013"/>
                  </a:lnTo>
                  <a:lnTo>
                    <a:pt x="4232910" y="889751"/>
                  </a:lnTo>
                  <a:lnTo>
                    <a:pt x="4236720" y="886638"/>
                  </a:lnTo>
                  <a:close/>
                </a:path>
                <a:path w="4264660" h="906145">
                  <a:moveTo>
                    <a:pt x="4236720" y="36829"/>
                  </a:moveTo>
                  <a:lnTo>
                    <a:pt x="4236720" y="36575"/>
                  </a:lnTo>
                  <a:lnTo>
                    <a:pt x="4235958" y="35813"/>
                  </a:lnTo>
                  <a:lnTo>
                    <a:pt x="4236720" y="36829"/>
                  </a:lnTo>
                  <a:close/>
                </a:path>
                <a:path w="4264660" h="906145">
                  <a:moveTo>
                    <a:pt x="4240530" y="883524"/>
                  </a:moveTo>
                  <a:lnTo>
                    <a:pt x="4240530" y="864869"/>
                  </a:lnTo>
                  <a:lnTo>
                    <a:pt x="4235958" y="870203"/>
                  </a:lnTo>
                  <a:lnTo>
                    <a:pt x="4236720" y="869441"/>
                  </a:lnTo>
                  <a:lnTo>
                    <a:pt x="4236720" y="886638"/>
                  </a:lnTo>
                  <a:lnTo>
                    <a:pt x="4240530" y="883524"/>
                  </a:lnTo>
                  <a:close/>
                </a:path>
                <a:path w="4264660" h="906145">
                  <a:moveTo>
                    <a:pt x="4240530" y="42367"/>
                  </a:moveTo>
                  <a:lnTo>
                    <a:pt x="4240530" y="41909"/>
                  </a:lnTo>
                  <a:lnTo>
                    <a:pt x="4239768" y="41147"/>
                  </a:lnTo>
                  <a:lnTo>
                    <a:pt x="4240530" y="42367"/>
                  </a:lnTo>
                  <a:close/>
                </a:path>
                <a:path w="4264660" h="906145">
                  <a:moveTo>
                    <a:pt x="4246626" y="876697"/>
                  </a:moveTo>
                  <a:lnTo>
                    <a:pt x="4246626" y="853439"/>
                  </a:lnTo>
                  <a:lnTo>
                    <a:pt x="4243578" y="860297"/>
                  </a:lnTo>
                  <a:lnTo>
                    <a:pt x="4243578" y="859535"/>
                  </a:lnTo>
                  <a:lnTo>
                    <a:pt x="4239768" y="865631"/>
                  </a:lnTo>
                  <a:lnTo>
                    <a:pt x="4240530" y="864869"/>
                  </a:lnTo>
                  <a:lnTo>
                    <a:pt x="4240530" y="883524"/>
                  </a:lnTo>
                  <a:lnTo>
                    <a:pt x="4244078" y="880624"/>
                  </a:lnTo>
                  <a:lnTo>
                    <a:pt x="4246626" y="876697"/>
                  </a:lnTo>
                  <a:close/>
                </a:path>
                <a:path w="4264660" h="906145">
                  <a:moveTo>
                    <a:pt x="4246626" y="54101"/>
                  </a:moveTo>
                  <a:lnTo>
                    <a:pt x="4246626" y="52577"/>
                  </a:lnTo>
                  <a:lnTo>
                    <a:pt x="4245864" y="51815"/>
                  </a:lnTo>
                  <a:lnTo>
                    <a:pt x="4246626" y="54101"/>
                  </a:lnTo>
                  <a:close/>
                </a:path>
                <a:path w="4264660" h="906145">
                  <a:moveTo>
                    <a:pt x="4251198" y="869651"/>
                  </a:moveTo>
                  <a:lnTo>
                    <a:pt x="4251198" y="835151"/>
                  </a:lnTo>
                  <a:lnTo>
                    <a:pt x="4249674" y="842009"/>
                  </a:lnTo>
                  <a:lnTo>
                    <a:pt x="4249674" y="841247"/>
                  </a:lnTo>
                  <a:lnTo>
                    <a:pt x="4248150" y="848105"/>
                  </a:lnTo>
                  <a:lnTo>
                    <a:pt x="4245864" y="854201"/>
                  </a:lnTo>
                  <a:lnTo>
                    <a:pt x="4246626" y="853439"/>
                  </a:lnTo>
                  <a:lnTo>
                    <a:pt x="4246626" y="876697"/>
                  </a:lnTo>
                  <a:lnTo>
                    <a:pt x="4251198" y="869651"/>
                  </a:lnTo>
                  <a:close/>
                </a:path>
              </a:pathLst>
            </a:custGeom>
            <a:solidFill>
              <a:srgbClr val="EC7D18"/>
            </a:solidFill>
          </p:spPr>
          <p:txBody>
            <a:bodyPr wrap="square" lIns="0" tIns="0" rIns="0" bIns="0" rtlCol="0"/>
            <a:lstStyle/>
            <a:p>
              <a:endParaRPr/>
            </a:p>
          </p:txBody>
        </p:sp>
        <p:pic>
          <p:nvPicPr>
            <p:cNvPr id="12" name="object 12"/>
            <p:cNvPicPr/>
            <p:nvPr/>
          </p:nvPicPr>
          <p:blipFill>
            <a:blip r:embed="rId5" cstate="print"/>
            <a:stretch>
              <a:fillRect/>
            </a:stretch>
          </p:blipFill>
          <p:spPr>
            <a:xfrm>
              <a:off x="1256423" y="3395471"/>
              <a:ext cx="960882" cy="1380744"/>
            </a:xfrm>
            <a:prstGeom prst="rect">
              <a:avLst/>
            </a:prstGeom>
          </p:spPr>
        </p:pic>
        <p:sp>
          <p:nvSpPr>
            <p:cNvPr id="13" name="object 13"/>
            <p:cNvSpPr/>
            <p:nvPr/>
          </p:nvSpPr>
          <p:spPr>
            <a:xfrm>
              <a:off x="2204351" y="3414521"/>
              <a:ext cx="3917950" cy="292735"/>
            </a:xfrm>
            <a:custGeom>
              <a:avLst/>
              <a:gdLst/>
              <a:ahLst/>
              <a:cxnLst/>
              <a:rect l="l" t="t" r="r" b="b"/>
              <a:pathLst>
                <a:path w="3917950" h="292735">
                  <a:moveTo>
                    <a:pt x="3917441" y="292608"/>
                  </a:moveTo>
                  <a:lnTo>
                    <a:pt x="3917441" y="0"/>
                  </a:lnTo>
                  <a:lnTo>
                    <a:pt x="0" y="0"/>
                  </a:lnTo>
                  <a:lnTo>
                    <a:pt x="0" y="292608"/>
                  </a:lnTo>
                  <a:lnTo>
                    <a:pt x="3917441" y="292608"/>
                  </a:lnTo>
                  <a:close/>
                </a:path>
              </a:pathLst>
            </a:custGeom>
            <a:solidFill>
              <a:srgbClr val="FFFFFF"/>
            </a:solidFill>
          </p:spPr>
          <p:txBody>
            <a:bodyPr wrap="square" lIns="0" tIns="0" rIns="0" bIns="0" rtlCol="0"/>
            <a:lstStyle/>
            <a:p>
              <a:endParaRPr/>
            </a:p>
          </p:txBody>
        </p:sp>
        <p:pic>
          <p:nvPicPr>
            <p:cNvPr id="14" name="object 14"/>
            <p:cNvPicPr/>
            <p:nvPr/>
          </p:nvPicPr>
          <p:blipFill>
            <a:blip r:embed="rId6" cstate="print"/>
            <a:stretch>
              <a:fillRect/>
            </a:stretch>
          </p:blipFill>
          <p:spPr>
            <a:xfrm>
              <a:off x="2304935" y="3805427"/>
              <a:ext cx="714756" cy="708660"/>
            </a:xfrm>
            <a:prstGeom prst="rect">
              <a:avLst/>
            </a:prstGeom>
          </p:spPr>
        </p:pic>
        <p:pic>
          <p:nvPicPr>
            <p:cNvPr id="15" name="object 15"/>
            <p:cNvPicPr/>
            <p:nvPr/>
          </p:nvPicPr>
          <p:blipFill>
            <a:blip r:embed="rId7" cstate="print"/>
            <a:stretch>
              <a:fillRect/>
            </a:stretch>
          </p:blipFill>
          <p:spPr>
            <a:xfrm>
              <a:off x="8779649" y="4716948"/>
              <a:ext cx="931881" cy="1064520"/>
            </a:xfrm>
            <a:prstGeom prst="rect">
              <a:avLst/>
            </a:prstGeom>
          </p:spPr>
        </p:pic>
        <p:pic>
          <p:nvPicPr>
            <p:cNvPr id="16" name="object 16"/>
            <p:cNvPicPr/>
            <p:nvPr/>
          </p:nvPicPr>
          <p:blipFill>
            <a:blip r:embed="rId8" cstate="print"/>
            <a:stretch>
              <a:fillRect/>
            </a:stretch>
          </p:blipFill>
          <p:spPr>
            <a:xfrm>
              <a:off x="4533023" y="4764785"/>
              <a:ext cx="4250423" cy="893063"/>
            </a:xfrm>
            <a:prstGeom prst="rect">
              <a:avLst/>
            </a:prstGeom>
          </p:spPr>
        </p:pic>
        <p:sp>
          <p:nvSpPr>
            <p:cNvPr id="17" name="object 17"/>
            <p:cNvSpPr/>
            <p:nvPr/>
          </p:nvSpPr>
          <p:spPr>
            <a:xfrm>
              <a:off x="4526927" y="4758689"/>
              <a:ext cx="4263390" cy="906144"/>
            </a:xfrm>
            <a:custGeom>
              <a:avLst/>
              <a:gdLst/>
              <a:ahLst/>
              <a:cxnLst/>
              <a:rect l="l" t="t" r="r" b="b"/>
              <a:pathLst>
                <a:path w="4263390" h="906145">
                  <a:moveTo>
                    <a:pt x="4263390" y="828294"/>
                  </a:moveTo>
                  <a:lnTo>
                    <a:pt x="4263390" y="76962"/>
                  </a:lnTo>
                  <a:lnTo>
                    <a:pt x="4261866" y="61722"/>
                  </a:lnTo>
                  <a:lnTo>
                    <a:pt x="4253016" y="38331"/>
                  </a:lnTo>
                  <a:lnTo>
                    <a:pt x="4238024" y="19769"/>
                  </a:lnTo>
                  <a:lnTo>
                    <a:pt x="4217999" y="6752"/>
                  </a:lnTo>
                  <a:lnTo>
                    <a:pt x="4194048" y="0"/>
                  </a:lnTo>
                  <a:lnTo>
                    <a:pt x="76962" y="0"/>
                  </a:lnTo>
                  <a:lnTo>
                    <a:pt x="31237" y="14920"/>
                  </a:lnTo>
                  <a:lnTo>
                    <a:pt x="3047" y="54102"/>
                  </a:lnTo>
                  <a:lnTo>
                    <a:pt x="0" y="69342"/>
                  </a:lnTo>
                  <a:lnTo>
                    <a:pt x="0" y="836676"/>
                  </a:lnTo>
                  <a:lnTo>
                    <a:pt x="12192" y="870508"/>
                  </a:lnTo>
                  <a:lnTo>
                    <a:pt x="12192" y="76962"/>
                  </a:lnTo>
                  <a:lnTo>
                    <a:pt x="12954" y="70104"/>
                  </a:lnTo>
                  <a:lnTo>
                    <a:pt x="12954" y="70866"/>
                  </a:lnTo>
                  <a:lnTo>
                    <a:pt x="13716" y="63246"/>
                  </a:lnTo>
                  <a:lnTo>
                    <a:pt x="13716" y="64008"/>
                  </a:lnTo>
                  <a:lnTo>
                    <a:pt x="15240" y="57150"/>
                  </a:lnTo>
                  <a:lnTo>
                    <a:pt x="15240" y="57912"/>
                  </a:lnTo>
                  <a:lnTo>
                    <a:pt x="17525" y="51816"/>
                  </a:lnTo>
                  <a:lnTo>
                    <a:pt x="19811" y="47244"/>
                  </a:lnTo>
                  <a:lnTo>
                    <a:pt x="19811" y="46482"/>
                  </a:lnTo>
                  <a:lnTo>
                    <a:pt x="22859" y="41605"/>
                  </a:lnTo>
                  <a:lnTo>
                    <a:pt x="22859" y="41148"/>
                  </a:lnTo>
                  <a:lnTo>
                    <a:pt x="26670" y="36703"/>
                  </a:lnTo>
                  <a:lnTo>
                    <a:pt x="26670" y="35814"/>
                  </a:lnTo>
                  <a:lnTo>
                    <a:pt x="35813" y="26670"/>
                  </a:lnTo>
                  <a:lnTo>
                    <a:pt x="35813" y="27432"/>
                  </a:lnTo>
                  <a:lnTo>
                    <a:pt x="41148" y="22860"/>
                  </a:lnTo>
                  <a:lnTo>
                    <a:pt x="41148" y="23145"/>
                  </a:lnTo>
                  <a:lnTo>
                    <a:pt x="46481" y="19812"/>
                  </a:lnTo>
                  <a:lnTo>
                    <a:pt x="46481" y="20193"/>
                  </a:lnTo>
                  <a:lnTo>
                    <a:pt x="51816" y="17526"/>
                  </a:lnTo>
                  <a:lnTo>
                    <a:pt x="57150" y="15525"/>
                  </a:lnTo>
                  <a:lnTo>
                    <a:pt x="57150" y="15240"/>
                  </a:lnTo>
                  <a:lnTo>
                    <a:pt x="63246" y="13885"/>
                  </a:lnTo>
                  <a:lnTo>
                    <a:pt x="63246" y="13716"/>
                  </a:lnTo>
                  <a:lnTo>
                    <a:pt x="70104" y="13030"/>
                  </a:lnTo>
                  <a:lnTo>
                    <a:pt x="76962" y="12192"/>
                  </a:lnTo>
                  <a:lnTo>
                    <a:pt x="4186428" y="12276"/>
                  </a:lnTo>
                  <a:lnTo>
                    <a:pt x="4199382" y="13716"/>
                  </a:lnTo>
                  <a:lnTo>
                    <a:pt x="4199382" y="13885"/>
                  </a:lnTo>
                  <a:lnTo>
                    <a:pt x="4205478" y="15240"/>
                  </a:lnTo>
                  <a:lnTo>
                    <a:pt x="4205478" y="15494"/>
                  </a:lnTo>
                  <a:lnTo>
                    <a:pt x="4211574" y="17526"/>
                  </a:lnTo>
                  <a:lnTo>
                    <a:pt x="4211574" y="17907"/>
                  </a:lnTo>
                  <a:lnTo>
                    <a:pt x="4216146" y="20193"/>
                  </a:lnTo>
                  <a:lnTo>
                    <a:pt x="4216146" y="19812"/>
                  </a:lnTo>
                  <a:lnTo>
                    <a:pt x="4221480" y="23145"/>
                  </a:lnTo>
                  <a:lnTo>
                    <a:pt x="4221480" y="22860"/>
                  </a:lnTo>
                  <a:lnTo>
                    <a:pt x="4226814" y="26860"/>
                  </a:lnTo>
                  <a:lnTo>
                    <a:pt x="4226814" y="26670"/>
                  </a:lnTo>
                  <a:lnTo>
                    <a:pt x="4232148" y="31242"/>
                  </a:lnTo>
                  <a:lnTo>
                    <a:pt x="4232148" y="32004"/>
                  </a:lnTo>
                  <a:lnTo>
                    <a:pt x="4235958" y="35814"/>
                  </a:lnTo>
                  <a:lnTo>
                    <a:pt x="4239768" y="41148"/>
                  </a:lnTo>
                  <a:lnTo>
                    <a:pt x="4239768" y="40386"/>
                  </a:lnTo>
                  <a:lnTo>
                    <a:pt x="4242816" y="46482"/>
                  </a:lnTo>
                  <a:lnTo>
                    <a:pt x="4242816" y="45720"/>
                  </a:lnTo>
                  <a:lnTo>
                    <a:pt x="4245864" y="51816"/>
                  </a:lnTo>
                  <a:lnTo>
                    <a:pt x="4245864" y="53340"/>
                  </a:lnTo>
                  <a:lnTo>
                    <a:pt x="4248150" y="57912"/>
                  </a:lnTo>
                  <a:lnTo>
                    <a:pt x="4248150" y="59436"/>
                  </a:lnTo>
                  <a:lnTo>
                    <a:pt x="4249674" y="64008"/>
                  </a:lnTo>
                  <a:lnTo>
                    <a:pt x="4249674" y="67056"/>
                  </a:lnTo>
                  <a:lnTo>
                    <a:pt x="4250436" y="70866"/>
                  </a:lnTo>
                  <a:lnTo>
                    <a:pt x="4250436" y="869877"/>
                  </a:lnTo>
                  <a:lnTo>
                    <a:pt x="4256453" y="860779"/>
                  </a:lnTo>
                  <a:lnTo>
                    <a:pt x="4262628" y="836676"/>
                  </a:lnTo>
                  <a:lnTo>
                    <a:pt x="4263390" y="828294"/>
                  </a:lnTo>
                  <a:close/>
                </a:path>
                <a:path w="4263390" h="906145">
                  <a:moveTo>
                    <a:pt x="20574" y="859536"/>
                  </a:moveTo>
                  <a:lnTo>
                    <a:pt x="17526" y="853440"/>
                  </a:lnTo>
                  <a:lnTo>
                    <a:pt x="17526" y="854202"/>
                  </a:lnTo>
                  <a:lnTo>
                    <a:pt x="15240" y="847344"/>
                  </a:lnTo>
                  <a:lnTo>
                    <a:pt x="15240" y="848106"/>
                  </a:lnTo>
                  <a:lnTo>
                    <a:pt x="13716" y="841248"/>
                  </a:lnTo>
                  <a:lnTo>
                    <a:pt x="13716" y="842010"/>
                  </a:lnTo>
                  <a:lnTo>
                    <a:pt x="12954" y="834390"/>
                  </a:lnTo>
                  <a:lnTo>
                    <a:pt x="12954" y="835152"/>
                  </a:lnTo>
                  <a:lnTo>
                    <a:pt x="12192" y="828294"/>
                  </a:lnTo>
                  <a:lnTo>
                    <a:pt x="12192" y="870508"/>
                  </a:lnTo>
                  <a:lnTo>
                    <a:pt x="12954" y="871728"/>
                  </a:lnTo>
                  <a:lnTo>
                    <a:pt x="17526" y="877824"/>
                  </a:lnTo>
                  <a:lnTo>
                    <a:pt x="19812" y="880491"/>
                  </a:lnTo>
                  <a:lnTo>
                    <a:pt x="19812" y="858774"/>
                  </a:lnTo>
                  <a:lnTo>
                    <a:pt x="20574" y="859536"/>
                  </a:lnTo>
                  <a:close/>
                </a:path>
                <a:path w="4263390" h="906145">
                  <a:moveTo>
                    <a:pt x="20574" y="45720"/>
                  </a:moveTo>
                  <a:lnTo>
                    <a:pt x="19811" y="46482"/>
                  </a:lnTo>
                  <a:lnTo>
                    <a:pt x="19811" y="47244"/>
                  </a:lnTo>
                  <a:lnTo>
                    <a:pt x="20574" y="45720"/>
                  </a:lnTo>
                  <a:close/>
                </a:path>
                <a:path w="4263390" h="906145">
                  <a:moveTo>
                    <a:pt x="27432" y="869442"/>
                  </a:moveTo>
                  <a:lnTo>
                    <a:pt x="23622" y="864108"/>
                  </a:lnTo>
                  <a:lnTo>
                    <a:pt x="23622" y="864870"/>
                  </a:lnTo>
                  <a:lnTo>
                    <a:pt x="19812" y="858774"/>
                  </a:lnTo>
                  <a:lnTo>
                    <a:pt x="19812" y="880491"/>
                  </a:lnTo>
                  <a:lnTo>
                    <a:pt x="22098" y="883158"/>
                  </a:lnTo>
                  <a:lnTo>
                    <a:pt x="26670" y="886587"/>
                  </a:lnTo>
                  <a:lnTo>
                    <a:pt x="26670" y="869442"/>
                  </a:lnTo>
                  <a:lnTo>
                    <a:pt x="27432" y="869442"/>
                  </a:lnTo>
                  <a:close/>
                </a:path>
                <a:path w="4263390" h="906145">
                  <a:moveTo>
                    <a:pt x="23621" y="40386"/>
                  </a:moveTo>
                  <a:lnTo>
                    <a:pt x="22859" y="41148"/>
                  </a:lnTo>
                  <a:lnTo>
                    <a:pt x="22859" y="41605"/>
                  </a:lnTo>
                  <a:lnTo>
                    <a:pt x="23621" y="40386"/>
                  </a:lnTo>
                  <a:close/>
                </a:path>
                <a:path w="4263390" h="906145">
                  <a:moveTo>
                    <a:pt x="27432" y="35814"/>
                  </a:moveTo>
                  <a:lnTo>
                    <a:pt x="26670" y="35814"/>
                  </a:lnTo>
                  <a:lnTo>
                    <a:pt x="26670" y="36703"/>
                  </a:lnTo>
                  <a:lnTo>
                    <a:pt x="27432" y="35814"/>
                  </a:lnTo>
                  <a:close/>
                </a:path>
                <a:path w="4263390" h="906145">
                  <a:moveTo>
                    <a:pt x="41148" y="896509"/>
                  </a:moveTo>
                  <a:lnTo>
                    <a:pt x="41148" y="882396"/>
                  </a:lnTo>
                  <a:lnTo>
                    <a:pt x="35814" y="877824"/>
                  </a:lnTo>
                  <a:lnTo>
                    <a:pt x="35814" y="878586"/>
                  </a:lnTo>
                  <a:lnTo>
                    <a:pt x="26670" y="869442"/>
                  </a:lnTo>
                  <a:lnTo>
                    <a:pt x="26670" y="886587"/>
                  </a:lnTo>
                  <a:lnTo>
                    <a:pt x="28194" y="887730"/>
                  </a:lnTo>
                  <a:lnTo>
                    <a:pt x="33528" y="892302"/>
                  </a:lnTo>
                  <a:lnTo>
                    <a:pt x="40386" y="896112"/>
                  </a:lnTo>
                  <a:lnTo>
                    <a:pt x="41148" y="896509"/>
                  </a:lnTo>
                  <a:close/>
                </a:path>
                <a:path w="4263390" h="906145">
                  <a:moveTo>
                    <a:pt x="41148" y="23145"/>
                  </a:moveTo>
                  <a:lnTo>
                    <a:pt x="41148" y="22860"/>
                  </a:lnTo>
                  <a:lnTo>
                    <a:pt x="40386" y="23622"/>
                  </a:lnTo>
                  <a:lnTo>
                    <a:pt x="41148" y="23145"/>
                  </a:lnTo>
                  <a:close/>
                </a:path>
                <a:path w="4263390" h="906145">
                  <a:moveTo>
                    <a:pt x="46482" y="885444"/>
                  </a:moveTo>
                  <a:lnTo>
                    <a:pt x="40386" y="881634"/>
                  </a:lnTo>
                  <a:lnTo>
                    <a:pt x="41148" y="882396"/>
                  </a:lnTo>
                  <a:lnTo>
                    <a:pt x="41148" y="896509"/>
                  </a:lnTo>
                  <a:lnTo>
                    <a:pt x="45720" y="898895"/>
                  </a:lnTo>
                  <a:lnTo>
                    <a:pt x="45720" y="885444"/>
                  </a:lnTo>
                  <a:lnTo>
                    <a:pt x="46482" y="885444"/>
                  </a:lnTo>
                  <a:close/>
                </a:path>
                <a:path w="4263390" h="906145">
                  <a:moveTo>
                    <a:pt x="46481" y="20193"/>
                  </a:moveTo>
                  <a:lnTo>
                    <a:pt x="46481" y="19812"/>
                  </a:lnTo>
                  <a:lnTo>
                    <a:pt x="45719" y="20574"/>
                  </a:lnTo>
                  <a:lnTo>
                    <a:pt x="46481" y="20193"/>
                  </a:lnTo>
                  <a:close/>
                </a:path>
                <a:path w="4263390" h="906145">
                  <a:moveTo>
                    <a:pt x="57912" y="890016"/>
                  </a:moveTo>
                  <a:lnTo>
                    <a:pt x="51816" y="887730"/>
                  </a:lnTo>
                  <a:lnTo>
                    <a:pt x="51816" y="888492"/>
                  </a:lnTo>
                  <a:lnTo>
                    <a:pt x="45720" y="885444"/>
                  </a:lnTo>
                  <a:lnTo>
                    <a:pt x="45720" y="898895"/>
                  </a:lnTo>
                  <a:lnTo>
                    <a:pt x="48888" y="900549"/>
                  </a:lnTo>
                  <a:lnTo>
                    <a:pt x="57150" y="903189"/>
                  </a:lnTo>
                  <a:lnTo>
                    <a:pt x="57150" y="890016"/>
                  </a:lnTo>
                  <a:lnTo>
                    <a:pt x="57912" y="890016"/>
                  </a:lnTo>
                  <a:close/>
                </a:path>
                <a:path w="4263390" h="906145">
                  <a:moveTo>
                    <a:pt x="57912" y="15240"/>
                  </a:moveTo>
                  <a:lnTo>
                    <a:pt x="57150" y="15240"/>
                  </a:lnTo>
                  <a:lnTo>
                    <a:pt x="57150" y="15525"/>
                  </a:lnTo>
                  <a:lnTo>
                    <a:pt x="57912" y="15240"/>
                  </a:lnTo>
                  <a:close/>
                </a:path>
                <a:path w="4263390" h="906145">
                  <a:moveTo>
                    <a:pt x="64008" y="891540"/>
                  </a:moveTo>
                  <a:lnTo>
                    <a:pt x="57150" y="890016"/>
                  </a:lnTo>
                  <a:lnTo>
                    <a:pt x="57150" y="903189"/>
                  </a:lnTo>
                  <a:lnTo>
                    <a:pt x="57983" y="903455"/>
                  </a:lnTo>
                  <a:lnTo>
                    <a:pt x="63246" y="904409"/>
                  </a:lnTo>
                  <a:lnTo>
                    <a:pt x="63246" y="891540"/>
                  </a:lnTo>
                  <a:lnTo>
                    <a:pt x="64008" y="891540"/>
                  </a:lnTo>
                  <a:close/>
                </a:path>
                <a:path w="4263390" h="906145">
                  <a:moveTo>
                    <a:pt x="64008" y="13716"/>
                  </a:moveTo>
                  <a:lnTo>
                    <a:pt x="63246" y="13716"/>
                  </a:lnTo>
                  <a:lnTo>
                    <a:pt x="63246" y="13885"/>
                  </a:lnTo>
                  <a:lnTo>
                    <a:pt x="64008" y="13716"/>
                  </a:lnTo>
                  <a:close/>
                </a:path>
                <a:path w="4263390" h="906145">
                  <a:moveTo>
                    <a:pt x="70866" y="905473"/>
                  </a:moveTo>
                  <a:lnTo>
                    <a:pt x="70866" y="893064"/>
                  </a:lnTo>
                  <a:lnTo>
                    <a:pt x="63246" y="891540"/>
                  </a:lnTo>
                  <a:lnTo>
                    <a:pt x="63246" y="904409"/>
                  </a:lnTo>
                  <a:lnTo>
                    <a:pt x="67423" y="905166"/>
                  </a:lnTo>
                  <a:lnTo>
                    <a:pt x="70866" y="905473"/>
                  </a:lnTo>
                  <a:close/>
                </a:path>
                <a:path w="4263390" h="906145">
                  <a:moveTo>
                    <a:pt x="70866" y="12954"/>
                  </a:moveTo>
                  <a:lnTo>
                    <a:pt x="70104" y="12954"/>
                  </a:lnTo>
                  <a:lnTo>
                    <a:pt x="70866" y="12954"/>
                  </a:lnTo>
                  <a:close/>
                </a:path>
                <a:path w="4263390" h="906145">
                  <a:moveTo>
                    <a:pt x="4199382" y="904722"/>
                  </a:moveTo>
                  <a:lnTo>
                    <a:pt x="4199382" y="891540"/>
                  </a:lnTo>
                  <a:lnTo>
                    <a:pt x="4192524" y="893064"/>
                  </a:lnTo>
                  <a:lnTo>
                    <a:pt x="4192524" y="892302"/>
                  </a:lnTo>
                  <a:lnTo>
                    <a:pt x="4186428" y="892979"/>
                  </a:lnTo>
                  <a:lnTo>
                    <a:pt x="76962" y="893064"/>
                  </a:lnTo>
                  <a:lnTo>
                    <a:pt x="70104" y="892302"/>
                  </a:lnTo>
                  <a:lnTo>
                    <a:pt x="70866" y="893064"/>
                  </a:lnTo>
                  <a:lnTo>
                    <a:pt x="70866" y="905473"/>
                  </a:lnTo>
                  <a:lnTo>
                    <a:pt x="76962" y="906018"/>
                  </a:lnTo>
                  <a:lnTo>
                    <a:pt x="4186428" y="906018"/>
                  </a:lnTo>
                  <a:lnTo>
                    <a:pt x="4199382" y="904722"/>
                  </a:lnTo>
                  <a:close/>
                </a:path>
                <a:path w="4263390" h="906145">
                  <a:moveTo>
                    <a:pt x="4199382" y="13885"/>
                  </a:moveTo>
                  <a:lnTo>
                    <a:pt x="4199382" y="13716"/>
                  </a:lnTo>
                  <a:lnTo>
                    <a:pt x="4198620" y="13716"/>
                  </a:lnTo>
                  <a:lnTo>
                    <a:pt x="4199382" y="13885"/>
                  </a:lnTo>
                  <a:close/>
                </a:path>
                <a:path w="4263390" h="906145">
                  <a:moveTo>
                    <a:pt x="4205478" y="902975"/>
                  </a:moveTo>
                  <a:lnTo>
                    <a:pt x="4205478" y="890016"/>
                  </a:lnTo>
                  <a:lnTo>
                    <a:pt x="4198620" y="891540"/>
                  </a:lnTo>
                  <a:lnTo>
                    <a:pt x="4199382" y="891540"/>
                  </a:lnTo>
                  <a:lnTo>
                    <a:pt x="4199382" y="904722"/>
                  </a:lnTo>
                  <a:lnTo>
                    <a:pt x="4201668" y="904494"/>
                  </a:lnTo>
                  <a:lnTo>
                    <a:pt x="4205478" y="902975"/>
                  </a:lnTo>
                  <a:close/>
                </a:path>
                <a:path w="4263390" h="906145">
                  <a:moveTo>
                    <a:pt x="4205478" y="15494"/>
                  </a:moveTo>
                  <a:lnTo>
                    <a:pt x="4205478" y="15240"/>
                  </a:lnTo>
                  <a:lnTo>
                    <a:pt x="4204716" y="15240"/>
                  </a:lnTo>
                  <a:lnTo>
                    <a:pt x="4205478" y="15494"/>
                  </a:lnTo>
                  <a:close/>
                </a:path>
                <a:path w="4263390" h="906145">
                  <a:moveTo>
                    <a:pt x="4211574" y="887730"/>
                  </a:moveTo>
                  <a:lnTo>
                    <a:pt x="4204716" y="890016"/>
                  </a:lnTo>
                  <a:lnTo>
                    <a:pt x="4205478" y="890016"/>
                  </a:lnTo>
                  <a:lnTo>
                    <a:pt x="4205478" y="902975"/>
                  </a:lnTo>
                  <a:lnTo>
                    <a:pt x="4210812" y="900849"/>
                  </a:lnTo>
                  <a:lnTo>
                    <a:pt x="4210812" y="888492"/>
                  </a:lnTo>
                  <a:lnTo>
                    <a:pt x="4211574" y="887730"/>
                  </a:lnTo>
                  <a:close/>
                </a:path>
                <a:path w="4263390" h="906145">
                  <a:moveTo>
                    <a:pt x="4211574" y="17907"/>
                  </a:moveTo>
                  <a:lnTo>
                    <a:pt x="4211574" y="17526"/>
                  </a:lnTo>
                  <a:lnTo>
                    <a:pt x="4210812" y="17526"/>
                  </a:lnTo>
                  <a:lnTo>
                    <a:pt x="4211574" y="17907"/>
                  </a:lnTo>
                  <a:close/>
                </a:path>
                <a:path w="4263390" h="906145">
                  <a:moveTo>
                    <a:pt x="4216908" y="898419"/>
                  </a:moveTo>
                  <a:lnTo>
                    <a:pt x="4216908" y="885444"/>
                  </a:lnTo>
                  <a:lnTo>
                    <a:pt x="4210812" y="888492"/>
                  </a:lnTo>
                  <a:lnTo>
                    <a:pt x="4210812" y="900849"/>
                  </a:lnTo>
                  <a:lnTo>
                    <a:pt x="4216908" y="898419"/>
                  </a:lnTo>
                  <a:close/>
                </a:path>
                <a:path w="4263390" h="906145">
                  <a:moveTo>
                    <a:pt x="4216908" y="20574"/>
                  </a:moveTo>
                  <a:lnTo>
                    <a:pt x="4216146" y="19812"/>
                  </a:lnTo>
                  <a:lnTo>
                    <a:pt x="4216146" y="20193"/>
                  </a:lnTo>
                  <a:lnTo>
                    <a:pt x="4216908" y="20574"/>
                  </a:lnTo>
                  <a:close/>
                </a:path>
                <a:path w="4263390" h="906145">
                  <a:moveTo>
                    <a:pt x="4222242" y="881634"/>
                  </a:moveTo>
                  <a:lnTo>
                    <a:pt x="4216146" y="885444"/>
                  </a:lnTo>
                  <a:lnTo>
                    <a:pt x="4216908" y="885444"/>
                  </a:lnTo>
                  <a:lnTo>
                    <a:pt x="4216908" y="898419"/>
                  </a:lnTo>
                  <a:lnTo>
                    <a:pt x="4221480" y="896597"/>
                  </a:lnTo>
                  <a:lnTo>
                    <a:pt x="4221480" y="882396"/>
                  </a:lnTo>
                  <a:lnTo>
                    <a:pt x="4222242" y="881634"/>
                  </a:lnTo>
                  <a:close/>
                </a:path>
                <a:path w="4263390" h="906145">
                  <a:moveTo>
                    <a:pt x="4222242" y="23622"/>
                  </a:moveTo>
                  <a:lnTo>
                    <a:pt x="4221480" y="22860"/>
                  </a:lnTo>
                  <a:lnTo>
                    <a:pt x="4221480" y="23145"/>
                  </a:lnTo>
                  <a:lnTo>
                    <a:pt x="4222242" y="23622"/>
                  </a:lnTo>
                  <a:close/>
                </a:path>
                <a:path w="4263390" h="906145">
                  <a:moveTo>
                    <a:pt x="4227576" y="877824"/>
                  </a:moveTo>
                  <a:lnTo>
                    <a:pt x="4221480" y="882396"/>
                  </a:lnTo>
                  <a:lnTo>
                    <a:pt x="4221480" y="896597"/>
                  </a:lnTo>
                  <a:lnTo>
                    <a:pt x="4224701" y="895313"/>
                  </a:lnTo>
                  <a:lnTo>
                    <a:pt x="4226814" y="893643"/>
                  </a:lnTo>
                  <a:lnTo>
                    <a:pt x="4226814" y="878586"/>
                  </a:lnTo>
                  <a:lnTo>
                    <a:pt x="4227576" y="877824"/>
                  </a:lnTo>
                  <a:close/>
                </a:path>
                <a:path w="4263390" h="906145">
                  <a:moveTo>
                    <a:pt x="4227576" y="27432"/>
                  </a:moveTo>
                  <a:lnTo>
                    <a:pt x="4226814" y="26670"/>
                  </a:lnTo>
                  <a:lnTo>
                    <a:pt x="4226814" y="26860"/>
                  </a:lnTo>
                  <a:lnTo>
                    <a:pt x="4227576" y="27432"/>
                  </a:lnTo>
                  <a:close/>
                </a:path>
                <a:path w="4263390" h="906145">
                  <a:moveTo>
                    <a:pt x="4232148" y="889423"/>
                  </a:moveTo>
                  <a:lnTo>
                    <a:pt x="4232148" y="874014"/>
                  </a:lnTo>
                  <a:lnTo>
                    <a:pt x="4226814" y="878586"/>
                  </a:lnTo>
                  <a:lnTo>
                    <a:pt x="4226814" y="893643"/>
                  </a:lnTo>
                  <a:lnTo>
                    <a:pt x="4232148" y="889423"/>
                  </a:lnTo>
                  <a:close/>
                </a:path>
                <a:path w="4263390" h="906145">
                  <a:moveTo>
                    <a:pt x="4232148" y="32004"/>
                  </a:moveTo>
                  <a:lnTo>
                    <a:pt x="4232148" y="31242"/>
                  </a:lnTo>
                  <a:lnTo>
                    <a:pt x="4231386" y="31242"/>
                  </a:lnTo>
                  <a:lnTo>
                    <a:pt x="4232148" y="32004"/>
                  </a:lnTo>
                  <a:close/>
                </a:path>
                <a:path w="4263390" h="906145">
                  <a:moveTo>
                    <a:pt x="4245864" y="876789"/>
                  </a:moveTo>
                  <a:lnTo>
                    <a:pt x="4245864" y="853440"/>
                  </a:lnTo>
                  <a:lnTo>
                    <a:pt x="4242816" y="859536"/>
                  </a:lnTo>
                  <a:lnTo>
                    <a:pt x="4242816" y="858774"/>
                  </a:lnTo>
                  <a:lnTo>
                    <a:pt x="4239768" y="864870"/>
                  </a:lnTo>
                  <a:lnTo>
                    <a:pt x="4239768" y="864108"/>
                  </a:lnTo>
                  <a:lnTo>
                    <a:pt x="4235958" y="869442"/>
                  </a:lnTo>
                  <a:lnTo>
                    <a:pt x="4231386" y="874014"/>
                  </a:lnTo>
                  <a:lnTo>
                    <a:pt x="4232148" y="874014"/>
                  </a:lnTo>
                  <a:lnTo>
                    <a:pt x="4232148" y="889423"/>
                  </a:lnTo>
                  <a:lnTo>
                    <a:pt x="4243387" y="880533"/>
                  </a:lnTo>
                  <a:lnTo>
                    <a:pt x="4245864" y="876789"/>
                  </a:lnTo>
                  <a:close/>
                </a:path>
                <a:path w="4263390" h="906145">
                  <a:moveTo>
                    <a:pt x="4245864" y="53340"/>
                  </a:moveTo>
                  <a:lnTo>
                    <a:pt x="4245864" y="51816"/>
                  </a:lnTo>
                  <a:lnTo>
                    <a:pt x="4245102" y="51816"/>
                  </a:lnTo>
                  <a:lnTo>
                    <a:pt x="4245864" y="53340"/>
                  </a:lnTo>
                  <a:close/>
                </a:path>
                <a:path w="4263390" h="906145">
                  <a:moveTo>
                    <a:pt x="4248150" y="873333"/>
                  </a:moveTo>
                  <a:lnTo>
                    <a:pt x="4248150" y="847344"/>
                  </a:lnTo>
                  <a:lnTo>
                    <a:pt x="4245102" y="854202"/>
                  </a:lnTo>
                  <a:lnTo>
                    <a:pt x="4245864" y="853440"/>
                  </a:lnTo>
                  <a:lnTo>
                    <a:pt x="4245864" y="876789"/>
                  </a:lnTo>
                  <a:lnTo>
                    <a:pt x="4248150" y="873333"/>
                  </a:lnTo>
                  <a:close/>
                </a:path>
                <a:path w="4263390" h="906145">
                  <a:moveTo>
                    <a:pt x="4248150" y="59436"/>
                  </a:moveTo>
                  <a:lnTo>
                    <a:pt x="4248150" y="57912"/>
                  </a:lnTo>
                  <a:lnTo>
                    <a:pt x="4247388" y="57150"/>
                  </a:lnTo>
                  <a:lnTo>
                    <a:pt x="4248150" y="59436"/>
                  </a:lnTo>
                  <a:close/>
                </a:path>
                <a:path w="4263390" h="906145">
                  <a:moveTo>
                    <a:pt x="4249674" y="871029"/>
                  </a:moveTo>
                  <a:lnTo>
                    <a:pt x="4249674" y="841248"/>
                  </a:lnTo>
                  <a:lnTo>
                    <a:pt x="4247388" y="848106"/>
                  </a:lnTo>
                  <a:lnTo>
                    <a:pt x="4248150" y="847344"/>
                  </a:lnTo>
                  <a:lnTo>
                    <a:pt x="4248150" y="873333"/>
                  </a:lnTo>
                  <a:lnTo>
                    <a:pt x="4249674" y="871029"/>
                  </a:lnTo>
                  <a:close/>
                </a:path>
                <a:path w="4263390" h="906145">
                  <a:moveTo>
                    <a:pt x="4249674" y="67056"/>
                  </a:moveTo>
                  <a:lnTo>
                    <a:pt x="4249674" y="64008"/>
                  </a:lnTo>
                  <a:lnTo>
                    <a:pt x="4248912" y="63246"/>
                  </a:lnTo>
                  <a:lnTo>
                    <a:pt x="4249674" y="67056"/>
                  </a:lnTo>
                  <a:close/>
                </a:path>
                <a:path w="4263390" h="906145">
                  <a:moveTo>
                    <a:pt x="4250436" y="869877"/>
                  </a:moveTo>
                  <a:lnTo>
                    <a:pt x="4250436" y="834390"/>
                  </a:lnTo>
                  <a:lnTo>
                    <a:pt x="4248912" y="842010"/>
                  </a:lnTo>
                  <a:lnTo>
                    <a:pt x="4249674" y="841248"/>
                  </a:lnTo>
                  <a:lnTo>
                    <a:pt x="4249674" y="871029"/>
                  </a:lnTo>
                  <a:lnTo>
                    <a:pt x="4250436" y="869877"/>
                  </a:lnTo>
                  <a:close/>
                </a:path>
              </a:pathLst>
            </a:custGeom>
            <a:solidFill>
              <a:srgbClr val="299880"/>
            </a:solidFill>
          </p:spPr>
          <p:txBody>
            <a:bodyPr wrap="square" lIns="0" tIns="0" rIns="0" bIns="0" rtlCol="0"/>
            <a:lstStyle/>
            <a:p>
              <a:endParaRPr/>
            </a:p>
          </p:txBody>
        </p:sp>
        <p:pic>
          <p:nvPicPr>
            <p:cNvPr id="18" name="object 18"/>
            <p:cNvPicPr/>
            <p:nvPr/>
          </p:nvPicPr>
          <p:blipFill>
            <a:blip r:embed="rId9" cstate="print"/>
            <a:stretch>
              <a:fillRect/>
            </a:stretch>
          </p:blipFill>
          <p:spPr>
            <a:xfrm>
              <a:off x="7933067" y="4862321"/>
              <a:ext cx="702564" cy="691133"/>
            </a:xfrm>
            <a:prstGeom prst="rect">
              <a:avLst/>
            </a:prstGeom>
          </p:spPr>
        </p:pic>
        <p:pic>
          <p:nvPicPr>
            <p:cNvPr id="19" name="object 19"/>
            <p:cNvPicPr/>
            <p:nvPr/>
          </p:nvPicPr>
          <p:blipFill>
            <a:blip r:embed="rId10" cstate="print"/>
            <a:stretch>
              <a:fillRect/>
            </a:stretch>
          </p:blipFill>
          <p:spPr>
            <a:xfrm>
              <a:off x="1223657" y="5369813"/>
              <a:ext cx="964691" cy="1405127"/>
            </a:xfrm>
            <a:prstGeom prst="rect">
              <a:avLst/>
            </a:prstGeom>
          </p:spPr>
        </p:pic>
        <p:sp>
          <p:nvSpPr>
            <p:cNvPr id="20" name="object 20"/>
            <p:cNvSpPr/>
            <p:nvPr/>
          </p:nvSpPr>
          <p:spPr>
            <a:xfrm>
              <a:off x="3172091" y="5833871"/>
              <a:ext cx="2878455" cy="276860"/>
            </a:xfrm>
            <a:custGeom>
              <a:avLst/>
              <a:gdLst/>
              <a:ahLst/>
              <a:cxnLst/>
              <a:rect l="l" t="t" r="r" b="b"/>
              <a:pathLst>
                <a:path w="2878454" h="276860">
                  <a:moveTo>
                    <a:pt x="2878074" y="276605"/>
                  </a:moveTo>
                  <a:lnTo>
                    <a:pt x="2878073" y="0"/>
                  </a:lnTo>
                  <a:lnTo>
                    <a:pt x="0" y="0"/>
                  </a:lnTo>
                  <a:lnTo>
                    <a:pt x="0" y="276606"/>
                  </a:lnTo>
                  <a:lnTo>
                    <a:pt x="2878074" y="276605"/>
                  </a:lnTo>
                  <a:close/>
                </a:path>
              </a:pathLst>
            </a:custGeom>
            <a:solidFill>
              <a:srgbClr val="36AFD9"/>
            </a:solidFill>
          </p:spPr>
          <p:txBody>
            <a:bodyPr wrap="square" lIns="0" tIns="0" rIns="0" bIns="0" rtlCol="0"/>
            <a:lstStyle/>
            <a:p>
              <a:endParaRPr/>
            </a:p>
          </p:txBody>
        </p:sp>
        <p:pic>
          <p:nvPicPr>
            <p:cNvPr id="21" name="object 21"/>
            <p:cNvPicPr/>
            <p:nvPr/>
          </p:nvPicPr>
          <p:blipFill>
            <a:blip r:embed="rId11" cstate="print"/>
            <a:stretch>
              <a:fillRect/>
            </a:stretch>
          </p:blipFill>
          <p:spPr>
            <a:xfrm>
              <a:off x="2184539" y="5807963"/>
              <a:ext cx="4251185" cy="893826"/>
            </a:xfrm>
            <a:prstGeom prst="rect">
              <a:avLst/>
            </a:prstGeom>
          </p:spPr>
        </p:pic>
        <p:sp>
          <p:nvSpPr>
            <p:cNvPr id="22" name="object 22"/>
            <p:cNvSpPr/>
            <p:nvPr/>
          </p:nvSpPr>
          <p:spPr>
            <a:xfrm>
              <a:off x="2178443" y="5801867"/>
              <a:ext cx="4263390" cy="906144"/>
            </a:xfrm>
            <a:custGeom>
              <a:avLst/>
              <a:gdLst/>
              <a:ahLst/>
              <a:cxnLst/>
              <a:rect l="l" t="t" r="r" b="b"/>
              <a:pathLst>
                <a:path w="4263390" h="906145">
                  <a:moveTo>
                    <a:pt x="4263390" y="836676"/>
                  </a:moveTo>
                  <a:lnTo>
                    <a:pt x="4263390" y="69342"/>
                  </a:lnTo>
                  <a:lnTo>
                    <a:pt x="4261866" y="61722"/>
                  </a:lnTo>
                  <a:lnTo>
                    <a:pt x="4253303" y="38672"/>
                  </a:lnTo>
                  <a:lnTo>
                    <a:pt x="4238086" y="19812"/>
                  </a:lnTo>
                  <a:lnTo>
                    <a:pt x="4217805" y="6475"/>
                  </a:lnTo>
                  <a:lnTo>
                    <a:pt x="4194048" y="0"/>
                  </a:lnTo>
                  <a:lnTo>
                    <a:pt x="76962" y="0"/>
                  </a:lnTo>
                  <a:lnTo>
                    <a:pt x="31542" y="15030"/>
                  </a:lnTo>
                  <a:lnTo>
                    <a:pt x="3809" y="54102"/>
                  </a:lnTo>
                  <a:lnTo>
                    <a:pt x="0" y="76962"/>
                  </a:lnTo>
                  <a:lnTo>
                    <a:pt x="0" y="829056"/>
                  </a:lnTo>
                  <a:lnTo>
                    <a:pt x="10284" y="867671"/>
                  </a:lnTo>
                  <a:lnTo>
                    <a:pt x="12954" y="871562"/>
                  </a:lnTo>
                  <a:lnTo>
                    <a:pt x="12954" y="70866"/>
                  </a:lnTo>
                  <a:lnTo>
                    <a:pt x="13716" y="67437"/>
                  </a:lnTo>
                  <a:lnTo>
                    <a:pt x="13716" y="64770"/>
                  </a:lnTo>
                  <a:lnTo>
                    <a:pt x="15240" y="60198"/>
                  </a:lnTo>
                  <a:lnTo>
                    <a:pt x="15240" y="57912"/>
                  </a:lnTo>
                  <a:lnTo>
                    <a:pt x="17525" y="53340"/>
                  </a:lnTo>
                  <a:lnTo>
                    <a:pt x="17525" y="52578"/>
                  </a:lnTo>
                  <a:lnTo>
                    <a:pt x="20574" y="46482"/>
                  </a:lnTo>
                  <a:lnTo>
                    <a:pt x="23621" y="42214"/>
                  </a:lnTo>
                  <a:lnTo>
                    <a:pt x="23621" y="41148"/>
                  </a:lnTo>
                  <a:lnTo>
                    <a:pt x="27432" y="35814"/>
                  </a:lnTo>
                  <a:lnTo>
                    <a:pt x="27432" y="36576"/>
                  </a:lnTo>
                  <a:lnTo>
                    <a:pt x="31242" y="32131"/>
                  </a:lnTo>
                  <a:lnTo>
                    <a:pt x="31242" y="32004"/>
                  </a:lnTo>
                  <a:lnTo>
                    <a:pt x="32004" y="31242"/>
                  </a:lnTo>
                  <a:lnTo>
                    <a:pt x="35813" y="28085"/>
                  </a:lnTo>
                  <a:lnTo>
                    <a:pt x="35813" y="27432"/>
                  </a:lnTo>
                  <a:lnTo>
                    <a:pt x="41148" y="24098"/>
                  </a:lnTo>
                  <a:lnTo>
                    <a:pt x="41148" y="23622"/>
                  </a:lnTo>
                  <a:lnTo>
                    <a:pt x="47243" y="19812"/>
                  </a:lnTo>
                  <a:lnTo>
                    <a:pt x="47243" y="20193"/>
                  </a:lnTo>
                  <a:lnTo>
                    <a:pt x="51816" y="17907"/>
                  </a:lnTo>
                  <a:lnTo>
                    <a:pt x="51816" y="17526"/>
                  </a:lnTo>
                  <a:lnTo>
                    <a:pt x="57912" y="15494"/>
                  </a:lnTo>
                  <a:lnTo>
                    <a:pt x="57912" y="15240"/>
                  </a:lnTo>
                  <a:lnTo>
                    <a:pt x="64008" y="13885"/>
                  </a:lnTo>
                  <a:lnTo>
                    <a:pt x="64008" y="13716"/>
                  </a:lnTo>
                  <a:lnTo>
                    <a:pt x="76962" y="12276"/>
                  </a:lnTo>
                  <a:lnTo>
                    <a:pt x="4186428" y="12192"/>
                  </a:lnTo>
                  <a:lnTo>
                    <a:pt x="4193286" y="12954"/>
                  </a:lnTo>
                  <a:lnTo>
                    <a:pt x="4199382" y="13716"/>
                  </a:lnTo>
                  <a:lnTo>
                    <a:pt x="4206240" y="15240"/>
                  </a:lnTo>
                  <a:lnTo>
                    <a:pt x="4206240" y="15525"/>
                  </a:lnTo>
                  <a:lnTo>
                    <a:pt x="4211574" y="17526"/>
                  </a:lnTo>
                  <a:lnTo>
                    <a:pt x="4216908" y="20193"/>
                  </a:lnTo>
                  <a:lnTo>
                    <a:pt x="4216908" y="19812"/>
                  </a:lnTo>
                  <a:lnTo>
                    <a:pt x="4223004" y="23622"/>
                  </a:lnTo>
                  <a:lnTo>
                    <a:pt x="4223004" y="24166"/>
                  </a:lnTo>
                  <a:lnTo>
                    <a:pt x="4227576" y="27432"/>
                  </a:lnTo>
                  <a:lnTo>
                    <a:pt x="4232148" y="32004"/>
                  </a:lnTo>
                  <a:lnTo>
                    <a:pt x="4232148" y="31242"/>
                  </a:lnTo>
                  <a:lnTo>
                    <a:pt x="4236720" y="36576"/>
                  </a:lnTo>
                  <a:lnTo>
                    <a:pt x="4236720" y="36703"/>
                  </a:lnTo>
                  <a:lnTo>
                    <a:pt x="4240530" y="41148"/>
                  </a:lnTo>
                  <a:lnTo>
                    <a:pt x="4240530" y="41605"/>
                  </a:lnTo>
                  <a:lnTo>
                    <a:pt x="4243578" y="46482"/>
                  </a:lnTo>
                  <a:lnTo>
                    <a:pt x="4243578" y="48006"/>
                  </a:lnTo>
                  <a:lnTo>
                    <a:pt x="4245864" y="52578"/>
                  </a:lnTo>
                  <a:lnTo>
                    <a:pt x="4245864" y="51816"/>
                  </a:lnTo>
                  <a:lnTo>
                    <a:pt x="4248150" y="57912"/>
                  </a:lnTo>
                  <a:lnTo>
                    <a:pt x="4249674" y="64770"/>
                  </a:lnTo>
                  <a:lnTo>
                    <a:pt x="4249674" y="64008"/>
                  </a:lnTo>
                  <a:lnTo>
                    <a:pt x="4250436" y="70866"/>
                  </a:lnTo>
                  <a:lnTo>
                    <a:pt x="4250436" y="70104"/>
                  </a:lnTo>
                  <a:lnTo>
                    <a:pt x="4251198" y="77724"/>
                  </a:lnTo>
                  <a:lnTo>
                    <a:pt x="4251198" y="869043"/>
                  </a:lnTo>
                  <a:lnTo>
                    <a:pt x="4256639" y="860640"/>
                  </a:lnTo>
                  <a:lnTo>
                    <a:pt x="4263390" y="836676"/>
                  </a:lnTo>
                  <a:close/>
                </a:path>
                <a:path w="4263390" h="906145">
                  <a:moveTo>
                    <a:pt x="14478" y="842010"/>
                  </a:moveTo>
                  <a:lnTo>
                    <a:pt x="12954" y="835152"/>
                  </a:lnTo>
                  <a:lnTo>
                    <a:pt x="12954" y="871562"/>
                  </a:lnTo>
                  <a:lnTo>
                    <a:pt x="13716" y="872673"/>
                  </a:lnTo>
                  <a:lnTo>
                    <a:pt x="13716" y="841248"/>
                  </a:lnTo>
                  <a:lnTo>
                    <a:pt x="14478" y="842010"/>
                  </a:lnTo>
                  <a:close/>
                </a:path>
                <a:path w="4263390" h="906145">
                  <a:moveTo>
                    <a:pt x="14478" y="64008"/>
                  </a:moveTo>
                  <a:lnTo>
                    <a:pt x="13716" y="64770"/>
                  </a:lnTo>
                  <a:lnTo>
                    <a:pt x="13716" y="67437"/>
                  </a:lnTo>
                  <a:lnTo>
                    <a:pt x="14478" y="64008"/>
                  </a:lnTo>
                  <a:close/>
                </a:path>
                <a:path w="4263390" h="906145">
                  <a:moveTo>
                    <a:pt x="16002" y="848106"/>
                  </a:moveTo>
                  <a:lnTo>
                    <a:pt x="13716" y="841248"/>
                  </a:lnTo>
                  <a:lnTo>
                    <a:pt x="13716" y="872673"/>
                  </a:lnTo>
                  <a:lnTo>
                    <a:pt x="15240" y="874894"/>
                  </a:lnTo>
                  <a:lnTo>
                    <a:pt x="15240" y="847344"/>
                  </a:lnTo>
                  <a:lnTo>
                    <a:pt x="16002" y="848106"/>
                  </a:lnTo>
                  <a:close/>
                </a:path>
                <a:path w="4263390" h="906145">
                  <a:moveTo>
                    <a:pt x="16002" y="57912"/>
                  </a:moveTo>
                  <a:lnTo>
                    <a:pt x="15240" y="57912"/>
                  </a:lnTo>
                  <a:lnTo>
                    <a:pt x="15240" y="60198"/>
                  </a:lnTo>
                  <a:lnTo>
                    <a:pt x="16002" y="57912"/>
                  </a:lnTo>
                  <a:close/>
                </a:path>
                <a:path w="4263390" h="906145">
                  <a:moveTo>
                    <a:pt x="18288" y="854202"/>
                  </a:moveTo>
                  <a:lnTo>
                    <a:pt x="15240" y="847344"/>
                  </a:lnTo>
                  <a:lnTo>
                    <a:pt x="15240" y="874894"/>
                  </a:lnTo>
                  <a:lnTo>
                    <a:pt x="15335" y="875033"/>
                  </a:lnTo>
                  <a:lnTo>
                    <a:pt x="17526" y="877483"/>
                  </a:lnTo>
                  <a:lnTo>
                    <a:pt x="17526" y="853440"/>
                  </a:lnTo>
                  <a:lnTo>
                    <a:pt x="18288" y="854202"/>
                  </a:lnTo>
                  <a:close/>
                </a:path>
                <a:path w="4263390" h="906145">
                  <a:moveTo>
                    <a:pt x="18287" y="51816"/>
                  </a:moveTo>
                  <a:lnTo>
                    <a:pt x="17525" y="52578"/>
                  </a:lnTo>
                  <a:lnTo>
                    <a:pt x="17525" y="53340"/>
                  </a:lnTo>
                  <a:lnTo>
                    <a:pt x="18287" y="51816"/>
                  </a:lnTo>
                  <a:close/>
                </a:path>
                <a:path w="4263390" h="906145">
                  <a:moveTo>
                    <a:pt x="24384" y="864870"/>
                  </a:moveTo>
                  <a:lnTo>
                    <a:pt x="20574" y="858774"/>
                  </a:lnTo>
                  <a:lnTo>
                    <a:pt x="20574" y="859536"/>
                  </a:lnTo>
                  <a:lnTo>
                    <a:pt x="17526" y="853440"/>
                  </a:lnTo>
                  <a:lnTo>
                    <a:pt x="17526" y="877483"/>
                  </a:lnTo>
                  <a:lnTo>
                    <a:pt x="21290" y="881694"/>
                  </a:lnTo>
                  <a:lnTo>
                    <a:pt x="23622" y="883990"/>
                  </a:lnTo>
                  <a:lnTo>
                    <a:pt x="23622" y="864870"/>
                  </a:lnTo>
                  <a:lnTo>
                    <a:pt x="24384" y="864870"/>
                  </a:lnTo>
                  <a:close/>
                </a:path>
                <a:path w="4263390" h="906145">
                  <a:moveTo>
                    <a:pt x="24383" y="41148"/>
                  </a:moveTo>
                  <a:lnTo>
                    <a:pt x="23621" y="41148"/>
                  </a:lnTo>
                  <a:lnTo>
                    <a:pt x="23621" y="42214"/>
                  </a:lnTo>
                  <a:lnTo>
                    <a:pt x="24383" y="41148"/>
                  </a:lnTo>
                  <a:close/>
                </a:path>
                <a:path w="4263390" h="906145">
                  <a:moveTo>
                    <a:pt x="32004" y="891349"/>
                  </a:moveTo>
                  <a:lnTo>
                    <a:pt x="32004" y="874776"/>
                  </a:lnTo>
                  <a:lnTo>
                    <a:pt x="31242" y="874014"/>
                  </a:lnTo>
                  <a:lnTo>
                    <a:pt x="27432" y="869442"/>
                  </a:lnTo>
                  <a:lnTo>
                    <a:pt x="27432" y="870204"/>
                  </a:lnTo>
                  <a:lnTo>
                    <a:pt x="23622" y="864870"/>
                  </a:lnTo>
                  <a:lnTo>
                    <a:pt x="23622" y="883990"/>
                  </a:lnTo>
                  <a:lnTo>
                    <a:pt x="28194" y="888492"/>
                  </a:lnTo>
                  <a:lnTo>
                    <a:pt x="32004" y="891349"/>
                  </a:lnTo>
                  <a:close/>
                </a:path>
                <a:path w="4263390" h="906145">
                  <a:moveTo>
                    <a:pt x="32004" y="31242"/>
                  </a:moveTo>
                  <a:lnTo>
                    <a:pt x="31242" y="32004"/>
                  </a:lnTo>
                  <a:lnTo>
                    <a:pt x="31652" y="31652"/>
                  </a:lnTo>
                  <a:lnTo>
                    <a:pt x="32004" y="31242"/>
                  </a:lnTo>
                  <a:close/>
                </a:path>
                <a:path w="4263390" h="906145">
                  <a:moveTo>
                    <a:pt x="31652" y="31652"/>
                  </a:moveTo>
                  <a:lnTo>
                    <a:pt x="31242" y="32004"/>
                  </a:lnTo>
                  <a:lnTo>
                    <a:pt x="31242" y="32131"/>
                  </a:lnTo>
                  <a:lnTo>
                    <a:pt x="31652" y="31652"/>
                  </a:lnTo>
                  <a:close/>
                </a:path>
                <a:path w="4263390" h="906145">
                  <a:moveTo>
                    <a:pt x="31652" y="874365"/>
                  </a:moveTo>
                  <a:lnTo>
                    <a:pt x="31242" y="873887"/>
                  </a:lnTo>
                  <a:lnTo>
                    <a:pt x="31652" y="874365"/>
                  </a:lnTo>
                  <a:close/>
                </a:path>
                <a:path w="4263390" h="906145">
                  <a:moveTo>
                    <a:pt x="32004" y="874776"/>
                  </a:moveTo>
                  <a:lnTo>
                    <a:pt x="31652" y="874365"/>
                  </a:lnTo>
                  <a:lnTo>
                    <a:pt x="31242" y="874014"/>
                  </a:lnTo>
                  <a:lnTo>
                    <a:pt x="32004" y="874776"/>
                  </a:lnTo>
                  <a:close/>
                </a:path>
                <a:path w="4263390" h="906145">
                  <a:moveTo>
                    <a:pt x="32004" y="31350"/>
                  </a:moveTo>
                  <a:lnTo>
                    <a:pt x="31652" y="31652"/>
                  </a:lnTo>
                  <a:lnTo>
                    <a:pt x="32004" y="31350"/>
                  </a:lnTo>
                  <a:close/>
                </a:path>
                <a:path w="4263390" h="906145">
                  <a:moveTo>
                    <a:pt x="36576" y="878586"/>
                  </a:moveTo>
                  <a:lnTo>
                    <a:pt x="31652" y="874365"/>
                  </a:lnTo>
                  <a:lnTo>
                    <a:pt x="32004" y="874776"/>
                  </a:lnTo>
                  <a:lnTo>
                    <a:pt x="32004" y="891349"/>
                  </a:lnTo>
                  <a:lnTo>
                    <a:pt x="34290" y="893064"/>
                  </a:lnTo>
                  <a:lnTo>
                    <a:pt x="35814" y="894016"/>
                  </a:lnTo>
                  <a:lnTo>
                    <a:pt x="35814" y="878586"/>
                  </a:lnTo>
                  <a:lnTo>
                    <a:pt x="36576" y="878586"/>
                  </a:lnTo>
                  <a:close/>
                </a:path>
                <a:path w="4263390" h="906145">
                  <a:moveTo>
                    <a:pt x="36575" y="27432"/>
                  </a:moveTo>
                  <a:lnTo>
                    <a:pt x="35813" y="27432"/>
                  </a:lnTo>
                  <a:lnTo>
                    <a:pt x="35813" y="28085"/>
                  </a:lnTo>
                  <a:lnTo>
                    <a:pt x="36575" y="27432"/>
                  </a:lnTo>
                  <a:close/>
                </a:path>
                <a:path w="4263390" h="906145">
                  <a:moveTo>
                    <a:pt x="41910" y="882396"/>
                  </a:moveTo>
                  <a:lnTo>
                    <a:pt x="35814" y="878586"/>
                  </a:lnTo>
                  <a:lnTo>
                    <a:pt x="35814" y="894016"/>
                  </a:lnTo>
                  <a:lnTo>
                    <a:pt x="40386" y="896874"/>
                  </a:lnTo>
                  <a:lnTo>
                    <a:pt x="41148" y="897197"/>
                  </a:lnTo>
                  <a:lnTo>
                    <a:pt x="41148" y="882396"/>
                  </a:lnTo>
                  <a:lnTo>
                    <a:pt x="41910" y="882396"/>
                  </a:lnTo>
                  <a:close/>
                </a:path>
                <a:path w="4263390" h="906145">
                  <a:moveTo>
                    <a:pt x="41909" y="23622"/>
                  </a:moveTo>
                  <a:lnTo>
                    <a:pt x="41148" y="23622"/>
                  </a:lnTo>
                  <a:lnTo>
                    <a:pt x="41148" y="24098"/>
                  </a:lnTo>
                  <a:lnTo>
                    <a:pt x="41909" y="23622"/>
                  </a:lnTo>
                  <a:close/>
                </a:path>
                <a:path w="4263390" h="906145">
                  <a:moveTo>
                    <a:pt x="47244" y="885444"/>
                  </a:moveTo>
                  <a:lnTo>
                    <a:pt x="41148" y="882396"/>
                  </a:lnTo>
                  <a:lnTo>
                    <a:pt x="41148" y="897197"/>
                  </a:lnTo>
                  <a:lnTo>
                    <a:pt x="46482" y="899462"/>
                  </a:lnTo>
                  <a:lnTo>
                    <a:pt x="46482" y="885444"/>
                  </a:lnTo>
                  <a:lnTo>
                    <a:pt x="47244" y="885444"/>
                  </a:lnTo>
                  <a:close/>
                </a:path>
                <a:path w="4263390" h="906145">
                  <a:moveTo>
                    <a:pt x="47243" y="20193"/>
                  </a:moveTo>
                  <a:lnTo>
                    <a:pt x="47243" y="19812"/>
                  </a:lnTo>
                  <a:lnTo>
                    <a:pt x="46481" y="20574"/>
                  </a:lnTo>
                  <a:lnTo>
                    <a:pt x="47243" y="20193"/>
                  </a:lnTo>
                  <a:close/>
                </a:path>
                <a:path w="4263390" h="906145">
                  <a:moveTo>
                    <a:pt x="52578" y="901745"/>
                  </a:moveTo>
                  <a:lnTo>
                    <a:pt x="52578" y="888492"/>
                  </a:lnTo>
                  <a:lnTo>
                    <a:pt x="46482" y="885444"/>
                  </a:lnTo>
                  <a:lnTo>
                    <a:pt x="46482" y="899462"/>
                  </a:lnTo>
                  <a:lnTo>
                    <a:pt x="49812" y="900876"/>
                  </a:lnTo>
                  <a:lnTo>
                    <a:pt x="52578" y="901745"/>
                  </a:lnTo>
                  <a:close/>
                </a:path>
                <a:path w="4263390" h="906145">
                  <a:moveTo>
                    <a:pt x="52577" y="17526"/>
                  </a:moveTo>
                  <a:lnTo>
                    <a:pt x="51816" y="17526"/>
                  </a:lnTo>
                  <a:lnTo>
                    <a:pt x="51816" y="17907"/>
                  </a:lnTo>
                  <a:lnTo>
                    <a:pt x="52577" y="17526"/>
                  </a:lnTo>
                  <a:close/>
                </a:path>
                <a:path w="4263390" h="906145">
                  <a:moveTo>
                    <a:pt x="58674" y="903598"/>
                  </a:moveTo>
                  <a:lnTo>
                    <a:pt x="58674" y="890778"/>
                  </a:lnTo>
                  <a:lnTo>
                    <a:pt x="51816" y="887730"/>
                  </a:lnTo>
                  <a:lnTo>
                    <a:pt x="52578" y="888492"/>
                  </a:lnTo>
                  <a:lnTo>
                    <a:pt x="52578" y="901745"/>
                  </a:lnTo>
                  <a:lnTo>
                    <a:pt x="58188" y="903508"/>
                  </a:lnTo>
                  <a:lnTo>
                    <a:pt x="58674" y="903598"/>
                  </a:lnTo>
                  <a:close/>
                </a:path>
                <a:path w="4263390" h="906145">
                  <a:moveTo>
                    <a:pt x="58674" y="15240"/>
                  </a:moveTo>
                  <a:lnTo>
                    <a:pt x="57912" y="15240"/>
                  </a:lnTo>
                  <a:lnTo>
                    <a:pt x="57912" y="15494"/>
                  </a:lnTo>
                  <a:lnTo>
                    <a:pt x="58674" y="15240"/>
                  </a:lnTo>
                  <a:close/>
                </a:path>
                <a:path w="4263390" h="906145">
                  <a:moveTo>
                    <a:pt x="64770" y="904730"/>
                  </a:moveTo>
                  <a:lnTo>
                    <a:pt x="64770" y="892302"/>
                  </a:lnTo>
                  <a:lnTo>
                    <a:pt x="57912" y="890016"/>
                  </a:lnTo>
                  <a:lnTo>
                    <a:pt x="58674" y="890778"/>
                  </a:lnTo>
                  <a:lnTo>
                    <a:pt x="58674" y="903598"/>
                  </a:lnTo>
                  <a:lnTo>
                    <a:pt x="64770" y="904730"/>
                  </a:lnTo>
                  <a:close/>
                </a:path>
                <a:path w="4263390" h="906145">
                  <a:moveTo>
                    <a:pt x="64769" y="13716"/>
                  </a:moveTo>
                  <a:lnTo>
                    <a:pt x="64008" y="13716"/>
                  </a:lnTo>
                  <a:lnTo>
                    <a:pt x="64008" y="13885"/>
                  </a:lnTo>
                  <a:lnTo>
                    <a:pt x="64769" y="13716"/>
                  </a:lnTo>
                  <a:close/>
                </a:path>
                <a:path w="4263390" h="906145">
                  <a:moveTo>
                    <a:pt x="4193286" y="905332"/>
                  </a:moveTo>
                  <a:lnTo>
                    <a:pt x="4193286" y="893064"/>
                  </a:lnTo>
                  <a:lnTo>
                    <a:pt x="70866" y="893064"/>
                  </a:lnTo>
                  <a:lnTo>
                    <a:pt x="64008" y="891540"/>
                  </a:lnTo>
                  <a:lnTo>
                    <a:pt x="64770" y="892302"/>
                  </a:lnTo>
                  <a:lnTo>
                    <a:pt x="64770" y="904730"/>
                  </a:lnTo>
                  <a:lnTo>
                    <a:pt x="66807" y="905108"/>
                  </a:lnTo>
                  <a:lnTo>
                    <a:pt x="76962" y="906018"/>
                  </a:lnTo>
                  <a:lnTo>
                    <a:pt x="4186428" y="906018"/>
                  </a:lnTo>
                  <a:lnTo>
                    <a:pt x="4193286" y="905332"/>
                  </a:lnTo>
                  <a:close/>
                </a:path>
                <a:path w="4263390" h="906145">
                  <a:moveTo>
                    <a:pt x="4193286" y="13038"/>
                  </a:moveTo>
                  <a:lnTo>
                    <a:pt x="4192524" y="12954"/>
                  </a:lnTo>
                  <a:lnTo>
                    <a:pt x="4193286" y="13038"/>
                  </a:lnTo>
                  <a:close/>
                </a:path>
                <a:path w="4263390" h="906145">
                  <a:moveTo>
                    <a:pt x="4206240" y="890016"/>
                  </a:moveTo>
                  <a:lnTo>
                    <a:pt x="4199382" y="892302"/>
                  </a:lnTo>
                  <a:lnTo>
                    <a:pt x="4199382" y="891540"/>
                  </a:lnTo>
                  <a:lnTo>
                    <a:pt x="4192524" y="893064"/>
                  </a:lnTo>
                  <a:lnTo>
                    <a:pt x="4193286" y="893064"/>
                  </a:lnTo>
                  <a:lnTo>
                    <a:pt x="4193286" y="905332"/>
                  </a:lnTo>
                  <a:lnTo>
                    <a:pt x="4201668" y="904494"/>
                  </a:lnTo>
                  <a:lnTo>
                    <a:pt x="4205478" y="903069"/>
                  </a:lnTo>
                  <a:lnTo>
                    <a:pt x="4205478" y="890778"/>
                  </a:lnTo>
                  <a:lnTo>
                    <a:pt x="4206240" y="890016"/>
                  </a:lnTo>
                  <a:close/>
                </a:path>
                <a:path w="4263390" h="906145">
                  <a:moveTo>
                    <a:pt x="4206240" y="15525"/>
                  </a:moveTo>
                  <a:lnTo>
                    <a:pt x="4206240" y="15240"/>
                  </a:lnTo>
                  <a:lnTo>
                    <a:pt x="4205478" y="15240"/>
                  </a:lnTo>
                  <a:lnTo>
                    <a:pt x="4206240" y="15525"/>
                  </a:lnTo>
                  <a:close/>
                </a:path>
                <a:path w="4263390" h="906145">
                  <a:moveTo>
                    <a:pt x="4217670" y="898509"/>
                  </a:moveTo>
                  <a:lnTo>
                    <a:pt x="4217670" y="885444"/>
                  </a:lnTo>
                  <a:lnTo>
                    <a:pt x="4211574" y="888492"/>
                  </a:lnTo>
                  <a:lnTo>
                    <a:pt x="4211574" y="887730"/>
                  </a:lnTo>
                  <a:lnTo>
                    <a:pt x="4205478" y="890778"/>
                  </a:lnTo>
                  <a:lnTo>
                    <a:pt x="4205478" y="903069"/>
                  </a:lnTo>
                  <a:lnTo>
                    <a:pt x="4217670" y="898509"/>
                  </a:lnTo>
                  <a:close/>
                </a:path>
                <a:path w="4263390" h="906145">
                  <a:moveTo>
                    <a:pt x="4217670" y="20574"/>
                  </a:moveTo>
                  <a:lnTo>
                    <a:pt x="4216908" y="19812"/>
                  </a:lnTo>
                  <a:lnTo>
                    <a:pt x="4216908" y="20193"/>
                  </a:lnTo>
                  <a:lnTo>
                    <a:pt x="4217670" y="20574"/>
                  </a:lnTo>
                  <a:close/>
                </a:path>
                <a:path w="4263390" h="906145">
                  <a:moveTo>
                    <a:pt x="4223004" y="896514"/>
                  </a:moveTo>
                  <a:lnTo>
                    <a:pt x="4223004" y="882396"/>
                  </a:lnTo>
                  <a:lnTo>
                    <a:pt x="4216908" y="885444"/>
                  </a:lnTo>
                  <a:lnTo>
                    <a:pt x="4217670" y="885444"/>
                  </a:lnTo>
                  <a:lnTo>
                    <a:pt x="4217670" y="898509"/>
                  </a:lnTo>
                  <a:lnTo>
                    <a:pt x="4223004" y="896514"/>
                  </a:lnTo>
                  <a:close/>
                </a:path>
                <a:path w="4263390" h="906145">
                  <a:moveTo>
                    <a:pt x="4223004" y="24166"/>
                  </a:moveTo>
                  <a:lnTo>
                    <a:pt x="4223004" y="23622"/>
                  </a:lnTo>
                  <a:lnTo>
                    <a:pt x="4222242" y="23622"/>
                  </a:lnTo>
                  <a:lnTo>
                    <a:pt x="4223004" y="24166"/>
                  </a:lnTo>
                  <a:close/>
                </a:path>
                <a:path w="4263390" h="906145">
                  <a:moveTo>
                    <a:pt x="4236720" y="886319"/>
                  </a:moveTo>
                  <a:lnTo>
                    <a:pt x="4236720" y="869442"/>
                  </a:lnTo>
                  <a:lnTo>
                    <a:pt x="4232148" y="874776"/>
                  </a:lnTo>
                  <a:lnTo>
                    <a:pt x="4232148" y="874014"/>
                  </a:lnTo>
                  <a:lnTo>
                    <a:pt x="4227576" y="878586"/>
                  </a:lnTo>
                  <a:lnTo>
                    <a:pt x="4222242" y="882396"/>
                  </a:lnTo>
                  <a:lnTo>
                    <a:pt x="4223004" y="882396"/>
                  </a:lnTo>
                  <a:lnTo>
                    <a:pt x="4223004" y="896514"/>
                  </a:lnTo>
                  <a:lnTo>
                    <a:pt x="4225078" y="895738"/>
                  </a:lnTo>
                  <a:lnTo>
                    <a:pt x="4236720" y="886319"/>
                  </a:lnTo>
                  <a:close/>
                </a:path>
                <a:path w="4263390" h="906145">
                  <a:moveTo>
                    <a:pt x="4236720" y="36703"/>
                  </a:moveTo>
                  <a:lnTo>
                    <a:pt x="4236720" y="36576"/>
                  </a:lnTo>
                  <a:lnTo>
                    <a:pt x="4235958" y="35814"/>
                  </a:lnTo>
                  <a:lnTo>
                    <a:pt x="4236720" y="36703"/>
                  </a:lnTo>
                  <a:close/>
                </a:path>
                <a:path w="4263390" h="906145">
                  <a:moveTo>
                    <a:pt x="4240530" y="883236"/>
                  </a:moveTo>
                  <a:lnTo>
                    <a:pt x="4240530" y="864870"/>
                  </a:lnTo>
                  <a:lnTo>
                    <a:pt x="4235958" y="870204"/>
                  </a:lnTo>
                  <a:lnTo>
                    <a:pt x="4236720" y="869442"/>
                  </a:lnTo>
                  <a:lnTo>
                    <a:pt x="4236720" y="886319"/>
                  </a:lnTo>
                  <a:lnTo>
                    <a:pt x="4240530" y="883236"/>
                  </a:lnTo>
                  <a:close/>
                </a:path>
                <a:path w="4263390" h="906145">
                  <a:moveTo>
                    <a:pt x="4240530" y="41605"/>
                  </a:moveTo>
                  <a:lnTo>
                    <a:pt x="4240530" y="41148"/>
                  </a:lnTo>
                  <a:lnTo>
                    <a:pt x="4239768" y="40386"/>
                  </a:lnTo>
                  <a:lnTo>
                    <a:pt x="4240530" y="41605"/>
                  </a:lnTo>
                  <a:close/>
                </a:path>
                <a:path w="4263390" h="906145">
                  <a:moveTo>
                    <a:pt x="4243578" y="880770"/>
                  </a:moveTo>
                  <a:lnTo>
                    <a:pt x="4243578" y="859536"/>
                  </a:lnTo>
                  <a:lnTo>
                    <a:pt x="4239768" y="864870"/>
                  </a:lnTo>
                  <a:lnTo>
                    <a:pt x="4240530" y="864870"/>
                  </a:lnTo>
                  <a:lnTo>
                    <a:pt x="4240530" y="883236"/>
                  </a:lnTo>
                  <a:lnTo>
                    <a:pt x="4243578" y="880770"/>
                  </a:lnTo>
                  <a:close/>
                </a:path>
                <a:path w="4263390" h="906145">
                  <a:moveTo>
                    <a:pt x="4243578" y="48006"/>
                  </a:moveTo>
                  <a:lnTo>
                    <a:pt x="4243578" y="46482"/>
                  </a:lnTo>
                  <a:lnTo>
                    <a:pt x="4242816" y="46482"/>
                  </a:lnTo>
                  <a:lnTo>
                    <a:pt x="4243578" y="48006"/>
                  </a:lnTo>
                  <a:close/>
                </a:path>
                <a:path w="4263390" h="906145">
                  <a:moveTo>
                    <a:pt x="4251198" y="869043"/>
                  </a:moveTo>
                  <a:lnTo>
                    <a:pt x="4251198" y="828294"/>
                  </a:lnTo>
                  <a:lnTo>
                    <a:pt x="4250436" y="835914"/>
                  </a:lnTo>
                  <a:lnTo>
                    <a:pt x="4250436" y="835152"/>
                  </a:lnTo>
                  <a:lnTo>
                    <a:pt x="4249674" y="842010"/>
                  </a:lnTo>
                  <a:lnTo>
                    <a:pt x="4249674" y="841248"/>
                  </a:lnTo>
                  <a:lnTo>
                    <a:pt x="4248150" y="848106"/>
                  </a:lnTo>
                  <a:lnTo>
                    <a:pt x="4248150" y="847344"/>
                  </a:lnTo>
                  <a:lnTo>
                    <a:pt x="4245864" y="854202"/>
                  </a:lnTo>
                  <a:lnTo>
                    <a:pt x="4245864" y="853440"/>
                  </a:lnTo>
                  <a:lnTo>
                    <a:pt x="4242816" y="859536"/>
                  </a:lnTo>
                  <a:lnTo>
                    <a:pt x="4243578" y="859536"/>
                  </a:lnTo>
                  <a:lnTo>
                    <a:pt x="4243578" y="880770"/>
                  </a:lnTo>
                  <a:lnTo>
                    <a:pt x="4251198" y="869043"/>
                  </a:lnTo>
                  <a:close/>
                </a:path>
              </a:pathLst>
            </a:custGeom>
            <a:solidFill>
              <a:srgbClr val="2989A8"/>
            </a:solidFill>
          </p:spPr>
          <p:txBody>
            <a:bodyPr wrap="square" lIns="0" tIns="0" rIns="0" bIns="0" rtlCol="0"/>
            <a:lstStyle/>
            <a:p>
              <a:endParaRPr/>
            </a:p>
          </p:txBody>
        </p:sp>
        <p:pic>
          <p:nvPicPr>
            <p:cNvPr id="23" name="object 23"/>
            <p:cNvPicPr/>
            <p:nvPr/>
          </p:nvPicPr>
          <p:blipFill>
            <a:blip r:embed="rId12" cstate="print"/>
            <a:stretch>
              <a:fillRect/>
            </a:stretch>
          </p:blipFill>
          <p:spPr>
            <a:xfrm>
              <a:off x="2285885" y="5904737"/>
              <a:ext cx="708660" cy="704088"/>
            </a:xfrm>
            <a:prstGeom prst="rect">
              <a:avLst/>
            </a:prstGeom>
          </p:spPr>
        </p:pic>
      </p:grpSp>
      <p:grpSp>
        <p:nvGrpSpPr>
          <p:cNvPr id="24" name="object 24"/>
          <p:cNvGrpSpPr/>
          <p:nvPr/>
        </p:nvGrpSpPr>
        <p:grpSpPr>
          <a:xfrm>
            <a:off x="4526927" y="2401992"/>
            <a:ext cx="5184775" cy="1064895"/>
            <a:chOff x="4526927" y="2401992"/>
            <a:chExt cx="5184775" cy="1064895"/>
          </a:xfrm>
        </p:grpSpPr>
        <p:pic>
          <p:nvPicPr>
            <p:cNvPr id="25" name="object 25"/>
            <p:cNvPicPr/>
            <p:nvPr/>
          </p:nvPicPr>
          <p:blipFill>
            <a:blip r:embed="rId13" cstate="print"/>
            <a:stretch>
              <a:fillRect/>
            </a:stretch>
          </p:blipFill>
          <p:spPr>
            <a:xfrm>
              <a:off x="8779649" y="2401992"/>
              <a:ext cx="931881" cy="1064520"/>
            </a:xfrm>
            <a:prstGeom prst="rect">
              <a:avLst/>
            </a:prstGeom>
          </p:spPr>
        </p:pic>
        <p:pic>
          <p:nvPicPr>
            <p:cNvPr id="26" name="object 26"/>
            <p:cNvPicPr/>
            <p:nvPr/>
          </p:nvPicPr>
          <p:blipFill>
            <a:blip r:embed="rId8" cstate="print"/>
            <a:stretch>
              <a:fillRect/>
            </a:stretch>
          </p:blipFill>
          <p:spPr>
            <a:xfrm>
              <a:off x="4533023" y="2448306"/>
              <a:ext cx="4250423" cy="893063"/>
            </a:xfrm>
            <a:prstGeom prst="rect">
              <a:avLst/>
            </a:prstGeom>
          </p:spPr>
        </p:pic>
        <p:sp>
          <p:nvSpPr>
            <p:cNvPr id="27" name="object 27"/>
            <p:cNvSpPr/>
            <p:nvPr/>
          </p:nvSpPr>
          <p:spPr>
            <a:xfrm>
              <a:off x="4526927" y="2442210"/>
              <a:ext cx="4263390" cy="906144"/>
            </a:xfrm>
            <a:custGeom>
              <a:avLst/>
              <a:gdLst/>
              <a:ahLst/>
              <a:cxnLst/>
              <a:rect l="l" t="t" r="r" b="b"/>
              <a:pathLst>
                <a:path w="4263390" h="906145">
                  <a:moveTo>
                    <a:pt x="4263390" y="828293"/>
                  </a:moveTo>
                  <a:lnTo>
                    <a:pt x="4263390" y="76961"/>
                  </a:lnTo>
                  <a:lnTo>
                    <a:pt x="4261866" y="61721"/>
                  </a:lnTo>
                  <a:lnTo>
                    <a:pt x="4253246" y="38465"/>
                  </a:lnTo>
                  <a:lnTo>
                    <a:pt x="4238067" y="19678"/>
                  </a:lnTo>
                  <a:lnTo>
                    <a:pt x="4217833" y="6482"/>
                  </a:lnTo>
                  <a:lnTo>
                    <a:pt x="4194048" y="0"/>
                  </a:lnTo>
                  <a:lnTo>
                    <a:pt x="76962" y="0"/>
                  </a:lnTo>
                  <a:lnTo>
                    <a:pt x="31161" y="14792"/>
                  </a:lnTo>
                  <a:lnTo>
                    <a:pt x="3047" y="54102"/>
                  </a:lnTo>
                  <a:lnTo>
                    <a:pt x="0" y="69342"/>
                  </a:lnTo>
                  <a:lnTo>
                    <a:pt x="0" y="835913"/>
                  </a:lnTo>
                  <a:lnTo>
                    <a:pt x="12192" y="870508"/>
                  </a:lnTo>
                  <a:lnTo>
                    <a:pt x="12192" y="76962"/>
                  </a:lnTo>
                  <a:lnTo>
                    <a:pt x="12954" y="70104"/>
                  </a:lnTo>
                  <a:lnTo>
                    <a:pt x="12954" y="70866"/>
                  </a:lnTo>
                  <a:lnTo>
                    <a:pt x="13716" y="63246"/>
                  </a:lnTo>
                  <a:lnTo>
                    <a:pt x="13716" y="64008"/>
                  </a:lnTo>
                  <a:lnTo>
                    <a:pt x="15240" y="57150"/>
                  </a:lnTo>
                  <a:lnTo>
                    <a:pt x="15240" y="57912"/>
                  </a:lnTo>
                  <a:lnTo>
                    <a:pt x="17525" y="51816"/>
                  </a:lnTo>
                  <a:lnTo>
                    <a:pt x="19811" y="47244"/>
                  </a:lnTo>
                  <a:lnTo>
                    <a:pt x="19811" y="46482"/>
                  </a:lnTo>
                  <a:lnTo>
                    <a:pt x="22859" y="41605"/>
                  </a:lnTo>
                  <a:lnTo>
                    <a:pt x="22859" y="41148"/>
                  </a:lnTo>
                  <a:lnTo>
                    <a:pt x="26670" y="36703"/>
                  </a:lnTo>
                  <a:lnTo>
                    <a:pt x="26670" y="35814"/>
                  </a:lnTo>
                  <a:lnTo>
                    <a:pt x="35813" y="26670"/>
                  </a:lnTo>
                  <a:lnTo>
                    <a:pt x="35813" y="27432"/>
                  </a:lnTo>
                  <a:lnTo>
                    <a:pt x="41148" y="22860"/>
                  </a:lnTo>
                  <a:lnTo>
                    <a:pt x="41148" y="23145"/>
                  </a:lnTo>
                  <a:lnTo>
                    <a:pt x="46481" y="19812"/>
                  </a:lnTo>
                  <a:lnTo>
                    <a:pt x="46481" y="20193"/>
                  </a:lnTo>
                  <a:lnTo>
                    <a:pt x="51816" y="17526"/>
                  </a:lnTo>
                  <a:lnTo>
                    <a:pt x="57150" y="15525"/>
                  </a:lnTo>
                  <a:lnTo>
                    <a:pt x="57150" y="15240"/>
                  </a:lnTo>
                  <a:lnTo>
                    <a:pt x="63246" y="13885"/>
                  </a:lnTo>
                  <a:lnTo>
                    <a:pt x="63246" y="13716"/>
                  </a:lnTo>
                  <a:lnTo>
                    <a:pt x="70104" y="13030"/>
                  </a:lnTo>
                  <a:lnTo>
                    <a:pt x="76962" y="12192"/>
                  </a:lnTo>
                  <a:lnTo>
                    <a:pt x="4186428" y="12276"/>
                  </a:lnTo>
                  <a:lnTo>
                    <a:pt x="4199382" y="13715"/>
                  </a:lnTo>
                  <a:lnTo>
                    <a:pt x="4199382" y="13885"/>
                  </a:lnTo>
                  <a:lnTo>
                    <a:pt x="4205478" y="15239"/>
                  </a:lnTo>
                  <a:lnTo>
                    <a:pt x="4205478" y="15493"/>
                  </a:lnTo>
                  <a:lnTo>
                    <a:pt x="4211574" y="17525"/>
                  </a:lnTo>
                  <a:lnTo>
                    <a:pt x="4211574" y="17906"/>
                  </a:lnTo>
                  <a:lnTo>
                    <a:pt x="4216146" y="20192"/>
                  </a:lnTo>
                  <a:lnTo>
                    <a:pt x="4216146" y="19811"/>
                  </a:lnTo>
                  <a:lnTo>
                    <a:pt x="4221480" y="23145"/>
                  </a:lnTo>
                  <a:lnTo>
                    <a:pt x="4221480" y="22859"/>
                  </a:lnTo>
                  <a:lnTo>
                    <a:pt x="4226814" y="26860"/>
                  </a:lnTo>
                  <a:lnTo>
                    <a:pt x="4226814" y="26669"/>
                  </a:lnTo>
                  <a:lnTo>
                    <a:pt x="4232148" y="31241"/>
                  </a:lnTo>
                  <a:lnTo>
                    <a:pt x="4232148" y="32003"/>
                  </a:lnTo>
                  <a:lnTo>
                    <a:pt x="4235958" y="35813"/>
                  </a:lnTo>
                  <a:lnTo>
                    <a:pt x="4239768" y="41147"/>
                  </a:lnTo>
                  <a:lnTo>
                    <a:pt x="4239768" y="40385"/>
                  </a:lnTo>
                  <a:lnTo>
                    <a:pt x="4242816" y="46481"/>
                  </a:lnTo>
                  <a:lnTo>
                    <a:pt x="4242816" y="45719"/>
                  </a:lnTo>
                  <a:lnTo>
                    <a:pt x="4245864" y="51815"/>
                  </a:lnTo>
                  <a:lnTo>
                    <a:pt x="4245864" y="53339"/>
                  </a:lnTo>
                  <a:lnTo>
                    <a:pt x="4248150" y="57911"/>
                  </a:lnTo>
                  <a:lnTo>
                    <a:pt x="4248150" y="59435"/>
                  </a:lnTo>
                  <a:lnTo>
                    <a:pt x="4249674" y="64007"/>
                  </a:lnTo>
                  <a:lnTo>
                    <a:pt x="4249674" y="67055"/>
                  </a:lnTo>
                  <a:lnTo>
                    <a:pt x="4250436" y="70865"/>
                  </a:lnTo>
                  <a:lnTo>
                    <a:pt x="4250436" y="869726"/>
                  </a:lnTo>
                  <a:lnTo>
                    <a:pt x="4256764" y="860124"/>
                  </a:lnTo>
                  <a:lnTo>
                    <a:pt x="4262628" y="835913"/>
                  </a:lnTo>
                  <a:lnTo>
                    <a:pt x="4263390" y="828293"/>
                  </a:lnTo>
                  <a:close/>
                </a:path>
                <a:path w="4263390" h="906145">
                  <a:moveTo>
                    <a:pt x="20574" y="859536"/>
                  </a:moveTo>
                  <a:lnTo>
                    <a:pt x="17526" y="853440"/>
                  </a:lnTo>
                  <a:lnTo>
                    <a:pt x="17526" y="854202"/>
                  </a:lnTo>
                  <a:lnTo>
                    <a:pt x="15240" y="847344"/>
                  </a:lnTo>
                  <a:lnTo>
                    <a:pt x="15240" y="848106"/>
                  </a:lnTo>
                  <a:lnTo>
                    <a:pt x="13716" y="841248"/>
                  </a:lnTo>
                  <a:lnTo>
                    <a:pt x="13716" y="842010"/>
                  </a:lnTo>
                  <a:lnTo>
                    <a:pt x="12954" y="834390"/>
                  </a:lnTo>
                  <a:lnTo>
                    <a:pt x="12954" y="835152"/>
                  </a:lnTo>
                  <a:lnTo>
                    <a:pt x="12192" y="828294"/>
                  </a:lnTo>
                  <a:lnTo>
                    <a:pt x="12192" y="870508"/>
                  </a:lnTo>
                  <a:lnTo>
                    <a:pt x="12954" y="871728"/>
                  </a:lnTo>
                  <a:lnTo>
                    <a:pt x="17526" y="877824"/>
                  </a:lnTo>
                  <a:lnTo>
                    <a:pt x="19812" y="880491"/>
                  </a:lnTo>
                  <a:lnTo>
                    <a:pt x="19812" y="858774"/>
                  </a:lnTo>
                  <a:lnTo>
                    <a:pt x="20574" y="859536"/>
                  </a:lnTo>
                  <a:close/>
                </a:path>
                <a:path w="4263390" h="906145">
                  <a:moveTo>
                    <a:pt x="20574" y="45720"/>
                  </a:moveTo>
                  <a:lnTo>
                    <a:pt x="19811" y="46482"/>
                  </a:lnTo>
                  <a:lnTo>
                    <a:pt x="19811" y="47244"/>
                  </a:lnTo>
                  <a:lnTo>
                    <a:pt x="20574" y="45720"/>
                  </a:lnTo>
                  <a:close/>
                </a:path>
                <a:path w="4263390" h="906145">
                  <a:moveTo>
                    <a:pt x="27432" y="869442"/>
                  </a:moveTo>
                  <a:lnTo>
                    <a:pt x="23622" y="864107"/>
                  </a:lnTo>
                  <a:lnTo>
                    <a:pt x="23622" y="864869"/>
                  </a:lnTo>
                  <a:lnTo>
                    <a:pt x="19812" y="858774"/>
                  </a:lnTo>
                  <a:lnTo>
                    <a:pt x="19812" y="880491"/>
                  </a:lnTo>
                  <a:lnTo>
                    <a:pt x="22098" y="883157"/>
                  </a:lnTo>
                  <a:lnTo>
                    <a:pt x="26670" y="886587"/>
                  </a:lnTo>
                  <a:lnTo>
                    <a:pt x="26670" y="869442"/>
                  </a:lnTo>
                  <a:lnTo>
                    <a:pt x="27432" y="869442"/>
                  </a:lnTo>
                  <a:close/>
                </a:path>
                <a:path w="4263390" h="906145">
                  <a:moveTo>
                    <a:pt x="23621" y="40386"/>
                  </a:moveTo>
                  <a:lnTo>
                    <a:pt x="22859" y="41148"/>
                  </a:lnTo>
                  <a:lnTo>
                    <a:pt x="22859" y="41605"/>
                  </a:lnTo>
                  <a:lnTo>
                    <a:pt x="23621" y="40386"/>
                  </a:lnTo>
                  <a:close/>
                </a:path>
                <a:path w="4263390" h="906145">
                  <a:moveTo>
                    <a:pt x="27432" y="35814"/>
                  </a:moveTo>
                  <a:lnTo>
                    <a:pt x="26670" y="35814"/>
                  </a:lnTo>
                  <a:lnTo>
                    <a:pt x="26670" y="36703"/>
                  </a:lnTo>
                  <a:lnTo>
                    <a:pt x="27432" y="35814"/>
                  </a:lnTo>
                  <a:close/>
                </a:path>
                <a:path w="4263390" h="906145">
                  <a:moveTo>
                    <a:pt x="41148" y="896509"/>
                  </a:moveTo>
                  <a:lnTo>
                    <a:pt x="41148" y="882396"/>
                  </a:lnTo>
                  <a:lnTo>
                    <a:pt x="35814" y="877824"/>
                  </a:lnTo>
                  <a:lnTo>
                    <a:pt x="35814" y="878586"/>
                  </a:lnTo>
                  <a:lnTo>
                    <a:pt x="26670" y="869442"/>
                  </a:lnTo>
                  <a:lnTo>
                    <a:pt x="26670" y="886587"/>
                  </a:lnTo>
                  <a:lnTo>
                    <a:pt x="28194" y="887730"/>
                  </a:lnTo>
                  <a:lnTo>
                    <a:pt x="33528" y="892302"/>
                  </a:lnTo>
                  <a:lnTo>
                    <a:pt x="40386" y="896112"/>
                  </a:lnTo>
                  <a:lnTo>
                    <a:pt x="41148" y="896509"/>
                  </a:lnTo>
                  <a:close/>
                </a:path>
                <a:path w="4263390" h="906145">
                  <a:moveTo>
                    <a:pt x="41148" y="23145"/>
                  </a:moveTo>
                  <a:lnTo>
                    <a:pt x="41148" y="22860"/>
                  </a:lnTo>
                  <a:lnTo>
                    <a:pt x="40386" y="23622"/>
                  </a:lnTo>
                  <a:lnTo>
                    <a:pt x="41148" y="23145"/>
                  </a:lnTo>
                  <a:close/>
                </a:path>
                <a:path w="4263390" h="906145">
                  <a:moveTo>
                    <a:pt x="46482" y="885444"/>
                  </a:moveTo>
                  <a:lnTo>
                    <a:pt x="40386" y="881634"/>
                  </a:lnTo>
                  <a:lnTo>
                    <a:pt x="41148" y="882396"/>
                  </a:lnTo>
                  <a:lnTo>
                    <a:pt x="41148" y="896509"/>
                  </a:lnTo>
                  <a:lnTo>
                    <a:pt x="45720" y="898895"/>
                  </a:lnTo>
                  <a:lnTo>
                    <a:pt x="45720" y="885444"/>
                  </a:lnTo>
                  <a:lnTo>
                    <a:pt x="46482" y="885444"/>
                  </a:lnTo>
                  <a:close/>
                </a:path>
                <a:path w="4263390" h="906145">
                  <a:moveTo>
                    <a:pt x="46481" y="20193"/>
                  </a:moveTo>
                  <a:lnTo>
                    <a:pt x="46481" y="19812"/>
                  </a:lnTo>
                  <a:lnTo>
                    <a:pt x="45719" y="20574"/>
                  </a:lnTo>
                  <a:lnTo>
                    <a:pt x="46481" y="20193"/>
                  </a:lnTo>
                  <a:close/>
                </a:path>
                <a:path w="4263390" h="906145">
                  <a:moveTo>
                    <a:pt x="57912" y="890016"/>
                  </a:moveTo>
                  <a:lnTo>
                    <a:pt x="45720" y="885444"/>
                  </a:lnTo>
                  <a:lnTo>
                    <a:pt x="45720" y="898895"/>
                  </a:lnTo>
                  <a:lnTo>
                    <a:pt x="48888" y="900549"/>
                  </a:lnTo>
                  <a:lnTo>
                    <a:pt x="57150" y="903189"/>
                  </a:lnTo>
                  <a:lnTo>
                    <a:pt x="57150" y="890016"/>
                  </a:lnTo>
                  <a:lnTo>
                    <a:pt x="57912" y="890016"/>
                  </a:lnTo>
                  <a:close/>
                </a:path>
                <a:path w="4263390" h="906145">
                  <a:moveTo>
                    <a:pt x="57912" y="15240"/>
                  </a:moveTo>
                  <a:lnTo>
                    <a:pt x="57150" y="15240"/>
                  </a:lnTo>
                  <a:lnTo>
                    <a:pt x="57150" y="15525"/>
                  </a:lnTo>
                  <a:lnTo>
                    <a:pt x="57912" y="15240"/>
                  </a:lnTo>
                  <a:close/>
                </a:path>
                <a:path w="4263390" h="906145">
                  <a:moveTo>
                    <a:pt x="64008" y="891540"/>
                  </a:moveTo>
                  <a:lnTo>
                    <a:pt x="57150" y="890016"/>
                  </a:lnTo>
                  <a:lnTo>
                    <a:pt x="57150" y="903189"/>
                  </a:lnTo>
                  <a:lnTo>
                    <a:pt x="57983" y="903455"/>
                  </a:lnTo>
                  <a:lnTo>
                    <a:pt x="63246" y="904409"/>
                  </a:lnTo>
                  <a:lnTo>
                    <a:pt x="63246" y="891540"/>
                  </a:lnTo>
                  <a:lnTo>
                    <a:pt x="64008" y="891540"/>
                  </a:lnTo>
                  <a:close/>
                </a:path>
                <a:path w="4263390" h="906145">
                  <a:moveTo>
                    <a:pt x="64008" y="13716"/>
                  </a:moveTo>
                  <a:lnTo>
                    <a:pt x="63246" y="13716"/>
                  </a:lnTo>
                  <a:lnTo>
                    <a:pt x="63246" y="13885"/>
                  </a:lnTo>
                  <a:lnTo>
                    <a:pt x="64008" y="13716"/>
                  </a:lnTo>
                  <a:close/>
                </a:path>
                <a:path w="4263390" h="906145">
                  <a:moveTo>
                    <a:pt x="70866" y="905473"/>
                  </a:moveTo>
                  <a:lnTo>
                    <a:pt x="70866" y="893064"/>
                  </a:lnTo>
                  <a:lnTo>
                    <a:pt x="63246" y="891540"/>
                  </a:lnTo>
                  <a:lnTo>
                    <a:pt x="63246" y="904409"/>
                  </a:lnTo>
                  <a:lnTo>
                    <a:pt x="67423" y="905166"/>
                  </a:lnTo>
                  <a:lnTo>
                    <a:pt x="70866" y="905473"/>
                  </a:lnTo>
                  <a:close/>
                </a:path>
                <a:path w="4263390" h="906145">
                  <a:moveTo>
                    <a:pt x="70866" y="12954"/>
                  </a:moveTo>
                  <a:lnTo>
                    <a:pt x="70104" y="12954"/>
                  </a:lnTo>
                  <a:lnTo>
                    <a:pt x="70866" y="12954"/>
                  </a:lnTo>
                  <a:close/>
                </a:path>
                <a:path w="4263390" h="906145">
                  <a:moveTo>
                    <a:pt x="4199382" y="904722"/>
                  </a:moveTo>
                  <a:lnTo>
                    <a:pt x="4199382" y="891539"/>
                  </a:lnTo>
                  <a:lnTo>
                    <a:pt x="4192524" y="893063"/>
                  </a:lnTo>
                  <a:lnTo>
                    <a:pt x="4192524" y="892301"/>
                  </a:lnTo>
                  <a:lnTo>
                    <a:pt x="4186428" y="892979"/>
                  </a:lnTo>
                  <a:lnTo>
                    <a:pt x="76962" y="893064"/>
                  </a:lnTo>
                  <a:lnTo>
                    <a:pt x="70104" y="892302"/>
                  </a:lnTo>
                  <a:lnTo>
                    <a:pt x="70866" y="893064"/>
                  </a:lnTo>
                  <a:lnTo>
                    <a:pt x="70866" y="905473"/>
                  </a:lnTo>
                  <a:lnTo>
                    <a:pt x="76962" y="906018"/>
                  </a:lnTo>
                  <a:lnTo>
                    <a:pt x="4186428" y="906017"/>
                  </a:lnTo>
                  <a:lnTo>
                    <a:pt x="4199382" y="904722"/>
                  </a:lnTo>
                  <a:close/>
                </a:path>
                <a:path w="4263390" h="906145">
                  <a:moveTo>
                    <a:pt x="4199382" y="13885"/>
                  </a:moveTo>
                  <a:lnTo>
                    <a:pt x="4199382" y="13715"/>
                  </a:lnTo>
                  <a:lnTo>
                    <a:pt x="4198620" y="13715"/>
                  </a:lnTo>
                  <a:lnTo>
                    <a:pt x="4199382" y="13885"/>
                  </a:lnTo>
                  <a:close/>
                </a:path>
                <a:path w="4263390" h="906145">
                  <a:moveTo>
                    <a:pt x="4205478" y="902959"/>
                  </a:moveTo>
                  <a:lnTo>
                    <a:pt x="4205478" y="890015"/>
                  </a:lnTo>
                  <a:lnTo>
                    <a:pt x="4198620" y="891539"/>
                  </a:lnTo>
                  <a:lnTo>
                    <a:pt x="4199382" y="891539"/>
                  </a:lnTo>
                  <a:lnTo>
                    <a:pt x="4199382" y="904722"/>
                  </a:lnTo>
                  <a:lnTo>
                    <a:pt x="4201668" y="904493"/>
                  </a:lnTo>
                  <a:lnTo>
                    <a:pt x="4205478" y="902959"/>
                  </a:lnTo>
                  <a:close/>
                </a:path>
                <a:path w="4263390" h="906145">
                  <a:moveTo>
                    <a:pt x="4205478" y="15493"/>
                  </a:moveTo>
                  <a:lnTo>
                    <a:pt x="4205478" y="15239"/>
                  </a:lnTo>
                  <a:lnTo>
                    <a:pt x="4204716" y="15239"/>
                  </a:lnTo>
                  <a:lnTo>
                    <a:pt x="4205478" y="15493"/>
                  </a:lnTo>
                  <a:close/>
                </a:path>
                <a:path w="4263390" h="906145">
                  <a:moveTo>
                    <a:pt x="4211574" y="900503"/>
                  </a:moveTo>
                  <a:lnTo>
                    <a:pt x="4211574" y="887729"/>
                  </a:lnTo>
                  <a:lnTo>
                    <a:pt x="4204716" y="890015"/>
                  </a:lnTo>
                  <a:lnTo>
                    <a:pt x="4205478" y="890015"/>
                  </a:lnTo>
                  <a:lnTo>
                    <a:pt x="4205478" y="902959"/>
                  </a:lnTo>
                  <a:lnTo>
                    <a:pt x="4211574" y="900503"/>
                  </a:lnTo>
                  <a:close/>
                </a:path>
                <a:path w="4263390" h="906145">
                  <a:moveTo>
                    <a:pt x="4211574" y="17906"/>
                  </a:moveTo>
                  <a:lnTo>
                    <a:pt x="4211574" y="17525"/>
                  </a:lnTo>
                  <a:lnTo>
                    <a:pt x="4210812" y="17525"/>
                  </a:lnTo>
                  <a:lnTo>
                    <a:pt x="4211574" y="17906"/>
                  </a:lnTo>
                  <a:close/>
                </a:path>
                <a:path w="4263390" h="906145">
                  <a:moveTo>
                    <a:pt x="4216908" y="898355"/>
                  </a:moveTo>
                  <a:lnTo>
                    <a:pt x="4216908" y="885443"/>
                  </a:lnTo>
                  <a:lnTo>
                    <a:pt x="4210812" y="887729"/>
                  </a:lnTo>
                  <a:lnTo>
                    <a:pt x="4211574" y="887729"/>
                  </a:lnTo>
                  <a:lnTo>
                    <a:pt x="4211574" y="900503"/>
                  </a:lnTo>
                  <a:lnTo>
                    <a:pt x="4216908" y="898355"/>
                  </a:lnTo>
                  <a:close/>
                </a:path>
                <a:path w="4263390" h="906145">
                  <a:moveTo>
                    <a:pt x="4216908" y="20573"/>
                  </a:moveTo>
                  <a:lnTo>
                    <a:pt x="4216146" y="19811"/>
                  </a:lnTo>
                  <a:lnTo>
                    <a:pt x="4216146" y="20192"/>
                  </a:lnTo>
                  <a:lnTo>
                    <a:pt x="4216908" y="20573"/>
                  </a:lnTo>
                  <a:close/>
                </a:path>
                <a:path w="4263390" h="906145">
                  <a:moveTo>
                    <a:pt x="4222242" y="881633"/>
                  </a:moveTo>
                  <a:lnTo>
                    <a:pt x="4216146" y="885443"/>
                  </a:lnTo>
                  <a:lnTo>
                    <a:pt x="4216908" y="885443"/>
                  </a:lnTo>
                  <a:lnTo>
                    <a:pt x="4216908" y="898355"/>
                  </a:lnTo>
                  <a:lnTo>
                    <a:pt x="4221480" y="896513"/>
                  </a:lnTo>
                  <a:lnTo>
                    <a:pt x="4221480" y="882395"/>
                  </a:lnTo>
                  <a:lnTo>
                    <a:pt x="4222242" y="881633"/>
                  </a:lnTo>
                  <a:close/>
                </a:path>
                <a:path w="4263390" h="906145">
                  <a:moveTo>
                    <a:pt x="4222242" y="23621"/>
                  </a:moveTo>
                  <a:lnTo>
                    <a:pt x="4221480" y="22859"/>
                  </a:lnTo>
                  <a:lnTo>
                    <a:pt x="4221480" y="23145"/>
                  </a:lnTo>
                  <a:lnTo>
                    <a:pt x="4222242" y="23621"/>
                  </a:lnTo>
                  <a:close/>
                </a:path>
                <a:path w="4263390" h="906145">
                  <a:moveTo>
                    <a:pt x="4227576" y="877823"/>
                  </a:moveTo>
                  <a:lnTo>
                    <a:pt x="4221480" y="882395"/>
                  </a:lnTo>
                  <a:lnTo>
                    <a:pt x="4221480" y="896513"/>
                  </a:lnTo>
                  <a:lnTo>
                    <a:pt x="4224633" y="895242"/>
                  </a:lnTo>
                  <a:lnTo>
                    <a:pt x="4226814" y="893506"/>
                  </a:lnTo>
                  <a:lnTo>
                    <a:pt x="4226814" y="878585"/>
                  </a:lnTo>
                  <a:lnTo>
                    <a:pt x="4227576" y="877823"/>
                  </a:lnTo>
                  <a:close/>
                </a:path>
                <a:path w="4263390" h="906145">
                  <a:moveTo>
                    <a:pt x="4227576" y="27431"/>
                  </a:moveTo>
                  <a:lnTo>
                    <a:pt x="4226814" y="26669"/>
                  </a:lnTo>
                  <a:lnTo>
                    <a:pt x="4226814" y="26860"/>
                  </a:lnTo>
                  <a:lnTo>
                    <a:pt x="4227576" y="27431"/>
                  </a:lnTo>
                  <a:close/>
                </a:path>
                <a:path w="4263390" h="906145">
                  <a:moveTo>
                    <a:pt x="4232148" y="889257"/>
                  </a:moveTo>
                  <a:lnTo>
                    <a:pt x="4232148" y="874013"/>
                  </a:lnTo>
                  <a:lnTo>
                    <a:pt x="4226814" y="878585"/>
                  </a:lnTo>
                  <a:lnTo>
                    <a:pt x="4226814" y="893506"/>
                  </a:lnTo>
                  <a:lnTo>
                    <a:pt x="4232148" y="889257"/>
                  </a:lnTo>
                  <a:close/>
                </a:path>
                <a:path w="4263390" h="906145">
                  <a:moveTo>
                    <a:pt x="4232148" y="32003"/>
                  </a:moveTo>
                  <a:lnTo>
                    <a:pt x="4232148" y="31241"/>
                  </a:lnTo>
                  <a:lnTo>
                    <a:pt x="4231386" y="31241"/>
                  </a:lnTo>
                  <a:lnTo>
                    <a:pt x="4232148" y="32003"/>
                  </a:lnTo>
                  <a:close/>
                </a:path>
                <a:path w="4263390" h="906145">
                  <a:moveTo>
                    <a:pt x="4245864" y="876664"/>
                  </a:moveTo>
                  <a:lnTo>
                    <a:pt x="4245864" y="853439"/>
                  </a:lnTo>
                  <a:lnTo>
                    <a:pt x="4242816" y="859535"/>
                  </a:lnTo>
                  <a:lnTo>
                    <a:pt x="4242816" y="858773"/>
                  </a:lnTo>
                  <a:lnTo>
                    <a:pt x="4239768" y="864869"/>
                  </a:lnTo>
                  <a:lnTo>
                    <a:pt x="4239768" y="864107"/>
                  </a:lnTo>
                  <a:lnTo>
                    <a:pt x="4235958" y="869441"/>
                  </a:lnTo>
                  <a:lnTo>
                    <a:pt x="4231386" y="874013"/>
                  </a:lnTo>
                  <a:lnTo>
                    <a:pt x="4232148" y="874013"/>
                  </a:lnTo>
                  <a:lnTo>
                    <a:pt x="4232148" y="889257"/>
                  </a:lnTo>
                  <a:lnTo>
                    <a:pt x="4243549" y="880176"/>
                  </a:lnTo>
                  <a:lnTo>
                    <a:pt x="4245864" y="876664"/>
                  </a:lnTo>
                  <a:close/>
                </a:path>
                <a:path w="4263390" h="906145">
                  <a:moveTo>
                    <a:pt x="4245864" y="53339"/>
                  </a:moveTo>
                  <a:lnTo>
                    <a:pt x="4245864" y="51815"/>
                  </a:lnTo>
                  <a:lnTo>
                    <a:pt x="4245102" y="51815"/>
                  </a:lnTo>
                  <a:lnTo>
                    <a:pt x="4245864" y="53339"/>
                  </a:lnTo>
                  <a:close/>
                </a:path>
                <a:path w="4263390" h="906145">
                  <a:moveTo>
                    <a:pt x="4248150" y="873195"/>
                  </a:moveTo>
                  <a:lnTo>
                    <a:pt x="4248150" y="847343"/>
                  </a:lnTo>
                  <a:lnTo>
                    <a:pt x="4245102" y="854201"/>
                  </a:lnTo>
                  <a:lnTo>
                    <a:pt x="4245864" y="853439"/>
                  </a:lnTo>
                  <a:lnTo>
                    <a:pt x="4245864" y="876664"/>
                  </a:lnTo>
                  <a:lnTo>
                    <a:pt x="4248150" y="873195"/>
                  </a:lnTo>
                  <a:close/>
                </a:path>
                <a:path w="4263390" h="906145">
                  <a:moveTo>
                    <a:pt x="4248150" y="59435"/>
                  </a:moveTo>
                  <a:lnTo>
                    <a:pt x="4248150" y="57911"/>
                  </a:lnTo>
                  <a:lnTo>
                    <a:pt x="4247388" y="57149"/>
                  </a:lnTo>
                  <a:lnTo>
                    <a:pt x="4248150" y="59435"/>
                  </a:lnTo>
                  <a:close/>
                </a:path>
                <a:path w="4263390" h="906145">
                  <a:moveTo>
                    <a:pt x="4249674" y="870883"/>
                  </a:moveTo>
                  <a:lnTo>
                    <a:pt x="4249674" y="841247"/>
                  </a:lnTo>
                  <a:lnTo>
                    <a:pt x="4247388" y="848105"/>
                  </a:lnTo>
                  <a:lnTo>
                    <a:pt x="4248150" y="847343"/>
                  </a:lnTo>
                  <a:lnTo>
                    <a:pt x="4248150" y="873195"/>
                  </a:lnTo>
                  <a:lnTo>
                    <a:pt x="4249674" y="870883"/>
                  </a:lnTo>
                  <a:close/>
                </a:path>
                <a:path w="4263390" h="906145">
                  <a:moveTo>
                    <a:pt x="4249674" y="67055"/>
                  </a:moveTo>
                  <a:lnTo>
                    <a:pt x="4249674" y="64007"/>
                  </a:lnTo>
                  <a:lnTo>
                    <a:pt x="4248912" y="63245"/>
                  </a:lnTo>
                  <a:lnTo>
                    <a:pt x="4249674" y="67055"/>
                  </a:lnTo>
                  <a:close/>
                </a:path>
                <a:path w="4263390" h="906145">
                  <a:moveTo>
                    <a:pt x="4250436" y="869726"/>
                  </a:moveTo>
                  <a:lnTo>
                    <a:pt x="4250436" y="834389"/>
                  </a:lnTo>
                  <a:lnTo>
                    <a:pt x="4248912" y="842009"/>
                  </a:lnTo>
                  <a:lnTo>
                    <a:pt x="4249674" y="841247"/>
                  </a:lnTo>
                  <a:lnTo>
                    <a:pt x="4249674" y="870883"/>
                  </a:lnTo>
                  <a:lnTo>
                    <a:pt x="4250436" y="869726"/>
                  </a:lnTo>
                  <a:close/>
                </a:path>
              </a:pathLst>
            </a:custGeom>
            <a:solidFill>
              <a:srgbClr val="299880"/>
            </a:solidFill>
          </p:spPr>
          <p:txBody>
            <a:bodyPr wrap="square" lIns="0" tIns="0" rIns="0" bIns="0" rtlCol="0"/>
            <a:lstStyle/>
            <a:p>
              <a:endParaRPr/>
            </a:p>
          </p:txBody>
        </p:sp>
        <p:pic>
          <p:nvPicPr>
            <p:cNvPr id="28" name="object 28"/>
            <p:cNvPicPr/>
            <p:nvPr/>
          </p:nvPicPr>
          <p:blipFill>
            <a:blip r:embed="rId14" cstate="print"/>
            <a:stretch>
              <a:fillRect/>
            </a:stretch>
          </p:blipFill>
          <p:spPr>
            <a:xfrm>
              <a:off x="7881238" y="2499360"/>
              <a:ext cx="791718" cy="790955"/>
            </a:xfrm>
            <a:prstGeom prst="rect">
              <a:avLst/>
            </a:prstGeom>
          </p:spPr>
        </p:pic>
      </p:grpSp>
      <p:grpSp>
        <p:nvGrpSpPr>
          <p:cNvPr id="29" name="object 29"/>
          <p:cNvGrpSpPr/>
          <p:nvPr/>
        </p:nvGrpSpPr>
        <p:grpSpPr>
          <a:xfrm>
            <a:off x="1256922" y="1250784"/>
            <a:ext cx="5185410" cy="1064260"/>
            <a:chOff x="1256922" y="1250784"/>
            <a:chExt cx="5185410" cy="1064260"/>
          </a:xfrm>
        </p:grpSpPr>
        <p:pic>
          <p:nvPicPr>
            <p:cNvPr id="30" name="object 30"/>
            <p:cNvPicPr/>
            <p:nvPr/>
          </p:nvPicPr>
          <p:blipFill>
            <a:blip r:embed="rId15" cstate="print"/>
            <a:stretch>
              <a:fillRect/>
            </a:stretch>
          </p:blipFill>
          <p:spPr>
            <a:xfrm>
              <a:off x="1256922" y="1250784"/>
              <a:ext cx="931426" cy="1064238"/>
            </a:xfrm>
            <a:prstGeom prst="rect">
              <a:avLst/>
            </a:prstGeom>
          </p:spPr>
        </p:pic>
        <p:sp>
          <p:nvSpPr>
            <p:cNvPr id="31" name="object 31"/>
            <p:cNvSpPr/>
            <p:nvPr/>
          </p:nvSpPr>
          <p:spPr>
            <a:xfrm>
              <a:off x="3172091" y="1383792"/>
              <a:ext cx="2878455" cy="277495"/>
            </a:xfrm>
            <a:custGeom>
              <a:avLst/>
              <a:gdLst/>
              <a:ahLst/>
              <a:cxnLst/>
              <a:rect l="l" t="t" r="r" b="b"/>
              <a:pathLst>
                <a:path w="2878454" h="277494">
                  <a:moveTo>
                    <a:pt x="2878073" y="277367"/>
                  </a:moveTo>
                  <a:lnTo>
                    <a:pt x="2878073" y="0"/>
                  </a:lnTo>
                  <a:lnTo>
                    <a:pt x="0" y="0"/>
                  </a:lnTo>
                  <a:lnTo>
                    <a:pt x="0" y="277367"/>
                  </a:lnTo>
                  <a:lnTo>
                    <a:pt x="2878073" y="277367"/>
                  </a:lnTo>
                  <a:close/>
                </a:path>
              </a:pathLst>
            </a:custGeom>
            <a:solidFill>
              <a:srgbClr val="36AFD9"/>
            </a:solidFill>
          </p:spPr>
          <p:txBody>
            <a:bodyPr wrap="square" lIns="0" tIns="0" rIns="0" bIns="0" rtlCol="0"/>
            <a:lstStyle/>
            <a:p>
              <a:endParaRPr/>
            </a:p>
          </p:txBody>
        </p:sp>
        <p:pic>
          <p:nvPicPr>
            <p:cNvPr id="32" name="object 32"/>
            <p:cNvPicPr/>
            <p:nvPr/>
          </p:nvPicPr>
          <p:blipFill>
            <a:blip r:embed="rId16" cstate="print"/>
            <a:stretch>
              <a:fillRect/>
            </a:stretch>
          </p:blipFill>
          <p:spPr>
            <a:xfrm>
              <a:off x="2184539" y="1357884"/>
              <a:ext cx="4251185" cy="893826"/>
            </a:xfrm>
            <a:prstGeom prst="rect">
              <a:avLst/>
            </a:prstGeom>
          </p:spPr>
        </p:pic>
        <p:sp>
          <p:nvSpPr>
            <p:cNvPr id="33" name="object 33"/>
            <p:cNvSpPr/>
            <p:nvPr/>
          </p:nvSpPr>
          <p:spPr>
            <a:xfrm>
              <a:off x="2178443" y="1351788"/>
              <a:ext cx="4263390" cy="906144"/>
            </a:xfrm>
            <a:custGeom>
              <a:avLst/>
              <a:gdLst/>
              <a:ahLst/>
              <a:cxnLst/>
              <a:rect l="l" t="t" r="r" b="b"/>
              <a:pathLst>
                <a:path w="4263390" h="906144">
                  <a:moveTo>
                    <a:pt x="4263390" y="836675"/>
                  </a:moveTo>
                  <a:lnTo>
                    <a:pt x="4263390" y="69341"/>
                  </a:lnTo>
                  <a:lnTo>
                    <a:pt x="4261866" y="61721"/>
                  </a:lnTo>
                  <a:lnTo>
                    <a:pt x="4238158" y="19850"/>
                  </a:lnTo>
                  <a:lnTo>
                    <a:pt x="4194048" y="761"/>
                  </a:lnTo>
                  <a:lnTo>
                    <a:pt x="4186428" y="0"/>
                  </a:lnTo>
                  <a:lnTo>
                    <a:pt x="76962" y="0"/>
                  </a:lnTo>
                  <a:lnTo>
                    <a:pt x="31356" y="15125"/>
                  </a:lnTo>
                  <a:lnTo>
                    <a:pt x="3809" y="54102"/>
                  </a:lnTo>
                  <a:lnTo>
                    <a:pt x="0" y="76962"/>
                  </a:lnTo>
                  <a:lnTo>
                    <a:pt x="0" y="829056"/>
                  </a:lnTo>
                  <a:lnTo>
                    <a:pt x="9729" y="866607"/>
                  </a:lnTo>
                  <a:lnTo>
                    <a:pt x="12954" y="871485"/>
                  </a:lnTo>
                  <a:lnTo>
                    <a:pt x="12954" y="70866"/>
                  </a:lnTo>
                  <a:lnTo>
                    <a:pt x="13716" y="67437"/>
                  </a:lnTo>
                  <a:lnTo>
                    <a:pt x="13716" y="64770"/>
                  </a:lnTo>
                  <a:lnTo>
                    <a:pt x="15240" y="60198"/>
                  </a:lnTo>
                  <a:lnTo>
                    <a:pt x="15240" y="58674"/>
                  </a:lnTo>
                  <a:lnTo>
                    <a:pt x="17525" y="53530"/>
                  </a:lnTo>
                  <a:lnTo>
                    <a:pt x="17525" y="52578"/>
                  </a:lnTo>
                  <a:lnTo>
                    <a:pt x="20574" y="46482"/>
                  </a:lnTo>
                  <a:lnTo>
                    <a:pt x="20574" y="47244"/>
                  </a:lnTo>
                  <a:lnTo>
                    <a:pt x="23621" y="42367"/>
                  </a:lnTo>
                  <a:lnTo>
                    <a:pt x="23621" y="41910"/>
                  </a:lnTo>
                  <a:lnTo>
                    <a:pt x="27432" y="35814"/>
                  </a:lnTo>
                  <a:lnTo>
                    <a:pt x="27432" y="36576"/>
                  </a:lnTo>
                  <a:lnTo>
                    <a:pt x="31242" y="32131"/>
                  </a:lnTo>
                  <a:lnTo>
                    <a:pt x="31242" y="32004"/>
                  </a:lnTo>
                  <a:lnTo>
                    <a:pt x="32004" y="31242"/>
                  </a:lnTo>
                  <a:lnTo>
                    <a:pt x="35813" y="28085"/>
                  </a:lnTo>
                  <a:lnTo>
                    <a:pt x="35813" y="27432"/>
                  </a:lnTo>
                  <a:lnTo>
                    <a:pt x="41148" y="24098"/>
                  </a:lnTo>
                  <a:lnTo>
                    <a:pt x="41148" y="23622"/>
                  </a:lnTo>
                  <a:lnTo>
                    <a:pt x="46481" y="20955"/>
                  </a:lnTo>
                  <a:lnTo>
                    <a:pt x="46481" y="20574"/>
                  </a:lnTo>
                  <a:lnTo>
                    <a:pt x="52577" y="17526"/>
                  </a:lnTo>
                  <a:lnTo>
                    <a:pt x="52577" y="17949"/>
                  </a:lnTo>
                  <a:lnTo>
                    <a:pt x="58674" y="15240"/>
                  </a:lnTo>
                  <a:lnTo>
                    <a:pt x="58674" y="15748"/>
                  </a:lnTo>
                  <a:lnTo>
                    <a:pt x="64769" y="13716"/>
                  </a:lnTo>
                  <a:lnTo>
                    <a:pt x="64769" y="14308"/>
                  </a:lnTo>
                  <a:lnTo>
                    <a:pt x="70866" y="12954"/>
                  </a:lnTo>
                  <a:lnTo>
                    <a:pt x="4193286" y="12953"/>
                  </a:lnTo>
                  <a:lnTo>
                    <a:pt x="4193286" y="13123"/>
                  </a:lnTo>
                  <a:lnTo>
                    <a:pt x="4199382" y="14477"/>
                  </a:lnTo>
                  <a:lnTo>
                    <a:pt x="4199382" y="13715"/>
                  </a:lnTo>
                  <a:lnTo>
                    <a:pt x="4205478" y="15747"/>
                  </a:lnTo>
                  <a:lnTo>
                    <a:pt x="4205478" y="15239"/>
                  </a:lnTo>
                  <a:lnTo>
                    <a:pt x="4211574" y="18287"/>
                  </a:lnTo>
                  <a:lnTo>
                    <a:pt x="4211574" y="17525"/>
                  </a:lnTo>
                  <a:lnTo>
                    <a:pt x="4217670" y="20573"/>
                  </a:lnTo>
                  <a:lnTo>
                    <a:pt x="4217670" y="20954"/>
                  </a:lnTo>
                  <a:lnTo>
                    <a:pt x="4223004" y="23621"/>
                  </a:lnTo>
                  <a:lnTo>
                    <a:pt x="4223004" y="24166"/>
                  </a:lnTo>
                  <a:lnTo>
                    <a:pt x="4227576" y="27431"/>
                  </a:lnTo>
                  <a:lnTo>
                    <a:pt x="4232148" y="32003"/>
                  </a:lnTo>
                  <a:lnTo>
                    <a:pt x="4232148" y="31241"/>
                  </a:lnTo>
                  <a:lnTo>
                    <a:pt x="4236720" y="36575"/>
                  </a:lnTo>
                  <a:lnTo>
                    <a:pt x="4236720" y="36829"/>
                  </a:lnTo>
                  <a:lnTo>
                    <a:pt x="4240530" y="41909"/>
                  </a:lnTo>
                  <a:lnTo>
                    <a:pt x="4240530" y="42214"/>
                  </a:lnTo>
                  <a:lnTo>
                    <a:pt x="4243578" y="46481"/>
                  </a:lnTo>
                  <a:lnTo>
                    <a:pt x="4243578" y="48005"/>
                  </a:lnTo>
                  <a:lnTo>
                    <a:pt x="4245864" y="52577"/>
                  </a:lnTo>
                  <a:lnTo>
                    <a:pt x="4245864" y="51815"/>
                  </a:lnTo>
                  <a:lnTo>
                    <a:pt x="4248150" y="58673"/>
                  </a:lnTo>
                  <a:lnTo>
                    <a:pt x="4248150" y="57911"/>
                  </a:lnTo>
                  <a:lnTo>
                    <a:pt x="4249674" y="64769"/>
                  </a:lnTo>
                  <a:lnTo>
                    <a:pt x="4249674" y="64007"/>
                  </a:lnTo>
                  <a:lnTo>
                    <a:pt x="4250436" y="70865"/>
                  </a:lnTo>
                  <a:lnTo>
                    <a:pt x="4250436" y="70103"/>
                  </a:lnTo>
                  <a:lnTo>
                    <a:pt x="4251198" y="77723"/>
                  </a:lnTo>
                  <a:lnTo>
                    <a:pt x="4251198" y="869132"/>
                  </a:lnTo>
                  <a:lnTo>
                    <a:pt x="4256619" y="860690"/>
                  </a:lnTo>
                  <a:lnTo>
                    <a:pt x="4263390" y="836675"/>
                  </a:lnTo>
                  <a:close/>
                </a:path>
                <a:path w="4263390" h="906144">
                  <a:moveTo>
                    <a:pt x="14478" y="842010"/>
                  </a:moveTo>
                  <a:lnTo>
                    <a:pt x="12954" y="835152"/>
                  </a:lnTo>
                  <a:lnTo>
                    <a:pt x="12954" y="871485"/>
                  </a:lnTo>
                  <a:lnTo>
                    <a:pt x="13716" y="872638"/>
                  </a:lnTo>
                  <a:lnTo>
                    <a:pt x="13716" y="841248"/>
                  </a:lnTo>
                  <a:lnTo>
                    <a:pt x="14478" y="842010"/>
                  </a:lnTo>
                  <a:close/>
                </a:path>
                <a:path w="4263390" h="906144">
                  <a:moveTo>
                    <a:pt x="14478" y="64008"/>
                  </a:moveTo>
                  <a:lnTo>
                    <a:pt x="13716" y="64770"/>
                  </a:lnTo>
                  <a:lnTo>
                    <a:pt x="13716" y="67437"/>
                  </a:lnTo>
                  <a:lnTo>
                    <a:pt x="14478" y="64008"/>
                  </a:lnTo>
                  <a:close/>
                </a:path>
                <a:path w="4263390" h="906144">
                  <a:moveTo>
                    <a:pt x="16002" y="848106"/>
                  </a:moveTo>
                  <a:lnTo>
                    <a:pt x="13716" y="841248"/>
                  </a:lnTo>
                  <a:lnTo>
                    <a:pt x="13716" y="872638"/>
                  </a:lnTo>
                  <a:lnTo>
                    <a:pt x="15240" y="874944"/>
                  </a:lnTo>
                  <a:lnTo>
                    <a:pt x="15240" y="848106"/>
                  </a:lnTo>
                  <a:lnTo>
                    <a:pt x="16002" y="848106"/>
                  </a:lnTo>
                  <a:close/>
                </a:path>
                <a:path w="4263390" h="906144">
                  <a:moveTo>
                    <a:pt x="16002" y="57912"/>
                  </a:moveTo>
                  <a:lnTo>
                    <a:pt x="15240" y="58674"/>
                  </a:lnTo>
                  <a:lnTo>
                    <a:pt x="15240" y="60198"/>
                  </a:lnTo>
                  <a:lnTo>
                    <a:pt x="16002" y="57912"/>
                  </a:lnTo>
                  <a:close/>
                </a:path>
                <a:path w="4263390" h="906144">
                  <a:moveTo>
                    <a:pt x="18288" y="854202"/>
                  </a:moveTo>
                  <a:lnTo>
                    <a:pt x="15240" y="848106"/>
                  </a:lnTo>
                  <a:lnTo>
                    <a:pt x="15240" y="874944"/>
                  </a:lnTo>
                  <a:lnTo>
                    <a:pt x="17526" y="877681"/>
                  </a:lnTo>
                  <a:lnTo>
                    <a:pt x="17526" y="853440"/>
                  </a:lnTo>
                  <a:lnTo>
                    <a:pt x="18288" y="854202"/>
                  </a:lnTo>
                  <a:close/>
                </a:path>
                <a:path w="4263390" h="906144">
                  <a:moveTo>
                    <a:pt x="18287" y="51816"/>
                  </a:moveTo>
                  <a:lnTo>
                    <a:pt x="17525" y="52578"/>
                  </a:lnTo>
                  <a:lnTo>
                    <a:pt x="17525" y="53530"/>
                  </a:lnTo>
                  <a:lnTo>
                    <a:pt x="18287" y="51816"/>
                  </a:lnTo>
                  <a:close/>
                </a:path>
                <a:path w="4263390" h="906144">
                  <a:moveTo>
                    <a:pt x="24384" y="864869"/>
                  </a:moveTo>
                  <a:lnTo>
                    <a:pt x="20574" y="859536"/>
                  </a:lnTo>
                  <a:lnTo>
                    <a:pt x="17526" y="853440"/>
                  </a:lnTo>
                  <a:lnTo>
                    <a:pt x="17526" y="877681"/>
                  </a:lnTo>
                  <a:lnTo>
                    <a:pt x="21781" y="882744"/>
                  </a:lnTo>
                  <a:lnTo>
                    <a:pt x="23622" y="884394"/>
                  </a:lnTo>
                  <a:lnTo>
                    <a:pt x="23622" y="864869"/>
                  </a:lnTo>
                  <a:lnTo>
                    <a:pt x="24384" y="864869"/>
                  </a:lnTo>
                  <a:close/>
                </a:path>
                <a:path w="4263390" h="906144">
                  <a:moveTo>
                    <a:pt x="24383" y="41148"/>
                  </a:moveTo>
                  <a:lnTo>
                    <a:pt x="23621" y="41910"/>
                  </a:lnTo>
                  <a:lnTo>
                    <a:pt x="23621" y="42367"/>
                  </a:lnTo>
                  <a:lnTo>
                    <a:pt x="24383" y="41148"/>
                  </a:lnTo>
                  <a:close/>
                </a:path>
                <a:path w="4263390" h="906144">
                  <a:moveTo>
                    <a:pt x="32004" y="891349"/>
                  </a:moveTo>
                  <a:lnTo>
                    <a:pt x="32004" y="874776"/>
                  </a:lnTo>
                  <a:lnTo>
                    <a:pt x="31242" y="874013"/>
                  </a:lnTo>
                  <a:lnTo>
                    <a:pt x="27432" y="869442"/>
                  </a:lnTo>
                  <a:lnTo>
                    <a:pt x="27432" y="870204"/>
                  </a:lnTo>
                  <a:lnTo>
                    <a:pt x="23622" y="864869"/>
                  </a:lnTo>
                  <a:lnTo>
                    <a:pt x="23622" y="884394"/>
                  </a:lnTo>
                  <a:lnTo>
                    <a:pt x="28194" y="888492"/>
                  </a:lnTo>
                  <a:lnTo>
                    <a:pt x="32004" y="891349"/>
                  </a:lnTo>
                  <a:close/>
                </a:path>
                <a:path w="4263390" h="906144">
                  <a:moveTo>
                    <a:pt x="32004" y="31242"/>
                  </a:moveTo>
                  <a:lnTo>
                    <a:pt x="31242" y="32004"/>
                  </a:lnTo>
                  <a:lnTo>
                    <a:pt x="31652" y="31652"/>
                  </a:lnTo>
                  <a:lnTo>
                    <a:pt x="32004" y="31242"/>
                  </a:lnTo>
                  <a:close/>
                </a:path>
                <a:path w="4263390" h="906144">
                  <a:moveTo>
                    <a:pt x="31652" y="31652"/>
                  </a:moveTo>
                  <a:lnTo>
                    <a:pt x="31242" y="32004"/>
                  </a:lnTo>
                  <a:lnTo>
                    <a:pt x="31242" y="32131"/>
                  </a:lnTo>
                  <a:lnTo>
                    <a:pt x="31652" y="31652"/>
                  </a:lnTo>
                  <a:close/>
                </a:path>
                <a:path w="4263390" h="906144">
                  <a:moveTo>
                    <a:pt x="31652" y="874365"/>
                  </a:moveTo>
                  <a:lnTo>
                    <a:pt x="31242" y="873887"/>
                  </a:lnTo>
                  <a:lnTo>
                    <a:pt x="31652" y="874365"/>
                  </a:lnTo>
                  <a:close/>
                </a:path>
                <a:path w="4263390" h="906144">
                  <a:moveTo>
                    <a:pt x="32004" y="874776"/>
                  </a:moveTo>
                  <a:lnTo>
                    <a:pt x="31652" y="874365"/>
                  </a:lnTo>
                  <a:lnTo>
                    <a:pt x="31242" y="874013"/>
                  </a:lnTo>
                  <a:lnTo>
                    <a:pt x="32004" y="874776"/>
                  </a:lnTo>
                  <a:close/>
                </a:path>
                <a:path w="4263390" h="906144">
                  <a:moveTo>
                    <a:pt x="32004" y="31350"/>
                  </a:moveTo>
                  <a:lnTo>
                    <a:pt x="31652" y="31652"/>
                  </a:lnTo>
                  <a:lnTo>
                    <a:pt x="32004" y="31350"/>
                  </a:lnTo>
                  <a:close/>
                </a:path>
                <a:path w="4263390" h="906144">
                  <a:moveTo>
                    <a:pt x="36576" y="878586"/>
                  </a:moveTo>
                  <a:lnTo>
                    <a:pt x="31652" y="874365"/>
                  </a:lnTo>
                  <a:lnTo>
                    <a:pt x="32004" y="874776"/>
                  </a:lnTo>
                  <a:lnTo>
                    <a:pt x="32004" y="891349"/>
                  </a:lnTo>
                  <a:lnTo>
                    <a:pt x="34290" y="893064"/>
                  </a:lnTo>
                  <a:lnTo>
                    <a:pt x="35814" y="894016"/>
                  </a:lnTo>
                  <a:lnTo>
                    <a:pt x="35814" y="878586"/>
                  </a:lnTo>
                  <a:lnTo>
                    <a:pt x="36576" y="878586"/>
                  </a:lnTo>
                  <a:close/>
                </a:path>
                <a:path w="4263390" h="906144">
                  <a:moveTo>
                    <a:pt x="36575" y="27432"/>
                  </a:moveTo>
                  <a:lnTo>
                    <a:pt x="35813" y="27432"/>
                  </a:lnTo>
                  <a:lnTo>
                    <a:pt x="35813" y="28085"/>
                  </a:lnTo>
                  <a:lnTo>
                    <a:pt x="36575" y="27432"/>
                  </a:lnTo>
                  <a:close/>
                </a:path>
                <a:path w="4263390" h="906144">
                  <a:moveTo>
                    <a:pt x="41910" y="882396"/>
                  </a:moveTo>
                  <a:lnTo>
                    <a:pt x="35814" y="878586"/>
                  </a:lnTo>
                  <a:lnTo>
                    <a:pt x="35814" y="894016"/>
                  </a:lnTo>
                  <a:lnTo>
                    <a:pt x="40386" y="896874"/>
                  </a:lnTo>
                  <a:lnTo>
                    <a:pt x="41148" y="897222"/>
                  </a:lnTo>
                  <a:lnTo>
                    <a:pt x="41148" y="882396"/>
                  </a:lnTo>
                  <a:lnTo>
                    <a:pt x="41910" y="882396"/>
                  </a:lnTo>
                  <a:close/>
                </a:path>
                <a:path w="4263390" h="906144">
                  <a:moveTo>
                    <a:pt x="41909" y="23622"/>
                  </a:moveTo>
                  <a:lnTo>
                    <a:pt x="41148" y="23622"/>
                  </a:lnTo>
                  <a:lnTo>
                    <a:pt x="41148" y="24098"/>
                  </a:lnTo>
                  <a:lnTo>
                    <a:pt x="41909" y="23622"/>
                  </a:lnTo>
                  <a:close/>
                </a:path>
                <a:path w="4263390" h="906144">
                  <a:moveTo>
                    <a:pt x="47244" y="885444"/>
                  </a:moveTo>
                  <a:lnTo>
                    <a:pt x="41148" y="882396"/>
                  </a:lnTo>
                  <a:lnTo>
                    <a:pt x="41148" y="897222"/>
                  </a:lnTo>
                  <a:lnTo>
                    <a:pt x="46482" y="899661"/>
                  </a:lnTo>
                  <a:lnTo>
                    <a:pt x="46482" y="885444"/>
                  </a:lnTo>
                  <a:lnTo>
                    <a:pt x="47244" y="885444"/>
                  </a:lnTo>
                  <a:close/>
                </a:path>
                <a:path w="4263390" h="906144">
                  <a:moveTo>
                    <a:pt x="47243" y="20574"/>
                  </a:moveTo>
                  <a:lnTo>
                    <a:pt x="46481" y="20574"/>
                  </a:lnTo>
                  <a:lnTo>
                    <a:pt x="46481" y="20955"/>
                  </a:lnTo>
                  <a:lnTo>
                    <a:pt x="47243" y="20574"/>
                  </a:lnTo>
                  <a:close/>
                </a:path>
                <a:path w="4263390" h="906144">
                  <a:moveTo>
                    <a:pt x="52578" y="888492"/>
                  </a:moveTo>
                  <a:lnTo>
                    <a:pt x="46482" y="885444"/>
                  </a:lnTo>
                  <a:lnTo>
                    <a:pt x="46482" y="899661"/>
                  </a:lnTo>
                  <a:lnTo>
                    <a:pt x="49053" y="900836"/>
                  </a:lnTo>
                  <a:lnTo>
                    <a:pt x="51816" y="901766"/>
                  </a:lnTo>
                  <a:lnTo>
                    <a:pt x="51816" y="888492"/>
                  </a:lnTo>
                  <a:lnTo>
                    <a:pt x="52578" y="888492"/>
                  </a:lnTo>
                  <a:close/>
                </a:path>
                <a:path w="4263390" h="906144">
                  <a:moveTo>
                    <a:pt x="52577" y="17949"/>
                  </a:moveTo>
                  <a:lnTo>
                    <a:pt x="52577" y="17526"/>
                  </a:lnTo>
                  <a:lnTo>
                    <a:pt x="51816" y="18288"/>
                  </a:lnTo>
                  <a:lnTo>
                    <a:pt x="52577" y="17949"/>
                  </a:lnTo>
                  <a:close/>
                </a:path>
                <a:path w="4263390" h="906144">
                  <a:moveTo>
                    <a:pt x="58674" y="890778"/>
                  </a:moveTo>
                  <a:lnTo>
                    <a:pt x="51816" y="888492"/>
                  </a:lnTo>
                  <a:lnTo>
                    <a:pt x="51816" y="901766"/>
                  </a:lnTo>
                  <a:lnTo>
                    <a:pt x="57912" y="903817"/>
                  </a:lnTo>
                  <a:lnTo>
                    <a:pt x="57912" y="890778"/>
                  </a:lnTo>
                  <a:lnTo>
                    <a:pt x="58674" y="890778"/>
                  </a:lnTo>
                  <a:close/>
                </a:path>
                <a:path w="4263390" h="906144">
                  <a:moveTo>
                    <a:pt x="58674" y="15748"/>
                  </a:moveTo>
                  <a:lnTo>
                    <a:pt x="58674" y="15240"/>
                  </a:lnTo>
                  <a:lnTo>
                    <a:pt x="57912" y="16002"/>
                  </a:lnTo>
                  <a:lnTo>
                    <a:pt x="58674" y="15748"/>
                  </a:lnTo>
                  <a:close/>
                </a:path>
                <a:path w="4263390" h="906144">
                  <a:moveTo>
                    <a:pt x="64770" y="892302"/>
                  </a:moveTo>
                  <a:lnTo>
                    <a:pt x="57912" y="890778"/>
                  </a:lnTo>
                  <a:lnTo>
                    <a:pt x="57912" y="903817"/>
                  </a:lnTo>
                  <a:lnTo>
                    <a:pt x="58097" y="903879"/>
                  </a:lnTo>
                  <a:lnTo>
                    <a:pt x="64008" y="905035"/>
                  </a:lnTo>
                  <a:lnTo>
                    <a:pt x="64008" y="892302"/>
                  </a:lnTo>
                  <a:lnTo>
                    <a:pt x="64770" y="892302"/>
                  </a:lnTo>
                  <a:close/>
                </a:path>
                <a:path w="4263390" h="906144">
                  <a:moveTo>
                    <a:pt x="64769" y="14308"/>
                  </a:moveTo>
                  <a:lnTo>
                    <a:pt x="64769" y="13716"/>
                  </a:lnTo>
                  <a:lnTo>
                    <a:pt x="64008" y="14478"/>
                  </a:lnTo>
                  <a:lnTo>
                    <a:pt x="64769" y="14308"/>
                  </a:lnTo>
                  <a:close/>
                </a:path>
                <a:path w="4263390" h="906144">
                  <a:moveTo>
                    <a:pt x="4193286" y="906017"/>
                  </a:moveTo>
                  <a:lnTo>
                    <a:pt x="4193286" y="893063"/>
                  </a:lnTo>
                  <a:lnTo>
                    <a:pt x="4186428" y="893825"/>
                  </a:lnTo>
                  <a:lnTo>
                    <a:pt x="76962" y="893741"/>
                  </a:lnTo>
                  <a:lnTo>
                    <a:pt x="64008" y="892302"/>
                  </a:lnTo>
                  <a:lnTo>
                    <a:pt x="64008" y="905035"/>
                  </a:lnTo>
                  <a:lnTo>
                    <a:pt x="67430" y="905705"/>
                  </a:lnTo>
                  <a:lnTo>
                    <a:pt x="76962" y="906018"/>
                  </a:lnTo>
                  <a:lnTo>
                    <a:pt x="4193286" y="906017"/>
                  </a:lnTo>
                  <a:close/>
                </a:path>
                <a:path w="4263390" h="906144">
                  <a:moveTo>
                    <a:pt x="4193286" y="13123"/>
                  </a:moveTo>
                  <a:lnTo>
                    <a:pt x="4193286" y="12953"/>
                  </a:lnTo>
                  <a:lnTo>
                    <a:pt x="4192524" y="12953"/>
                  </a:lnTo>
                  <a:lnTo>
                    <a:pt x="4193286" y="13123"/>
                  </a:lnTo>
                  <a:close/>
                </a:path>
                <a:path w="4263390" h="906144">
                  <a:moveTo>
                    <a:pt x="4206240" y="902818"/>
                  </a:moveTo>
                  <a:lnTo>
                    <a:pt x="4206240" y="890777"/>
                  </a:lnTo>
                  <a:lnTo>
                    <a:pt x="4199382" y="892301"/>
                  </a:lnTo>
                  <a:lnTo>
                    <a:pt x="4192524" y="893063"/>
                  </a:lnTo>
                  <a:lnTo>
                    <a:pt x="4193286" y="893063"/>
                  </a:lnTo>
                  <a:lnTo>
                    <a:pt x="4193286" y="906017"/>
                  </a:lnTo>
                  <a:lnTo>
                    <a:pt x="4194048" y="906017"/>
                  </a:lnTo>
                  <a:lnTo>
                    <a:pt x="4201668" y="904493"/>
                  </a:lnTo>
                  <a:lnTo>
                    <a:pt x="4206240" y="902818"/>
                  </a:lnTo>
                  <a:close/>
                </a:path>
                <a:path w="4263390" h="906144">
                  <a:moveTo>
                    <a:pt x="4206240" y="16001"/>
                  </a:moveTo>
                  <a:lnTo>
                    <a:pt x="4205478" y="15239"/>
                  </a:lnTo>
                  <a:lnTo>
                    <a:pt x="4205478" y="15747"/>
                  </a:lnTo>
                  <a:lnTo>
                    <a:pt x="4206240" y="16001"/>
                  </a:lnTo>
                  <a:close/>
                </a:path>
                <a:path w="4263390" h="906144">
                  <a:moveTo>
                    <a:pt x="4217670" y="898629"/>
                  </a:moveTo>
                  <a:lnTo>
                    <a:pt x="4217670" y="885443"/>
                  </a:lnTo>
                  <a:lnTo>
                    <a:pt x="4211574" y="888491"/>
                  </a:lnTo>
                  <a:lnTo>
                    <a:pt x="4205478" y="890777"/>
                  </a:lnTo>
                  <a:lnTo>
                    <a:pt x="4206240" y="890777"/>
                  </a:lnTo>
                  <a:lnTo>
                    <a:pt x="4206240" y="902818"/>
                  </a:lnTo>
                  <a:lnTo>
                    <a:pt x="4217670" y="898629"/>
                  </a:lnTo>
                  <a:close/>
                </a:path>
                <a:path w="4263390" h="906144">
                  <a:moveTo>
                    <a:pt x="4217670" y="20954"/>
                  </a:moveTo>
                  <a:lnTo>
                    <a:pt x="4217670" y="20573"/>
                  </a:lnTo>
                  <a:lnTo>
                    <a:pt x="4216908" y="20573"/>
                  </a:lnTo>
                  <a:lnTo>
                    <a:pt x="4217670" y="20954"/>
                  </a:lnTo>
                  <a:close/>
                </a:path>
                <a:path w="4263390" h="906144">
                  <a:moveTo>
                    <a:pt x="4223004" y="896674"/>
                  </a:moveTo>
                  <a:lnTo>
                    <a:pt x="4223004" y="882395"/>
                  </a:lnTo>
                  <a:lnTo>
                    <a:pt x="4216908" y="885443"/>
                  </a:lnTo>
                  <a:lnTo>
                    <a:pt x="4217670" y="885443"/>
                  </a:lnTo>
                  <a:lnTo>
                    <a:pt x="4217670" y="898629"/>
                  </a:lnTo>
                  <a:lnTo>
                    <a:pt x="4223004" y="896674"/>
                  </a:lnTo>
                  <a:close/>
                </a:path>
                <a:path w="4263390" h="906144">
                  <a:moveTo>
                    <a:pt x="4223004" y="24166"/>
                  </a:moveTo>
                  <a:lnTo>
                    <a:pt x="4223004" y="23621"/>
                  </a:lnTo>
                  <a:lnTo>
                    <a:pt x="4222242" y="23621"/>
                  </a:lnTo>
                  <a:lnTo>
                    <a:pt x="4223004" y="24166"/>
                  </a:lnTo>
                  <a:close/>
                </a:path>
                <a:path w="4263390" h="906144">
                  <a:moveTo>
                    <a:pt x="4236720" y="886496"/>
                  </a:moveTo>
                  <a:lnTo>
                    <a:pt x="4236720" y="869441"/>
                  </a:lnTo>
                  <a:lnTo>
                    <a:pt x="4232148" y="874775"/>
                  </a:lnTo>
                  <a:lnTo>
                    <a:pt x="4232148" y="874013"/>
                  </a:lnTo>
                  <a:lnTo>
                    <a:pt x="4227576" y="878585"/>
                  </a:lnTo>
                  <a:lnTo>
                    <a:pt x="4222242" y="882395"/>
                  </a:lnTo>
                  <a:lnTo>
                    <a:pt x="4223004" y="882395"/>
                  </a:lnTo>
                  <a:lnTo>
                    <a:pt x="4223004" y="896674"/>
                  </a:lnTo>
                  <a:lnTo>
                    <a:pt x="4225147" y="895888"/>
                  </a:lnTo>
                  <a:lnTo>
                    <a:pt x="4236720" y="886496"/>
                  </a:lnTo>
                  <a:close/>
                </a:path>
                <a:path w="4263390" h="906144">
                  <a:moveTo>
                    <a:pt x="4236720" y="36829"/>
                  </a:moveTo>
                  <a:lnTo>
                    <a:pt x="4236720" y="36575"/>
                  </a:lnTo>
                  <a:lnTo>
                    <a:pt x="4235958" y="35813"/>
                  </a:lnTo>
                  <a:lnTo>
                    <a:pt x="4236720" y="36829"/>
                  </a:lnTo>
                  <a:close/>
                </a:path>
                <a:path w="4263390" h="906144">
                  <a:moveTo>
                    <a:pt x="4240530" y="883404"/>
                  </a:moveTo>
                  <a:lnTo>
                    <a:pt x="4240530" y="864869"/>
                  </a:lnTo>
                  <a:lnTo>
                    <a:pt x="4235958" y="870203"/>
                  </a:lnTo>
                  <a:lnTo>
                    <a:pt x="4236720" y="869441"/>
                  </a:lnTo>
                  <a:lnTo>
                    <a:pt x="4236720" y="886496"/>
                  </a:lnTo>
                  <a:lnTo>
                    <a:pt x="4240530" y="883404"/>
                  </a:lnTo>
                  <a:close/>
                </a:path>
                <a:path w="4263390" h="906144">
                  <a:moveTo>
                    <a:pt x="4240530" y="42214"/>
                  </a:moveTo>
                  <a:lnTo>
                    <a:pt x="4240530" y="41909"/>
                  </a:lnTo>
                  <a:lnTo>
                    <a:pt x="4239768" y="41147"/>
                  </a:lnTo>
                  <a:lnTo>
                    <a:pt x="4240530" y="42214"/>
                  </a:lnTo>
                  <a:close/>
                </a:path>
                <a:path w="4263390" h="906144">
                  <a:moveTo>
                    <a:pt x="4243578" y="880931"/>
                  </a:moveTo>
                  <a:lnTo>
                    <a:pt x="4243578" y="859535"/>
                  </a:lnTo>
                  <a:lnTo>
                    <a:pt x="4239768" y="865631"/>
                  </a:lnTo>
                  <a:lnTo>
                    <a:pt x="4240530" y="864869"/>
                  </a:lnTo>
                  <a:lnTo>
                    <a:pt x="4240530" y="883404"/>
                  </a:lnTo>
                  <a:lnTo>
                    <a:pt x="4243578" y="880931"/>
                  </a:lnTo>
                  <a:close/>
                </a:path>
                <a:path w="4263390" h="906144">
                  <a:moveTo>
                    <a:pt x="4243578" y="48005"/>
                  </a:moveTo>
                  <a:lnTo>
                    <a:pt x="4243578" y="46481"/>
                  </a:lnTo>
                  <a:lnTo>
                    <a:pt x="4242816" y="46481"/>
                  </a:lnTo>
                  <a:lnTo>
                    <a:pt x="4243578" y="48005"/>
                  </a:lnTo>
                  <a:close/>
                </a:path>
                <a:path w="4263390" h="906144">
                  <a:moveTo>
                    <a:pt x="4251198" y="869132"/>
                  </a:moveTo>
                  <a:lnTo>
                    <a:pt x="4251198" y="828293"/>
                  </a:lnTo>
                  <a:lnTo>
                    <a:pt x="4250436" y="835913"/>
                  </a:lnTo>
                  <a:lnTo>
                    <a:pt x="4250436" y="835151"/>
                  </a:lnTo>
                  <a:lnTo>
                    <a:pt x="4249674" y="842009"/>
                  </a:lnTo>
                  <a:lnTo>
                    <a:pt x="4249674" y="841247"/>
                  </a:lnTo>
                  <a:lnTo>
                    <a:pt x="4248150" y="848105"/>
                  </a:lnTo>
                  <a:lnTo>
                    <a:pt x="4245864" y="854201"/>
                  </a:lnTo>
                  <a:lnTo>
                    <a:pt x="4245864" y="853439"/>
                  </a:lnTo>
                  <a:lnTo>
                    <a:pt x="4242816" y="859535"/>
                  </a:lnTo>
                  <a:lnTo>
                    <a:pt x="4243578" y="859535"/>
                  </a:lnTo>
                  <a:lnTo>
                    <a:pt x="4243578" y="880931"/>
                  </a:lnTo>
                  <a:lnTo>
                    <a:pt x="4251198" y="869132"/>
                  </a:lnTo>
                  <a:close/>
                </a:path>
              </a:pathLst>
            </a:custGeom>
            <a:solidFill>
              <a:srgbClr val="2989A8"/>
            </a:solidFill>
          </p:spPr>
          <p:txBody>
            <a:bodyPr wrap="square" lIns="0" tIns="0" rIns="0" bIns="0" rtlCol="0"/>
            <a:lstStyle/>
            <a:p>
              <a:endParaRPr/>
            </a:p>
          </p:txBody>
        </p:sp>
        <p:pic>
          <p:nvPicPr>
            <p:cNvPr id="34" name="object 34"/>
            <p:cNvPicPr/>
            <p:nvPr/>
          </p:nvPicPr>
          <p:blipFill>
            <a:blip r:embed="rId17" cstate="print"/>
            <a:stretch>
              <a:fillRect/>
            </a:stretch>
          </p:blipFill>
          <p:spPr>
            <a:xfrm>
              <a:off x="2282837" y="1454658"/>
              <a:ext cx="711708" cy="710946"/>
            </a:xfrm>
            <a:prstGeom prst="rect">
              <a:avLst/>
            </a:prstGeom>
          </p:spPr>
        </p:pic>
      </p:grpSp>
      <p:sp>
        <p:nvSpPr>
          <p:cNvPr id="35" name="object 35"/>
          <p:cNvSpPr txBox="1"/>
          <p:nvPr/>
        </p:nvSpPr>
        <p:spPr>
          <a:xfrm>
            <a:off x="2108587" y="1047977"/>
            <a:ext cx="7743825" cy="6241260"/>
          </a:xfrm>
          <a:prstGeom prst="rect">
            <a:avLst/>
          </a:prstGeom>
        </p:spPr>
        <p:txBody>
          <a:bodyPr vert="horz" wrap="square" lIns="0" tIns="80645" rIns="0" bIns="0" rtlCol="0">
            <a:spAutoFit/>
          </a:bodyPr>
          <a:lstStyle/>
          <a:p>
            <a:pPr marL="165100">
              <a:lnSpc>
                <a:spcPct val="100000"/>
              </a:lnSpc>
              <a:spcBef>
                <a:spcPts val="635"/>
              </a:spcBef>
            </a:pPr>
            <a:r>
              <a:rPr sz="1300" b="1" spc="-5" dirty="0">
                <a:solidFill>
                  <a:srgbClr val="3791AE"/>
                </a:solidFill>
                <a:latin typeface="微軟正黑體"/>
                <a:cs typeface="微軟正黑體"/>
              </a:rPr>
              <a:t>技訊網2021</a:t>
            </a:r>
            <a:endParaRPr sz="1300" dirty="0">
              <a:latin typeface="微軟正黑體"/>
              <a:cs typeface="微軟正黑體"/>
            </a:endParaRPr>
          </a:p>
          <a:p>
            <a:pPr marL="980440">
              <a:lnSpc>
                <a:spcPct val="100000"/>
              </a:lnSpc>
              <a:spcBef>
                <a:spcPts val="570"/>
              </a:spcBef>
            </a:pPr>
            <a:r>
              <a:rPr lang="en-US" sz="2100" baseline="-17857" dirty="0" smtClean="0">
                <a:latin typeface="微軟正黑體"/>
                <a:cs typeface="微軟正黑體"/>
                <a:hlinkClick r:id="rId18"/>
              </a:rPr>
              <a:t>https://techexpo.moe.edu.tw/search/</a:t>
            </a:r>
            <a:endParaRPr sz="2100" baseline="-17857" dirty="0">
              <a:latin typeface="微軟正黑體"/>
              <a:cs typeface="微軟正黑體"/>
            </a:endParaRPr>
          </a:p>
          <a:p>
            <a:pPr marL="972819" marR="3952875">
              <a:lnSpc>
                <a:spcPct val="100000"/>
              </a:lnSpc>
              <a:spcBef>
                <a:spcPts val="920"/>
              </a:spcBef>
            </a:pPr>
            <a:r>
              <a:rPr sz="1300" b="1" spc="-5" dirty="0">
                <a:latin typeface="微軟正黑體"/>
                <a:cs typeface="微軟正黑體"/>
              </a:rPr>
              <a:t>最完整、最多元、最簡單、人氣第一！ 史上最強入學管道招生資訊查詢系統</a:t>
            </a:r>
            <a:endParaRPr sz="1300" dirty="0">
              <a:latin typeface="微軟正黑體"/>
              <a:cs typeface="微軟正黑體"/>
            </a:endParaRPr>
          </a:p>
          <a:p>
            <a:pPr marL="4764405">
              <a:lnSpc>
                <a:spcPct val="100000"/>
              </a:lnSpc>
              <a:spcBef>
                <a:spcPts val="590"/>
              </a:spcBef>
            </a:pPr>
            <a:r>
              <a:rPr sz="1300" b="1" dirty="0">
                <a:solidFill>
                  <a:srgbClr val="1A9278"/>
                </a:solidFill>
                <a:latin typeface="微軟正黑體"/>
                <a:cs typeface="微軟正黑體"/>
              </a:rPr>
              <a:t>技專校院招生策略委員會</a:t>
            </a:r>
            <a:endParaRPr sz="1300" dirty="0">
              <a:latin typeface="微軟正黑體"/>
              <a:cs typeface="微軟正黑體"/>
            </a:endParaRPr>
          </a:p>
          <a:p>
            <a:pPr marL="2625725" indent="7620">
              <a:lnSpc>
                <a:spcPct val="100000"/>
              </a:lnSpc>
              <a:spcBef>
                <a:spcPts val="1185"/>
              </a:spcBef>
            </a:pPr>
            <a:r>
              <a:rPr sz="1400" b="1" spc="-10" dirty="0">
                <a:solidFill>
                  <a:srgbClr val="1A6253"/>
                </a:solidFill>
                <a:latin typeface="微軟正黑體"/>
                <a:cs typeface="微軟正黑體"/>
                <a:hlinkClick r:id="rId19"/>
              </a:rPr>
              <a:t>https://www</a:t>
            </a:r>
            <a:r>
              <a:rPr sz="1400" b="1" spc="-10" dirty="0">
                <a:solidFill>
                  <a:srgbClr val="1A6253"/>
                </a:solidFill>
                <a:latin typeface="微軟正黑體"/>
                <a:cs typeface="微軟正黑體"/>
              </a:rPr>
              <a:t>.t</a:t>
            </a:r>
            <a:r>
              <a:rPr sz="1400" b="1" spc="-10" dirty="0">
                <a:solidFill>
                  <a:srgbClr val="1A6253"/>
                </a:solidFill>
                <a:latin typeface="微軟正黑體"/>
                <a:cs typeface="微軟正黑體"/>
                <a:hlinkClick r:id="rId19"/>
              </a:rPr>
              <a:t>echadmi.edu.tw/</a:t>
            </a:r>
            <a:endParaRPr sz="1400" dirty="0">
              <a:latin typeface="微軟正黑體"/>
              <a:cs typeface="微軟正黑體"/>
            </a:endParaRPr>
          </a:p>
          <a:p>
            <a:pPr marL="2625725" marR="2465070">
              <a:lnSpc>
                <a:spcPct val="100000"/>
              </a:lnSpc>
              <a:spcBef>
                <a:spcPts val="390"/>
              </a:spcBef>
            </a:pPr>
            <a:r>
              <a:rPr sz="1300" b="1" spc="-5" dirty="0">
                <a:latin typeface="微軟正黑體"/>
                <a:cs typeface="微軟正黑體"/>
              </a:rPr>
              <a:t>提供最新、最完整技專校院招生資訊 </a:t>
            </a:r>
            <a:r>
              <a:rPr sz="1300" b="1" dirty="0">
                <a:latin typeface="微軟正黑體"/>
                <a:cs typeface="微軟正黑體"/>
              </a:rPr>
              <a:t>升學資訊一把抓！</a:t>
            </a:r>
            <a:endParaRPr sz="1300" dirty="0">
              <a:latin typeface="微軟正黑體"/>
              <a:cs typeface="微軟正黑體"/>
            </a:endParaRPr>
          </a:p>
          <a:p>
            <a:pPr>
              <a:lnSpc>
                <a:spcPct val="100000"/>
              </a:lnSpc>
              <a:spcBef>
                <a:spcPts val="10"/>
              </a:spcBef>
            </a:pPr>
            <a:endParaRPr sz="1050" dirty="0">
              <a:latin typeface="微軟正黑體"/>
              <a:cs typeface="微軟正黑體"/>
            </a:endParaRPr>
          </a:p>
          <a:p>
            <a:pPr marL="186055">
              <a:lnSpc>
                <a:spcPct val="100000"/>
              </a:lnSpc>
            </a:pPr>
            <a:r>
              <a:rPr sz="1300" b="1" spc="-5" dirty="0">
                <a:solidFill>
                  <a:srgbClr val="EC7A13"/>
                </a:solidFill>
                <a:latin typeface="微軟正黑體"/>
                <a:cs typeface="微軟正黑體"/>
              </a:rPr>
              <a:t>111學年度四技二專各入學管道學習準備建議方向</a:t>
            </a:r>
            <a:endParaRPr sz="1300" dirty="0">
              <a:latin typeface="微軟正黑體"/>
              <a:cs typeface="微軟正黑體"/>
            </a:endParaRPr>
          </a:p>
          <a:p>
            <a:pPr marL="947419" marR="3419475" indent="7620">
              <a:lnSpc>
                <a:spcPct val="103200"/>
              </a:lnSpc>
              <a:spcBef>
                <a:spcPts val="765"/>
              </a:spcBef>
            </a:pPr>
            <a:r>
              <a:rPr lang="en-US" sz="1100" b="1" spc="40" dirty="0" smtClean="0">
                <a:latin typeface="微軟正黑體"/>
                <a:cs typeface="微軟正黑體"/>
                <a:hlinkClick r:id="rId20"/>
              </a:rPr>
              <a:t>https://www.techadmi.edu.tw/111new/apply/</a:t>
            </a:r>
            <a:endParaRPr lang="en-US" sz="1100" b="1" spc="40" dirty="0" smtClean="0">
              <a:latin typeface="微軟正黑體"/>
              <a:cs typeface="微軟正黑體"/>
            </a:endParaRPr>
          </a:p>
          <a:p>
            <a:pPr marL="947419" marR="3419475" indent="7620">
              <a:lnSpc>
                <a:spcPct val="103200"/>
              </a:lnSpc>
              <a:spcBef>
                <a:spcPts val="765"/>
              </a:spcBef>
            </a:pPr>
            <a:r>
              <a:rPr sz="1300" b="1" spc="40" dirty="0" smtClean="0">
                <a:latin typeface="微軟正黑體"/>
                <a:cs typeface="微軟正黑體"/>
              </a:rPr>
              <a:t>全國各大四技二專招生學校</a:t>
            </a:r>
            <a:r>
              <a:rPr sz="1300" b="1" spc="-5" dirty="0">
                <a:latin typeface="微軟正黑體"/>
                <a:cs typeface="微軟正黑體"/>
              </a:rPr>
              <a:t>11</a:t>
            </a:r>
            <a:r>
              <a:rPr sz="1300" b="1" spc="40" dirty="0">
                <a:latin typeface="微軟正黑體"/>
                <a:cs typeface="微軟正黑體"/>
              </a:rPr>
              <a:t>1學年度甄選入 </a:t>
            </a:r>
            <a:r>
              <a:rPr sz="1300" b="1" spc="20" dirty="0">
                <a:latin typeface="微軟正黑體"/>
                <a:cs typeface="微軟正黑體"/>
              </a:rPr>
              <a:t>學、技優甄審入學、申請入學選才各校對各級</a:t>
            </a:r>
            <a:endParaRPr sz="1300" dirty="0">
              <a:latin typeface="微軟正黑體"/>
              <a:cs typeface="微軟正黑體"/>
            </a:endParaRPr>
          </a:p>
          <a:p>
            <a:pPr marL="947419">
              <a:lnSpc>
                <a:spcPct val="100000"/>
              </a:lnSpc>
              <a:tabLst>
                <a:tab pos="4598670" algn="l"/>
              </a:tabLst>
            </a:pPr>
            <a:r>
              <a:rPr sz="1300" b="1" spc="-5" dirty="0">
                <a:latin typeface="微軟正黑體"/>
                <a:cs typeface="微軟正黑體"/>
              </a:rPr>
              <a:t>高中生學習準備建議方向報你</a:t>
            </a:r>
            <a:r>
              <a:rPr sz="1300" b="1" dirty="0">
                <a:latin typeface="微軟正黑體"/>
                <a:cs typeface="微軟正黑體"/>
              </a:rPr>
              <a:t>知	</a:t>
            </a:r>
            <a:r>
              <a:rPr sz="1950" b="1" spc="-7" baseline="-49145" dirty="0">
                <a:solidFill>
                  <a:srgbClr val="1A9278"/>
                </a:solidFill>
                <a:latin typeface="微軟正黑體"/>
                <a:cs typeface="微軟正黑體"/>
              </a:rPr>
              <a:t>技專校院招生委員會聯合會</a:t>
            </a:r>
            <a:endParaRPr sz="1950" baseline="-49145" dirty="0">
              <a:latin typeface="微軟正黑體"/>
              <a:cs typeface="微軟正黑體"/>
            </a:endParaRPr>
          </a:p>
          <a:p>
            <a:pPr marL="2633980">
              <a:lnSpc>
                <a:spcPct val="100000"/>
              </a:lnSpc>
              <a:spcBef>
                <a:spcPts val="1710"/>
              </a:spcBef>
            </a:pPr>
            <a:r>
              <a:rPr sz="1400" b="1" spc="-15" dirty="0">
                <a:solidFill>
                  <a:srgbClr val="1A6253"/>
                </a:solidFill>
                <a:latin typeface="微軟正黑體"/>
                <a:cs typeface="微軟正黑體"/>
                <a:hlinkClick r:id="rId21"/>
              </a:rPr>
              <a:t>https://www</a:t>
            </a:r>
            <a:r>
              <a:rPr sz="1400" b="1" spc="-15" dirty="0">
                <a:solidFill>
                  <a:srgbClr val="1A6253"/>
                </a:solidFill>
                <a:latin typeface="微軟正黑體"/>
                <a:cs typeface="微軟正黑體"/>
              </a:rPr>
              <a:t>.jctv.</a:t>
            </a:r>
            <a:r>
              <a:rPr sz="1400" b="1" spc="-15" dirty="0">
                <a:solidFill>
                  <a:srgbClr val="1A6253"/>
                </a:solidFill>
                <a:latin typeface="微軟正黑體"/>
                <a:cs typeface="微軟正黑體"/>
                <a:hlinkClick r:id="rId21"/>
              </a:rPr>
              <a:t>ntut.edu.tw/</a:t>
            </a:r>
            <a:endParaRPr sz="1400" dirty="0">
              <a:latin typeface="微軟正黑體"/>
              <a:cs typeface="微軟正黑體"/>
            </a:endParaRPr>
          </a:p>
          <a:p>
            <a:pPr marL="2625725">
              <a:lnSpc>
                <a:spcPct val="100000"/>
              </a:lnSpc>
              <a:spcBef>
                <a:spcPts val="250"/>
              </a:spcBef>
            </a:pPr>
            <a:r>
              <a:rPr sz="1300" b="1" spc="-5" dirty="0">
                <a:latin typeface="微軟正黑體"/>
                <a:cs typeface="微軟正黑體"/>
              </a:rPr>
              <a:t>四技二專日間部各聯合招生管道總舵手</a:t>
            </a:r>
            <a:endParaRPr sz="1300" dirty="0">
              <a:latin typeface="微軟正黑體"/>
              <a:cs typeface="微軟正黑體"/>
            </a:endParaRPr>
          </a:p>
          <a:p>
            <a:pPr marL="2625725" marR="1939925">
              <a:lnSpc>
                <a:spcPct val="100000"/>
              </a:lnSpc>
            </a:pPr>
            <a:r>
              <a:rPr sz="1300" b="1" spc="10" dirty="0">
                <a:latin typeface="微軟正黑體"/>
                <a:cs typeface="微軟正黑體"/>
              </a:rPr>
              <a:t>簡章下載、招生校系名額查詢、報名、查詢 </a:t>
            </a:r>
            <a:r>
              <a:rPr sz="1300" b="1" spc="-5" dirty="0">
                <a:latin typeface="微軟正黑體"/>
                <a:cs typeface="微軟正黑體"/>
              </a:rPr>
              <a:t>成績及錄取公告，所有管道通通都在這裡</a:t>
            </a:r>
            <a:endParaRPr sz="1300" dirty="0">
              <a:latin typeface="微軟正黑體"/>
              <a:cs typeface="微軟正黑體"/>
            </a:endParaRPr>
          </a:p>
          <a:p>
            <a:pPr marL="165100">
              <a:lnSpc>
                <a:spcPts val="1180"/>
              </a:lnSpc>
            </a:pPr>
            <a:r>
              <a:rPr sz="1300" b="1" dirty="0">
                <a:solidFill>
                  <a:srgbClr val="3791AE"/>
                </a:solidFill>
                <a:latin typeface="微軟正黑體"/>
                <a:cs typeface="微軟正黑體"/>
              </a:rPr>
              <a:t>技專校院入學測驗中心</a:t>
            </a:r>
            <a:endParaRPr sz="1300" dirty="0">
              <a:latin typeface="微軟正黑體"/>
              <a:cs typeface="微軟正黑體"/>
            </a:endParaRPr>
          </a:p>
          <a:p>
            <a:pPr marL="972819" marR="3789045">
              <a:lnSpc>
                <a:spcPct val="100000"/>
              </a:lnSpc>
              <a:spcBef>
                <a:spcPts val="915"/>
              </a:spcBef>
            </a:pPr>
            <a:r>
              <a:rPr lang="en-US" sz="1200" b="1" spc="-5" dirty="0" smtClean="0">
                <a:latin typeface="微軟正黑體"/>
                <a:cs typeface="微軟正黑體"/>
                <a:hlinkClick r:id="rId22"/>
              </a:rPr>
              <a:t>https://www.tcte.edu.tw/page_new.php</a:t>
            </a:r>
            <a:endParaRPr lang="en-US" sz="1200" b="1" spc="-5" dirty="0" smtClean="0">
              <a:latin typeface="微軟正黑體"/>
              <a:cs typeface="微軟正黑體"/>
            </a:endParaRPr>
          </a:p>
          <a:p>
            <a:pPr marL="972819" marR="3789045">
              <a:lnSpc>
                <a:spcPct val="100000"/>
              </a:lnSpc>
              <a:spcBef>
                <a:spcPts val="915"/>
              </a:spcBef>
            </a:pPr>
            <a:r>
              <a:rPr sz="1300" b="1" spc="-5" dirty="0" err="1" smtClean="0">
                <a:latin typeface="微軟正黑體"/>
                <a:cs typeface="微軟正黑體"/>
              </a:rPr>
              <a:t>統一入學測驗考試報名</a:t>
            </a:r>
            <a:r>
              <a:rPr sz="1300" b="1" spc="-5" dirty="0" err="1">
                <a:latin typeface="微軟正黑體"/>
                <a:cs typeface="微軟正黑體"/>
              </a:rPr>
              <a:t>、考科範圍查詢</a:t>
            </a:r>
            <a:r>
              <a:rPr sz="1300" b="1" spc="-5" dirty="0">
                <a:latin typeface="微軟正黑體"/>
                <a:cs typeface="微軟正黑體"/>
              </a:rPr>
              <a:t>、 </a:t>
            </a:r>
            <a:r>
              <a:rPr sz="1300" b="1" dirty="0">
                <a:latin typeface="微軟正黑體"/>
                <a:cs typeface="微軟正黑體"/>
              </a:rPr>
              <a:t>歷屆考古題及解答下載</a:t>
            </a:r>
            <a:endParaRPr sz="1300" dirty="0">
              <a:latin typeface="微軟正黑體"/>
              <a:cs typeface="微軟正黑體"/>
            </a:endParaRPr>
          </a:p>
          <a:p>
            <a:pPr marR="17780" algn="r">
              <a:lnSpc>
                <a:spcPct val="100000"/>
              </a:lnSpc>
              <a:spcBef>
                <a:spcPts val="1265"/>
              </a:spcBef>
            </a:pPr>
            <a:r>
              <a:rPr sz="1800" b="1" spc="-5" dirty="0">
                <a:solidFill>
                  <a:srgbClr val="001F5F"/>
                </a:solidFill>
                <a:latin typeface="Calibri"/>
                <a:cs typeface="Calibri"/>
              </a:rPr>
              <a:t>46</a:t>
            </a:r>
            <a:endParaRPr sz="1800" dirty="0">
              <a:latin typeface="Calibri"/>
              <a:cs typeface="Calibri"/>
            </a:endParaRPr>
          </a:p>
        </p:txBody>
      </p:sp>
      <p:grpSp>
        <p:nvGrpSpPr>
          <p:cNvPr id="36" name="object 36"/>
          <p:cNvGrpSpPr/>
          <p:nvPr/>
        </p:nvGrpSpPr>
        <p:grpSpPr>
          <a:xfrm>
            <a:off x="914285" y="401574"/>
            <a:ext cx="8815705" cy="521970"/>
            <a:chOff x="914285" y="401574"/>
            <a:chExt cx="8815705" cy="521970"/>
          </a:xfrm>
        </p:grpSpPr>
        <p:sp>
          <p:nvSpPr>
            <p:cNvPr id="37" name="object 37"/>
            <p:cNvSpPr/>
            <p:nvPr/>
          </p:nvSpPr>
          <p:spPr>
            <a:xfrm>
              <a:off x="921143" y="407670"/>
              <a:ext cx="8802370" cy="509905"/>
            </a:xfrm>
            <a:custGeom>
              <a:avLst/>
              <a:gdLst/>
              <a:ahLst/>
              <a:cxnLst/>
              <a:rect l="l" t="t" r="r" b="b"/>
              <a:pathLst>
                <a:path w="8802370" h="509905">
                  <a:moveTo>
                    <a:pt x="8801862" y="454151"/>
                  </a:moveTo>
                  <a:lnTo>
                    <a:pt x="8801862" y="55625"/>
                  </a:lnTo>
                  <a:lnTo>
                    <a:pt x="8797575" y="33754"/>
                  </a:lnTo>
                  <a:lnTo>
                    <a:pt x="8785860" y="16097"/>
                  </a:lnTo>
                  <a:lnTo>
                    <a:pt x="8768429" y="4298"/>
                  </a:lnTo>
                  <a:lnTo>
                    <a:pt x="8746998" y="0"/>
                  </a:lnTo>
                  <a:lnTo>
                    <a:pt x="55626" y="0"/>
                  </a:lnTo>
                  <a:lnTo>
                    <a:pt x="33754" y="4298"/>
                  </a:lnTo>
                  <a:lnTo>
                    <a:pt x="16097" y="16097"/>
                  </a:lnTo>
                  <a:lnTo>
                    <a:pt x="4298" y="33754"/>
                  </a:lnTo>
                  <a:lnTo>
                    <a:pt x="0" y="55625"/>
                  </a:lnTo>
                  <a:lnTo>
                    <a:pt x="0" y="454151"/>
                  </a:lnTo>
                  <a:lnTo>
                    <a:pt x="4298" y="475702"/>
                  </a:lnTo>
                  <a:lnTo>
                    <a:pt x="16097" y="493394"/>
                  </a:lnTo>
                  <a:lnTo>
                    <a:pt x="33754" y="505372"/>
                  </a:lnTo>
                  <a:lnTo>
                    <a:pt x="55626" y="509777"/>
                  </a:lnTo>
                  <a:lnTo>
                    <a:pt x="8746998" y="509777"/>
                  </a:lnTo>
                  <a:lnTo>
                    <a:pt x="8768429" y="505372"/>
                  </a:lnTo>
                  <a:lnTo>
                    <a:pt x="8785860" y="493394"/>
                  </a:lnTo>
                  <a:lnTo>
                    <a:pt x="8797575" y="475702"/>
                  </a:lnTo>
                  <a:lnTo>
                    <a:pt x="8801862" y="454151"/>
                  </a:lnTo>
                  <a:close/>
                </a:path>
              </a:pathLst>
            </a:custGeom>
            <a:solidFill>
              <a:srgbClr val="E1EFD8"/>
            </a:solidFill>
          </p:spPr>
          <p:txBody>
            <a:bodyPr wrap="square" lIns="0" tIns="0" rIns="0" bIns="0" rtlCol="0"/>
            <a:lstStyle/>
            <a:p>
              <a:endParaRPr/>
            </a:p>
          </p:txBody>
        </p:sp>
        <p:sp>
          <p:nvSpPr>
            <p:cNvPr id="38" name="object 38"/>
            <p:cNvSpPr/>
            <p:nvPr/>
          </p:nvSpPr>
          <p:spPr>
            <a:xfrm>
              <a:off x="914285" y="401574"/>
              <a:ext cx="8815705" cy="521970"/>
            </a:xfrm>
            <a:custGeom>
              <a:avLst/>
              <a:gdLst/>
              <a:ahLst/>
              <a:cxnLst/>
              <a:rect l="l" t="t" r="r" b="b"/>
              <a:pathLst>
                <a:path w="8815705" h="521969">
                  <a:moveTo>
                    <a:pt x="8815578" y="460247"/>
                  </a:moveTo>
                  <a:lnTo>
                    <a:pt x="8815578" y="61721"/>
                  </a:lnTo>
                  <a:lnTo>
                    <a:pt x="8814816" y="54863"/>
                  </a:lnTo>
                  <a:lnTo>
                    <a:pt x="8794932" y="15497"/>
                  </a:lnTo>
                  <a:lnTo>
                    <a:pt x="8759952" y="0"/>
                  </a:lnTo>
                  <a:lnTo>
                    <a:pt x="61722" y="0"/>
                  </a:lnTo>
                  <a:lnTo>
                    <a:pt x="25112" y="11768"/>
                  </a:lnTo>
                  <a:lnTo>
                    <a:pt x="3047" y="43434"/>
                  </a:lnTo>
                  <a:lnTo>
                    <a:pt x="0" y="61722"/>
                  </a:lnTo>
                  <a:lnTo>
                    <a:pt x="0" y="460248"/>
                  </a:lnTo>
                  <a:lnTo>
                    <a:pt x="12496" y="496871"/>
                  </a:lnTo>
                  <a:lnTo>
                    <a:pt x="12954" y="497406"/>
                  </a:lnTo>
                  <a:lnTo>
                    <a:pt x="12954" y="57150"/>
                  </a:lnTo>
                  <a:lnTo>
                    <a:pt x="13716" y="54102"/>
                  </a:lnTo>
                  <a:lnTo>
                    <a:pt x="13716" y="51816"/>
                  </a:lnTo>
                  <a:lnTo>
                    <a:pt x="15240" y="46482"/>
                  </a:lnTo>
                  <a:lnTo>
                    <a:pt x="15240" y="47244"/>
                  </a:lnTo>
                  <a:lnTo>
                    <a:pt x="16764" y="41910"/>
                  </a:lnTo>
                  <a:lnTo>
                    <a:pt x="16764" y="42672"/>
                  </a:lnTo>
                  <a:lnTo>
                    <a:pt x="21336" y="33528"/>
                  </a:lnTo>
                  <a:lnTo>
                    <a:pt x="21336" y="34290"/>
                  </a:lnTo>
                  <a:lnTo>
                    <a:pt x="24383" y="29718"/>
                  </a:lnTo>
                  <a:lnTo>
                    <a:pt x="24383" y="30480"/>
                  </a:lnTo>
                  <a:lnTo>
                    <a:pt x="27432" y="26670"/>
                  </a:lnTo>
                  <a:lnTo>
                    <a:pt x="30479" y="24231"/>
                  </a:lnTo>
                  <a:lnTo>
                    <a:pt x="30479" y="23622"/>
                  </a:lnTo>
                  <a:lnTo>
                    <a:pt x="34290" y="21082"/>
                  </a:lnTo>
                  <a:lnTo>
                    <a:pt x="34290" y="20574"/>
                  </a:lnTo>
                  <a:lnTo>
                    <a:pt x="42672" y="16383"/>
                  </a:lnTo>
                  <a:lnTo>
                    <a:pt x="42672" y="16002"/>
                  </a:lnTo>
                  <a:lnTo>
                    <a:pt x="47243" y="14695"/>
                  </a:lnTo>
                  <a:lnTo>
                    <a:pt x="47243" y="14478"/>
                  </a:lnTo>
                  <a:lnTo>
                    <a:pt x="52577" y="12954"/>
                  </a:lnTo>
                  <a:lnTo>
                    <a:pt x="52577" y="13498"/>
                  </a:lnTo>
                  <a:lnTo>
                    <a:pt x="57150" y="12192"/>
                  </a:lnTo>
                  <a:lnTo>
                    <a:pt x="57150" y="12954"/>
                  </a:lnTo>
                  <a:lnTo>
                    <a:pt x="61722" y="12300"/>
                  </a:lnTo>
                  <a:lnTo>
                    <a:pt x="8753856" y="12287"/>
                  </a:lnTo>
                  <a:lnTo>
                    <a:pt x="8758428" y="12858"/>
                  </a:lnTo>
                  <a:lnTo>
                    <a:pt x="8758428" y="12191"/>
                  </a:lnTo>
                  <a:lnTo>
                    <a:pt x="8763000" y="13498"/>
                  </a:lnTo>
                  <a:lnTo>
                    <a:pt x="8763000" y="12953"/>
                  </a:lnTo>
                  <a:lnTo>
                    <a:pt x="8768334" y="14477"/>
                  </a:lnTo>
                  <a:lnTo>
                    <a:pt x="8768334" y="14695"/>
                  </a:lnTo>
                  <a:lnTo>
                    <a:pt x="8772906" y="16001"/>
                  </a:lnTo>
                  <a:lnTo>
                    <a:pt x="8772906" y="16328"/>
                  </a:lnTo>
                  <a:lnTo>
                    <a:pt x="8777478" y="18287"/>
                  </a:lnTo>
                  <a:lnTo>
                    <a:pt x="8777478" y="18668"/>
                  </a:lnTo>
                  <a:lnTo>
                    <a:pt x="8781288" y="20573"/>
                  </a:lnTo>
                  <a:lnTo>
                    <a:pt x="8781288" y="21082"/>
                  </a:lnTo>
                  <a:lnTo>
                    <a:pt x="8785097" y="23621"/>
                  </a:lnTo>
                  <a:lnTo>
                    <a:pt x="8785097" y="24231"/>
                  </a:lnTo>
                  <a:lnTo>
                    <a:pt x="8788146" y="26669"/>
                  </a:lnTo>
                  <a:lnTo>
                    <a:pt x="8791956" y="30479"/>
                  </a:lnTo>
                  <a:lnTo>
                    <a:pt x="8791956" y="30860"/>
                  </a:lnTo>
                  <a:lnTo>
                    <a:pt x="8794242" y="34289"/>
                  </a:lnTo>
                  <a:lnTo>
                    <a:pt x="8794242" y="33527"/>
                  </a:lnTo>
                  <a:lnTo>
                    <a:pt x="8798814" y="42671"/>
                  </a:lnTo>
                  <a:lnTo>
                    <a:pt x="8798814" y="41909"/>
                  </a:lnTo>
                  <a:lnTo>
                    <a:pt x="8800338" y="47243"/>
                  </a:lnTo>
                  <a:lnTo>
                    <a:pt x="8800338" y="46481"/>
                  </a:lnTo>
                  <a:lnTo>
                    <a:pt x="8801862" y="51815"/>
                  </a:lnTo>
                  <a:lnTo>
                    <a:pt x="8801862" y="51053"/>
                  </a:lnTo>
                  <a:lnTo>
                    <a:pt x="8802624" y="57149"/>
                  </a:lnTo>
                  <a:lnTo>
                    <a:pt x="8802624" y="496418"/>
                  </a:lnTo>
                  <a:lnTo>
                    <a:pt x="8810012" y="485136"/>
                  </a:lnTo>
                  <a:lnTo>
                    <a:pt x="8814816" y="466343"/>
                  </a:lnTo>
                  <a:lnTo>
                    <a:pt x="8815578" y="460247"/>
                  </a:lnTo>
                  <a:close/>
                </a:path>
                <a:path w="8815705" h="521969">
                  <a:moveTo>
                    <a:pt x="14478" y="470154"/>
                  </a:moveTo>
                  <a:lnTo>
                    <a:pt x="12954" y="464820"/>
                  </a:lnTo>
                  <a:lnTo>
                    <a:pt x="12954" y="497406"/>
                  </a:lnTo>
                  <a:lnTo>
                    <a:pt x="13716" y="498298"/>
                  </a:lnTo>
                  <a:lnTo>
                    <a:pt x="13716" y="469392"/>
                  </a:lnTo>
                  <a:lnTo>
                    <a:pt x="14478" y="470154"/>
                  </a:lnTo>
                  <a:close/>
                </a:path>
                <a:path w="8815705" h="521969">
                  <a:moveTo>
                    <a:pt x="14478" y="51054"/>
                  </a:moveTo>
                  <a:lnTo>
                    <a:pt x="13716" y="51816"/>
                  </a:lnTo>
                  <a:lnTo>
                    <a:pt x="13716" y="54102"/>
                  </a:lnTo>
                  <a:lnTo>
                    <a:pt x="14478" y="51054"/>
                  </a:lnTo>
                  <a:close/>
                </a:path>
                <a:path w="8815705" h="521969">
                  <a:moveTo>
                    <a:pt x="31242" y="513479"/>
                  </a:moveTo>
                  <a:lnTo>
                    <a:pt x="31242" y="498348"/>
                  </a:lnTo>
                  <a:lnTo>
                    <a:pt x="27432" y="494538"/>
                  </a:lnTo>
                  <a:lnTo>
                    <a:pt x="27432" y="495300"/>
                  </a:lnTo>
                  <a:lnTo>
                    <a:pt x="21336" y="487680"/>
                  </a:lnTo>
                  <a:lnTo>
                    <a:pt x="19050" y="483108"/>
                  </a:lnTo>
                  <a:lnTo>
                    <a:pt x="19050" y="483870"/>
                  </a:lnTo>
                  <a:lnTo>
                    <a:pt x="16764" y="479298"/>
                  </a:lnTo>
                  <a:lnTo>
                    <a:pt x="15240" y="474726"/>
                  </a:lnTo>
                  <a:lnTo>
                    <a:pt x="13716" y="469392"/>
                  </a:lnTo>
                  <a:lnTo>
                    <a:pt x="13716" y="498298"/>
                  </a:lnTo>
                  <a:lnTo>
                    <a:pt x="17660" y="502915"/>
                  </a:lnTo>
                  <a:lnTo>
                    <a:pt x="22860" y="507492"/>
                  </a:lnTo>
                  <a:lnTo>
                    <a:pt x="27432" y="511302"/>
                  </a:lnTo>
                  <a:lnTo>
                    <a:pt x="31242" y="513479"/>
                  </a:lnTo>
                  <a:close/>
                </a:path>
                <a:path w="8815705" h="521969">
                  <a:moveTo>
                    <a:pt x="31242" y="23622"/>
                  </a:moveTo>
                  <a:lnTo>
                    <a:pt x="30479" y="23622"/>
                  </a:lnTo>
                  <a:lnTo>
                    <a:pt x="30479" y="24231"/>
                  </a:lnTo>
                  <a:lnTo>
                    <a:pt x="31242" y="23622"/>
                  </a:lnTo>
                  <a:close/>
                </a:path>
                <a:path w="8815705" h="521969">
                  <a:moveTo>
                    <a:pt x="35052" y="515656"/>
                  </a:moveTo>
                  <a:lnTo>
                    <a:pt x="35052" y="501396"/>
                  </a:lnTo>
                  <a:lnTo>
                    <a:pt x="30479" y="497586"/>
                  </a:lnTo>
                  <a:lnTo>
                    <a:pt x="31242" y="498348"/>
                  </a:lnTo>
                  <a:lnTo>
                    <a:pt x="31242" y="513479"/>
                  </a:lnTo>
                  <a:lnTo>
                    <a:pt x="35052" y="515656"/>
                  </a:lnTo>
                  <a:close/>
                </a:path>
                <a:path w="8815705" h="521969">
                  <a:moveTo>
                    <a:pt x="35052" y="20574"/>
                  </a:moveTo>
                  <a:lnTo>
                    <a:pt x="34290" y="20574"/>
                  </a:lnTo>
                  <a:lnTo>
                    <a:pt x="34290" y="21082"/>
                  </a:lnTo>
                  <a:lnTo>
                    <a:pt x="35052" y="20574"/>
                  </a:lnTo>
                  <a:close/>
                </a:path>
                <a:path w="8815705" h="521969">
                  <a:moveTo>
                    <a:pt x="43434" y="505206"/>
                  </a:moveTo>
                  <a:lnTo>
                    <a:pt x="38862" y="502920"/>
                  </a:lnTo>
                  <a:lnTo>
                    <a:pt x="38862" y="503682"/>
                  </a:lnTo>
                  <a:lnTo>
                    <a:pt x="34290" y="500634"/>
                  </a:lnTo>
                  <a:lnTo>
                    <a:pt x="35052" y="501396"/>
                  </a:lnTo>
                  <a:lnTo>
                    <a:pt x="35052" y="515656"/>
                  </a:lnTo>
                  <a:lnTo>
                    <a:pt x="38100" y="517398"/>
                  </a:lnTo>
                  <a:lnTo>
                    <a:pt x="42672" y="518704"/>
                  </a:lnTo>
                  <a:lnTo>
                    <a:pt x="42672" y="505206"/>
                  </a:lnTo>
                  <a:lnTo>
                    <a:pt x="43434" y="505206"/>
                  </a:lnTo>
                  <a:close/>
                </a:path>
                <a:path w="8815705" h="521969">
                  <a:moveTo>
                    <a:pt x="43434" y="16002"/>
                  </a:moveTo>
                  <a:lnTo>
                    <a:pt x="42672" y="16002"/>
                  </a:lnTo>
                  <a:lnTo>
                    <a:pt x="42672" y="16383"/>
                  </a:lnTo>
                  <a:lnTo>
                    <a:pt x="43434" y="16002"/>
                  </a:lnTo>
                  <a:close/>
                </a:path>
                <a:path w="8815705" h="521969">
                  <a:moveTo>
                    <a:pt x="48006" y="520065"/>
                  </a:moveTo>
                  <a:lnTo>
                    <a:pt x="48006" y="507492"/>
                  </a:lnTo>
                  <a:lnTo>
                    <a:pt x="42672" y="505206"/>
                  </a:lnTo>
                  <a:lnTo>
                    <a:pt x="42672" y="518704"/>
                  </a:lnTo>
                  <a:lnTo>
                    <a:pt x="43434" y="518922"/>
                  </a:lnTo>
                  <a:lnTo>
                    <a:pt x="48006" y="520065"/>
                  </a:lnTo>
                  <a:close/>
                </a:path>
                <a:path w="8815705" h="521969">
                  <a:moveTo>
                    <a:pt x="48006" y="14478"/>
                  </a:moveTo>
                  <a:lnTo>
                    <a:pt x="47243" y="14478"/>
                  </a:lnTo>
                  <a:lnTo>
                    <a:pt x="47243" y="14695"/>
                  </a:lnTo>
                  <a:lnTo>
                    <a:pt x="48006" y="14478"/>
                  </a:lnTo>
                  <a:close/>
                </a:path>
                <a:path w="8815705" h="521969">
                  <a:moveTo>
                    <a:pt x="52578" y="508254"/>
                  </a:moveTo>
                  <a:lnTo>
                    <a:pt x="47244" y="506730"/>
                  </a:lnTo>
                  <a:lnTo>
                    <a:pt x="48006" y="507492"/>
                  </a:lnTo>
                  <a:lnTo>
                    <a:pt x="48006" y="520065"/>
                  </a:lnTo>
                  <a:lnTo>
                    <a:pt x="51816" y="521017"/>
                  </a:lnTo>
                  <a:lnTo>
                    <a:pt x="51816" y="508254"/>
                  </a:lnTo>
                  <a:lnTo>
                    <a:pt x="52578" y="508254"/>
                  </a:lnTo>
                  <a:close/>
                </a:path>
                <a:path w="8815705" h="521969">
                  <a:moveTo>
                    <a:pt x="52577" y="13498"/>
                  </a:moveTo>
                  <a:lnTo>
                    <a:pt x="52577" y="12954"/>
                  </a:lnTo>
                  <a:lnTo>
                    <a:pt x="51816" y="13716"/>
                  </a:lnTo>
                  <a:lnTo>
                    <a:pt x="52577" y="13498"/>
                  </a:lnTo>
                  <a:close/>
                </a:path>
                <a:path w="8815705" h="521969">
                  <a:moveTo>
                    <a:pt x="8759190" y="521969"/>
                  </a:moveTo>
                  <a:lnTo>
                    <a:pt x="8759190" y="509015"/>
                  </a:lnTo>
                  <a:lnTo>
                    <a:pt x="57150" y="509016"/>
                  </a:lnTo>
                  <a:lnTo>
                    <a:pt x="51816" y="508254"/>
                  </a:lnTo>
                  <a:lnTo>
                    <a:pt x="51816" y="521017"/>
                  </a:lnTo>
                  <a:lnTo>
                    <a:pt x="55626" y="521970"/>
                  </a:lnTo>
                  <a:lnTo>
                    <a:pt x="8759190" y="521969"/>
                  </a:lnTo>
                  <a:close/>
                </a:path>
                <a:path w="8815705" h="521969">
                  <a:moveTo>
                    <a:pt x="8753856" y="12287"/>
                  </a:moveTo>
                  <a:lnTo>
                    <a:pt x="8753094" y="12191"/>
                  </a:lnTo>
                  <a:lnTo>
                    <a:pt x="8753856" y="12287"/>
                  </a:lnTo>
                  <a:close/>
                </a:path>
                <a:path w="8815705" h="521969">
                  <a:moveTo>
                    <a:pt x="8759190" y="12953"/>
                  </a:moveTo>
                  <a:lnTo>
                    <a:pt x="8758428" y="12191"/>
                  </a:lnTo>
                  <a:lnTo>
                    <a:pt x="8758428" y="12858"/>
                  </a:lnTo>
                  <a:lnTo>
                    <a:pt x="8759190" y="12953"/>
                  </a:lnTo>
                  <a:close/>
                </a:path>
                <a:path w="8815705" h="521969">
                  <a:moveTo>
                    <a:pt x="8763762" y="521017"/>
                  </a:moveTo>
                  <a:lnTo>
                    <a:pt x="8763762" y="508253"/>
                  </a:lnTo>
                  <a:lnTo>
                    <a:pt x="8758428" y="509015"/>
                  </a:lnTo>
                  <a:lnTo>
                    <a:pt x="8759190" y="509015"/>
                  </a:lnTo>
                  <a:lnTo>
                    <a:pt x="8759190" y="521969"/>
                  </a:lnTo>
                  <a:lnTo>
                    <a:pt x="8759952" y="521969"/>
                  </a:lnTo>
                  <a:lnTo>
                    <a:pt x="8763762" y="521017"/>
                  </a:lnTo>
                  <a:close/>
                </a:path>
                <a:path w="8815705" h="521969">
                  <a:moveTo>
                    <a:pt x="8763762" y="13715"/>
                  </a:moveTo>
                  <a:lnTo>
                    <a:pt x="8763000" y="12953"/>
                  </a:lnTo>
                  <a:lnTo>
                    <a:pt x="8763000" y="13498"/>
                  </a:lnTo>
                  <a:lnTo>
                    <a:pt x="8763762" y="13715"/>
                  </a:lnTo>
                  <a:close/>
                </a:path>
                <a:path w="8815705" h="521969">
                  <a:moveTo>
                    <a:pt x="8768334" y="506729"/>
                  </a:moveTo>
                  <a:lnTo>
                    <a:pt x="8763000" y="508253"/>
                  </a:lnTo>
                  <a:lnTo>
                    <a:pt x="8763762" y="508253"/>
                  </a:lnTo>
                  <a:lnTo>
                    <a:pt x="8763762" y="521017"/>
                  </a:lnTo>
                  <a:lnTo>
                    <a:pt x="8766048" y="520445"/>
                  </a:lnTo>
                  <a:lnTo>
                    <a:pt x="8767572" y="519880"/>
                  </a:lnTo>
                  <a:lnTo>
                    <a:pt x="8767572" y="507491"/>
                  </a:lnTo>
                  <a:lnTo>
                    <a:pt x="8768334" y="506729"/>
                  </a:lnTo>
                  <a:close/>
                </a:path>
                <a:path w="8815705" h="521969">
                  <a:moveTo>
                    <a:pt x="8768334" y="14695"/>
                  </a:moveTo>
                  <a:lnTo>
                    <a:pt x="8768334" y="14477"/>
                  </a:lnTo>
                  <a:lnTo>
                    <a:pt x="8767572" y="14477"/>
                  </a:lnTo>
                  <a:lnTo>
                    <a:pt x="8768334" y="14695"/>
                  </a:lnTo>
                  <a:close/>
                </a:path>
                <a:path w="8815705" h="521969">
                  <a:moveTo>
                    <a:pt x="8772906" y="517901"/>
                  </a:moveTo>
                  <a:lnTo>
                    <a:pt x="8772906" y="505205"/>
                  </a:lnTo>
                  <a:lnTo>
                    <a:pt x="8767572" y="507491"/>
                  </a:lnTo>
                  <a:lnTo>
                    <a:pt x="8767572" y="519880"/>
                  </a:lnTo>
                  <a:lnTo>
                    <a:pt x="8772906" y="517901"/>
                  </a:lnTo>
                  <a:close/>
                </a:path>
                <a:path w="8815705" h="521969">
                  <a:moveTo>
                    <a:pt x="8772906" y="16328"/>
                  </a:moveTo>
                  <a:lnTo>
                    <a:pt x="8772906" y="16001"/>
                  </a:lnTo>
                  <a:lnTo>
                    <a:pt x="8772144" y="16001"/>
                  </a:lnTo>
                  <a:lnTo>
                    <a:pt x="8772906" y="16328"/>
                  </a:lnTo>
                  <a:close/>
                </a:path>
                <a:path w="8815705" h="521969">
                  <a:moveTo>
                    <a:pt x="8777478" y="502919"/>
                  </a:moveTo>
                  <a:lnTo>
                    <a:pt x="8772144" y="505205"/>
                  </a:lnTo>
                  <a:lnTo>
                    <a:pt x="8772906" y="505205"/>
                  </a:lnTo>
                  <a:lnTo>
                    <a:pt x="8772906" y="517901"/>
                  </a:lnTo>
                  <a:lnTo>
                    <a:pt x="8776716" y="516488"/>
                  </a:lnTo>
                  <a:lnTo>
                    <a:pt x="8776716" y="503681"/>
                  </a:lnTo>
                  <a:lnTo>
                    <a:pt x="8777478" y="502919"/>
                  </a:lnTo>
                  <a:close/>
                </a:path>
                <a:path w="8815705" h="521969">
                  <a:moveTo>
                    <a:pt x="8777478" y="18668"/>
                  </a:moveTo>
                  <a:lnTo>
                    <a:pt x="8777478" y="18287"/>
                  </a:lnTo>
                  <a:lnTo>
                    <a:pt x="8776716" y="18287"/>
                  </a:lnTo>
                  <a:lnTo>
                    <a:pt x="8777478" y="18668"/>
                  </a:lnTo>
                  <a:close/>
                </a:path>
                <a:path w="8815705" h="521969">
                  <a:moveTo>
                    <a:pt x="8781288" y="500633"/>
                  </a:moveTo>
                  <a:lnTo>
                    <a:pt x="8776716" y="503681"/>
                  </a:lnTo>
                  <a:lnTo>
                    <a:pt x="8776716" y="516488"/>
                  </a:lnTo>
                  <a:lnTo>
                    <a:pt x="8780526" y="515074"/>
                  </a:lnTo>
                  <a:lnTo>
                    <a:pt x="8780526" y="501395"/>
                  </a:lnTo>
                  <a:lnTo>
                    <a:pt x="8781288" y="500633"/>
                  </a:lnTo>
                  <a:close/>
                </a:path>
                <a:path w="8815705" h="521969">
                  <a:moveTo>
                    <a:pt x="8781288" y="21082"/>
                  </a:moveTo>
                  <a:lnTo>
                    <a:pt x="8781288" y="20573"/>
                  </a:lnTo>
                  <a:lnTo>
                    <a:pt x="8780526" y="20573"/>
                  </a:lnTo>
                  <a:lnTo>
                    <a:pt x="8781288" y="21082"/>
                  </a:lnTo>
                  <a:close/>
                </a:path>
                <a:path w="8815705" h="521969">
                  <a:moveTo>
                    <a:pt x="8791956" y="507424"/>
                  </a:moveTo>
                  <a:lnTo>
                    <a:pt x="8791956" y="491489"/>
                  </a:lnTo>
                  <a:lnTo>
                    <a:pt x="8788146" y="495299"/>
                  </a:lnTo>
                  <a:lnTo>
                    <a:pt x="8788146" y="494537"/>
                  </a:lnTo>
                  <a:lnTo>
                    <a:pt x="8784336" y="498347"/>
                  </a:lnTo>
                  <a:lnTo>
                    <a:pt x="8780526" y="501395"/>
                  </a:lnTo>
                  <a:lnTo>
                    <a:pt x="8780526" y="515074"/>
                  </a:lnTo>
                  <a:lnTo>
                    <a:pt x="8784217" y="513705"/>
                  </a:lnTo>
                  <a:lnTo>
                    <a:pt x="8791956" y="507424"/>
                  </a:lnTo>
                  <a:close/>
                </a:path>
                <a:path w="8815705" h="521969">
                  <a:moveTo>
                    <a:pt x="8785097" y="24231"/>
                  </a:moveTo>
                  <a:lnTo>
                    <a:pt x="8785097" y="23621"/>
                  </a:lnTo>
                  <a:lnTo>
                    <a:pt x="8784336" y="23621"/>
                  </a:lnTo>
                  <a:lnTo>
                    <a:pt x="8785097" y="24231"/>
                  </a:lnTo>
                  <a:close/>
                </a:path>
                <a:path w="8815705" h="521969">
                  <a:moveTo>
                    <a:pt x="8785097" y="497586"/>
                  </a:moveTo>
                  <a:lnTo>
                    <a:pt x="8784336" y="498221"/>
                  </a:lnTo>
                  <a:lnTo>
                    <a:pt x="8785097" y="497586"/>
                  </a:lnTo>
                  <a:close/>
                </a:path>
                <a:path w="8815705" h="521969">
                  <a:moveTo>
                    <a:pt x="8791956" y="30860"/>
                  </a:moveTo>
                  <a:lnTo>
                    <a:pt x="8791956" y="30479"/>
                  </a:lnTo>
                  <a:lnTo>
                    <a:pt x="8791194" y="29717"/>
                  </a:lnTo>
                  <a:lnTo>
                    <a:pt x="8791956" y="30860"/>
                  </a:lnTo>
                  <a:close/>
                </a:path>
                <a:path w="8815705" h="521969">
                  <a:moveTo>
                    <a:pt x="8802624" y="496418"/>
                  </a:moveTo>
                  <a:lnTo>
                    <a:pt x="8802624" y="464819"/>
                  </a:lnTo>
                  <a:lnTo>
                    <a:pt x="8801862" y="470153"/>
                  </a:lnTo>
                  <a:lnTo>
                    <a:pt x="8801862" y="469391"/>
                  </a:lnTo>
                  <a:lnTo>
                    <a:pt x="8800338" y="474725"/>
                  </a:lnTo>
                  <a:lnTo>
                    <a:pt x="8798814" y="479297"/>
                  </a:lnTo>
                  <a:lnTo>
                    <a:pt x="8796528" y="483869"/>
                  </a:lnTo>
                  <a:lnTo>
                    <a:pt x="8796528" y="483107"/>
                  </a:lnTo>
                  <a:lnTo>
                    <a:pt x="8794242" y="487679"/>
                  </a:lnTo>
                  <a:lnTo>
                    <a:pt x="8791194" y="491489"/>
                  </a:lnTo>
                  <a:lnTo>
                    <a:pt x="8791956" y="491489"/>
                  </a:lnTo>
                  <a:lnTo>
                    <a:pt x="8791956" y="507424"/>
                  </a:lnTo>
                  <a:lnTo>
                    <a:pt x="8799342" y="501429"/>
                  </a:lnTo>
                  <a:lnTo>
                    <a:pt x="8802624" y="496418"/>
                  </a:lnTo>
                  <a:close/>
                </a:path>
              </a:pathLst>
            </a:custGeom>
            <a:solidFill>
              <a:srgbClr val="BEBEBE"/>
            </a:solidFill>
          </p:spPr>
          <p:txBody>
            <a:bodyPr wrap="square" lIns="0" tIns="0" rIns="0" bIns="0" rtlCol="0"/>
            <a:lstStyle/>
            <a:p>
              <a:endParaRPr/>
            </a:p>
          </p:txBody>
        </p:sp>
      </p:grpSp>
      <p:sp>
        <p:nvSpPr>
          <p:cNvPr id="39" name="object 39"/>
          <p:cNvSpPr txBox="1">
            <a:spLocks noGrp="1"/>
          </p:cNvSpPr>
          <p:nvPr>
            <p:ph type="title"/>
          </p:nvPr>
        </p:nvSpPr>
        <p:spPr>
          <a:xfrm>
            <a:off x="1015879" y="449834"/>
            <a:ext cx="3837940" cy="407034"/>
          </a:xfrm>
          <a:prstGeom prst="rect">
            <a:avLst/>
          </a:prstGeom>
        </p:spPr>
        <p:txBody>
          <a:bodyPr vert="horz" wrap="square" lIns="0" tIns="12700" rIns="0" bIns="0" rtlCol="0">
            <a:spAutoFit/>
          </a:bodyPr>
          <a:lstStyle/>
          <a:p>
            <a:pPr marL="12700">
              <a:lnSpc>
                <a:spcPct val="100000"/>
              </a:lnSpc>
              <a:spcBef>
                <a:spcPts val="100"/>
              </a:spcBef>
            </a:pPr>
            <a:r>
              <a:rPr spc="-5" dirty="0">
                <a:solidFill>
                  <a:srgbClr val="375622"/>
                </a:solidFill>
              </a:rPr>
              <a:t>肆、技專校院考招資訊查詢</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866279" y="6781038"/>
            <a:ext cx="409956" cy="409955"/>
          </a:xfrm>
          <a:prstGeom prst="rect">
            <a:avLst/>
          </a:prstGeom>
        </p:spPr>
      </p:pic>
      <p:grpSp>
        <p:nvGrpSpPr>
          <p:cNvPr id="3" name="object 3"/>
          <p:cNvGrpSpPr/>
          <p:nvPr/>
        </p:nvGrpSpPr>
        <p:grpSpPr>
          <a:xfrm>
            <a:off x="1579511" y="1268730"/>
            <a:ext cx="8020050" cy="2270125"/>
            <a:chOff x="1579511" y="1268730"/>
            <a:chExt cx="8020050" cy="2270125"/>
          </a:xfrm>
        </p:grpSpPr>
        <p:sp>
          <p:nvSpPr>
            <p:cNvPr id="4" name="object 4"/>
            <p:cNvSpPr/>
            <p:nvPr/>
          </p:nvSpPr>
          <p:spPr>
            <a:xfrm>
              <a:off x="1593227" y="1905762"/>
              <a:ext cx="1708150" cy="1619250"/>
            </a:xfrm>
            <a:custGeom>
              <a:avLst/>
              <a:gdLst/>
              <a:ahLst/>
              <a:cxnLst/>
              <a:rect l="l" t="t" r="r" b="b"/>
              <a:pathLst>
                <a:path w="1708150" h="1619250">
                  <a:moveTo>
                    <a:pt x="1707642" y="1349502"/>
                  </a:moveTo>
                  <a:lnTo>
                    <a:pt x="1707642" y="269748"/>
                  </a:lnTo>
                  <a:lnTo>
                    <a:pt x="1703308" y="221362"/>
                  </a:lnTo>
                  <a:lnTo>
                    <a:pt x="1690809" y="175780"/>
                  </a:lnTo>
                  <a:lnTo>
                    <a:pt x="1670896" y="133773"/>
                  </a:lnTo>
                  <a:lnTo>
                    <a:pt x="1644323" y="96112"/>
                  </a:lnTo>
                  <a:lnTo>
                    <a:pt x="1611843" y="63568"/>
                  </a:lnTo>
                  <a:lnTo>
                    <a:pt x="1574207" y="36914"/>
                  </a:lnTo>
                  <a:lnTo>
                    <a:pt x="1532168" y="16920"/>
                  </a:lnTo>
                  <a:lnTo>
                    <a:pt x="1486480" y="4358"/>
                  </a:lnTo>
                  <a:lnTo>
                    <a:pt x="1437894" y="0"/>
                  </a:lnTo>
                  <a:lnTo>
                    <a:pt x="270510" y="0"/>
                  </a:lnTo>
                  <a:lnTo>
                    <a:pt x="221897" y="4358"/>
                  </a:lnTo>
                  <a:lnTo>
                    <a:pt x="176139" y="16920"/>
                  </a:lnTo>
                  <a:lnTo>
                    <a:pt x="133999" y="36914"/>
                  </a:lnTo>
                  <a:lnTo>
                    <a:pt x="96243" y="63568"/>
                  </a:lnTo>
                  <a:lnTo>
                    <a:pt x="63635" y="96112"/>
                  </a:lnTo>
                  <a:lnTo>
                    <a:pt x="36942" y="133773"/>
                  </a:lnTo>
                  <a:lnTo>
                    <a:pt x="16929" y="175780"/>
                  </a:lnTo>
                  <a:lnTo>
                    <a:pt x="4359" y="221362"/>
                  </a:lnTo>
                  <a:lnTo>
                    <a:pt x="0" y="269748"/>
                  </a:lnTo>
                  <a:lnTo>
                    <a:pt x="0" y="1349502"/>
                  </a:lnTo>
                  <a:lnTo>
                    <a:pt x="4359" y="1397887"/>
                  </a:lnTo>
                  <a:lnTo>
                    <a:pt x="16929" y="1443469"/>
                  </a:lnTo>
                  <a:lnTo>
                    <a:pt x="36942" y="1485476"/>
                  </a:lnTo>
                  <a:lnTo>
                    <a:pt x="63635" y="1523137"/>
                  </a:lnTo>
                  <a:lnTo>
                    <a:pt x="96243" y="1555681"/>
                  </a:lnTo>
                  <a:lnTo>
                    <a:pt x="133999" y="1582335"/>
                  </a:lnTo>
                  <a:lnTo>
                    <a:pt x="176139" y="1602329"/>
                  </a:lnTo>
                  <a:lnTo>
                    <a:pt x="221897" y="1614891"/>
                  </a:lnTo>
                  <a:lnTo>
                    <a:pt x="270510" y="1619250"/>
                  </a:lnTo>
                  <a:lnTo>
                    <a:pt x="1437894" y="1619250"/>
                  </a:lnTo>
                  <a:lnTo>
                    <a:pt x="1486480" y="1614891"/>
                  </a:lnTo>
                  <a:lnTo>
                    <a:pt x="1532168" y="1602329"/>
                  </a:lnTo>
                  <a:lnTo>
                    <a:pt x="1574207" y="1582335"/>
                  </a:lnTo>
                  <a:lnTo>
                    <a:pt x="1611843" y="1555681"/>
                  </a:lnTo>
                  <a:lnTo>
                    <a:pt x="1644323" y="1523137"/>
                  </a:lnTo>
                  <a:lnTo>
                    <a:pt x="1670896" y="1485476"/>
                  </a:lnTo>
                  <a:lnTo>
                    <a:pt x="1690809" y="1443469"/>
                  </a:lnTo>
                  <a:lnTo>
                    <a:pt x="1703308" y="1397887"/>
                  </a:lnTo>
                  <a:lnTo>
                    <a:pt x="1707642" y="1349502"/>
                  </a:lnTo>
                  <a:close/>
                </a:path>
              </a:pathLst>
            </a:custGeom>
            <a:solidFill>
              <a:srgbClr val="D9E2F2"/>
            </a:solidFill>
          </p:spPr>
          <p:txBody>
            <a:bodyPr wrap="square" lIns="0" tIns="0" rIns="0" bIns="0" rtlCol="0"/>
            <a:lstStyle/>
            <a:p>
              <a:endParaRPr/>
            </a:p>
          </p:txBody>
        </p:sp>
        <p:sp>
          <p:nvSpPr>
            <p:cNvPr id="5" name="object 5"/>
            <p:cNvSpPr/>
            <p:nvPr/>
          </p:nvSpPr>
          <p:spPr>
            <a:xfrm>
              <a:off x="1579511" y="1891284"/>
              <a:ext cx="1727200" cy="1647825"/>
            </a:xfrm>
            <a:custGeom>
              <a:avLst/>
              <a:gdLst/>
              <a:ahLst/>
              <a:cxnLst/>
              <a:rect l="l" t="t" r="r" b="b"/>
              <a:pathLst>
                <a:path w="1727200" h="1647825">
                  <a:moveTo>
                    <a:pt x="1727200" y="1423747"/>
                  </a:moveTo>
                  <a:lnTo>
                    <a:pt x="1727200" y="255269"/>
                  </a:lnTo>
                  <a:lnTo>
                    <a:pt x="1714500" y="210318"/>
                  </a:lnTo>
                  <a:lnTo>
                    <a:pt x="1701800" y="168073"/>
                  </a:lnTo>
                  <a:lnTo>
                    <a:pt x="1689100" y="129161"/>
                  </a:lnTo>
                  <a:lnTo>
                    <a:pt x="1651000" y="94209"/>
                  </a:lnTo>
                  <a:lnTo>
                    <a:pt x="1625600" y="63843"/>
                  </a:lnTo>
                  <a:lnTo>
                    <a:pt x="1587500" y="38689"/>
                  </a:lnTo>
                  <a:lnTo>
                    <a:pt x="1549400" y="19374"/>
                  </a:lnTo>
                  <a:lnTo>
                    <a:pt x="1511300" y="6522"/>
                  </a:lnTo>
                  <a:lnTo>
                    <a:pt x="1460500" y="761"/>
                  </a:lnTo>
                  <a:lnTo>
                    <a:pt x="1447800" y="0"/>
                  </a:lnTo>
                  <a:lnTo>
                    <a:pt x="279400" y="0"/>
                  </a:lnTo>
                  <a:lnTo>
                    <a:pt x="228600" y="3819"/>
                  </a:lnTo>
                  <a:lnTo>
                    <a:pt x="190499" y="14728"/>
                  </a:lnTo>
                  <a:lnTo>
                    <a:pt x="152399" y="32153"/>
                  </a:lnTo>
                  <a:lnTo>
                    <a:pt x="114299" y="55524"/>
                  </a:lnTo>
                  <a:lnTo>
                    <a:pt x="76199" y="84269"/>
                  </a:lnTo>
                  <a:lnTo>
                    <a:pt x="50799" y="117816"/>
                  </a:lnTo>
                  <a:lnTo>
                    <a:pt x="25399" y="155594"/>
                  </a:lnTo>
                  <a:lnTo>
                    <a:pt x="12699" y="197030"/>
                  </a:lnTo>
                  <a:lnTo>
                    <a:pt x="0" y="241553"/>
                  </a:lnTo>
                  <a:lnTo>
                    <a:pt x="0" y="1421130"/>
                  </a:lnTo>
                  <a:lnTo>
                    <a:pt x="12700" y="1463612"/>
                  </a:lnTo>
                  <a:lnTo>
                    <a:pt x="25400" y="1504311"/>
                  </a:lnTo>
                  <a:lnTo>
                    <a:pt x="25399" y="220979"/>
                  </a:lnTo>
                  <a:lnTo>
                    <a:pt x="38099" y="208025"/>
                  </a:lnTo>
                  <a:lnTo>
                    <a:pt x="38099" y="185165"/>
                  </a:lnTo>
                  <a:lnTo>
                    <a:pt x="50799" y="173735"/>
                  </a:lnTo>
                  <a:lnTo>
                    <a:pt x="50799" y="163067"/>
                  </a:lnTo>
                  <a:lnTo>
                    <a:pt x="63499" y="151637"/>
                  </a:lnTo>
                  <a:lnTo>
                    <a:pt x="63499" y="141731"/>
                  </a:lnTo>
                  <a:lnTo>
                    <a:pt x="76199" y="131063"/>
                  </a:lnTo>
                  <a:lnTo>
                    <a:pt x="76199" y="121919"/>
                  </a:lnTo>
                  <a:lnTo>
                    <a:pt x="88899" y="112013"/>
                  </a:lnTo>
                  <a:lnTo>
                    <a:pt x="88899" y="112775"/>
                  </a:lnTo>
                  <a:lnTo>
                    <a:pt x="101599" y="103631"/>
                  </a:lnTo>
                  <a:lnTo>
                    <a:pt x="101599" y="95249"/>
                  </a:lnTo>
                  <a:lnTo>
                    <a:pt x="114299" y="86867"/>
                  </a:lnTo>
                  <a:lnTo>
                    <a:pt x="114299" y="87629"/>
                  </a:lnTo>
                  <a:lnTo>
                    <a:pt x="126999" y="79247"/>
                  </a:lnTo>
                  <a:lnTo>
                    <a:pt x="126999" y="80009"/>
                  </a:lnTo>
                  <a:lnTo>
                    <a:pt x="139699" y="72389"/>
                  </a:lnTo>
                  <a:lnTo>
                    <a:pt x="139699" y="66293"/>
                  </a:lnTo>
                  <a:lnTo>
                    <a:pt x="152399" y="59435"/>
                  </a:lnTo>
                  <a:lnTo>
                    <a:pt x="152399" y="60197"/>
                  </a:lnTo>
                  <a:lnTo>
                    <a:pt x="165099" y="54101"/>
                  </a:lnTo>
                  <a:lnTo>
                    <a:pt x="177799" y="48767"/>
                  </a:lnTo>
                  <a:lnTo>
                    <a:pt x="190499" y="44195"/>
                  </a:lnTo>
                  <a:lnTo>
                    <a:pt x="215900" y="36575"/>
                  </a:lnTo>
                  <a:lnTo>
                    <a:pt x="215900" y="37337"/>
                  </a:lnTo>
                  <a:lnTo>
                    <a:pt x="228600" y="34289"/>
                  </a:lnTo>
                  <a:lnTo>
                    <a:pt x="241300" y="32003"/>
                  </a:lnTo>
                  <a:lnTo>
                    <a:pt x="266700" y="28955"/>
                  </a:lnTo>
                  <a:lnTo>
                    <a:pt x="1460500" y="28955"/>
                  </a:lnTo>
                  <a:lnTo>
                    <a:pt x="1485900" y="32003"/>
                  </a:lnTo>
                  <a:lnTo>
                    <a:pt x="1498600" y="34289"/>
                  </a:lnTo>
                  <a:lnTo>
                    <a:pt x="1511300" y="37337"/>
                  </a:lnTo>
                  <a:lnTo>
                    <a:pt x="1511300" y="36575"/>
                  </a:lnTo>
                  <a:lnTo>
                    <a:pt x="1536700" y="44195"/>
                  </a:lnTo>
                  <a:lnTo>
                    <a:pt x="1549400" y="48767"/>
                  </a:lnTo>
                  <a:lnTo>
                    <a:pt x="1562100" y="54101"/>
                  </a:lnTo>
                  <a:lnTo>
                    <a:pt x="1562100" y="59435"/>
                  </a:lnTo>
                  <a:lnTo>
                    <a:pt x="1574800" y="66293"/>
                  </a:lnTo>
                  <a:lnTo>
                    <a:pt x="1574800" y="65531"/>
                  </a:lnTo>
                  <a:lnTo>
                    <a:pt x="1587500" y="72389"/>
                  </a:lnTo>
                  <a:lnTo>
                    <a:pt x="1600200" y="80009"/>
                  </a:lnTo>
                  <a:lnTo>
                    <a:pt x="1600200" y="79247"/>
                  </a:lnTo>
                  <a:lnTo>
                    <a:pt x="1612900" y="87629"/>
                  </a:lnTo>
                  <a:lnTo>
                    <a:pt x="1612900" y="95249"/>
                  </a:lnTo>
                  <a:lnTo>
                    <a:pt x="1625600" y="103631"/>
                  </a:lnTo>
                  <a:lnTo>
                    <a:pt x="1638300" y="112775"/>
                  </a:lnTo>
                  <a:lnTo>
                    <a:pt x="1638300" y="121919"/>
                  </a:lnTo>
                  <a:lnTo>
                    <a:pt x="1651000" y="131825"/>
                  </a:lnTo>
                  <a:lnTo>
                    <a:pt x="1651000" y="131063"/>
                  </a:lnTo>
                  <a:lnTo>
                    <a:pt x="1663700" y="141731"/>
                  </a:lnTo>
                  <a:lnTo>
                    <a:pt x="1663700" y="151637"/>
                  </a:lnTo>
                  <a:lnTo>
                    <a:pt x="1676400" y="163067"/>
                  </a:lnTo>
                  <a:lnTo>
                    <a:pt x="1676400" y="184403"/>
                  </a:lnTo>
                  <a:lnTo>
                    <a:pt x="1689100" y="208787"/>
                  </a:lnTo>
                  <a:lnTo>
                    <a:pt x="1689100" y="220217"/>
                  </a:lnTo>
                  <a:lnTo>
                    <a:pt x="1701800" y="233171"/>
                  </a:lnTo>
                  <a:lnTo>
                    <a:pt x="1701800" y="1486684"/>
                  </a:lnTo>
                  <a:lnTo>
                    <a:pt x="1714500" y="1466705"/>
                  </a:lnTo>
                  <a:lnTo>
                    <a:pt x="1727200" y="1423747"/>
                  </a:lnTo>
                  <a:close/>
                </a:path>
                <a:path w="1727200" h="1647825">
                  <a:moveTo>
                    <a:pt x="101600" y="1582673"/>
                  </a:moveTo>
                  <a:lnTo>
                    <a:pt x="101600" y="1544573"/>
                  </a:lnTo>
                  <a:lnTo>
                    <a:pt x="76200" y="1526286"/>
                  </a:lnTo>
                  <a:lnTo>
                    <a:pt x="76200" y="1517142"/>
                  </a:lnTo>
                  <a:lnTo>
                    <a:pt x="63500" y="1506473"/>
                  </a:lnTo>
                  <a:lnTo>
                    <a:pt x="63500" y="1496567"/>
                  </a:lnTo>
                  <a:lnTo>
                    <a:pt x="50800" y="1485138"/>
                  </a:lnTo>
                  <a:lnTo>
                    <a:pt x="50800" y="1474470"/>
                  </a:lnTo>
                  <a:lnTo>
                    <a:pt x="38100" y="1463039"/>
                  </a:lnTo>
                  <a:lnTo>
                    <a:pt x="38100" y="1440180"/>
                  </a:lnTo>
                  <a:lnTo>
                    <a:pt x="25400" y="1427226"/>
                  </a:lnTo>
                  <a:lnTo>
                    <a:pt x="25400" y="1504311"/>
                  </a:lnTo>
                  <a:lnTo>
                    <a:pt x="50800" y="1541520"/>
                  </a:lnTo>
                  <a:lnTo>
                    <a:pt x="88900" y="1573530"/>
                  </a:lnTo>
                  <a:lnTo>
                    <a:pt x="101600" y="1582673"/>
                  </a:lnTo>
                  <a:close/>
                </a:path>
                <a:path w="1727200" h="1647825">
                  <a:moveTo>
                    <a:pt x="1701800" y="1486684"/>
                  </a:moveTo>
                  <a:lnTo>
                    <a:pt x="1701800" y="1415033"/>
                  </a:lnTo>
                  <a:lnTo>
                    <a:pt x="1689100" y="1427987"/>
                  </a:lnTo>
                  <a:lnTo>
                    <a:pt x="1689100" y="1450847"/>
                  </a:lnTo>
                  <a:lnTo>
                    <a:pt x="1676400" y="1463801"/>
                  </a:lnTo>
                  <a:lnTo>
                    <a:pt x="1676400" y="1485137"/>
                  </a:lnTo>
                  <a:lnTo>
                    <a:pt x="1663700" y="1496567"/>
                  </a:lnTo>
                  <a:lnTo>
                    <a:pt x="1663700" y="1506473"/>
                  </a:lnTo>
                  <a:lnTo>
                    <a:pt x="1651000" y="1517141"/>
                  </a:lnTo>
                  <a:lnTo>
                    <a:pt x="1651000" y="1516379"/>
                  </a:lnTo>
                  <a:lnTo>
                    <a:pt x="1638300" y="1526285"/>
                  </a:lnTo>
                  <a:lnTo>
                    <a:pt x="1638300" y="1535429"/>
                  </a:lnTo>
                  <a:lnTo>
                    <a:pt x="1625600" y="1544573"/>
                  </a:lnTo>
                  <a:lnTo>
                    <a:pt x="1625600" y="1543811"/>
                  </a:lnTo>
                  <a:lnTo>
                    <a:pt x="1612900" y="1552955"/>
                  </a:lnTo>
                  <a:lnTo>
                    <a:pt x="1612900" y="1560575"/>
                  </a:lnTo>
                  <a:lnTo>
                    <a:pt x="1600200" y="1568957"/>
                  </a:lnTo>
                  <a:lnTo>
                    <a:pt x="1600200" y="1568195"/>
                  </a:lnTo>
                  <a:lnTo>
                    <a:pt x="1587500" y="1575815"/>
                  </a:lnTo>
                  <a:lnTo>
                    <a:pt x="1587500" y="1575053"/>
                  </a:lnTo>
                  <a:lnTo>
                    <a:pt x="1574800" y="1582673"/>
                  </a:lnTo>
                  <a:lnTo>
                    <a:pt x="1574800" y="1581911"/>
                  </a:lnTo>
                  <a:lnTo>
                    <a:pt x="1562100" y="1588769"/>
                  </a:lnTo>
                  <a:lnTo>
                    <a:pt x="1562100" y="1594103"/>
                  </a:lnTo>
                  <a:lnTo>
                    <a:pt x="1549400" y="1599437"/>
                  </a:lnTo>
                  <a:lnTo>
                    <a:pt x="1549400" y="1598675"/>
                  </a:lnTo>
                  <a:lnTo>
                    <a:pt x="1536700" y="1604009"/>
                  </a:lnTo>
                  <a:lnTo>
                    <a:pt x="1536700" y="1603247"/>
                  </a:lnTo>
                  <a:lnTo>
                    <a:pt x="1498600" y="1613915"/>
                  </a:lnTo>
                  <a:lnTo>
                    <a:pt x="1447800" y="1619250"/>
                  </a:lnTo>
                  <a:lnTo>
                    <a:pt x="279400" y="1619250"/>
                  </a:lnTo>
                  <a:lnTo>
                    <a:pt x="241300" y="1616202"/>
                  </a:lnTo>
                  <a:lnTo>
                    <a:pt x="203200" y="1607820"/>
                  </a:lnTo>
                  <a:lnTo>
                    <a:pt x="190500" y="1603248"/>
                  </a:lnTo>
                  <a:lnTo>
                    <a:pt x="190500" y="1604010"/>
                  </a:lnTo>
                  <a:lnTo>
                    <a:pt x="177800" y="1598676"/>
                  </a:lnTo>
                  <a:lnTo>
                    <a:pt x="177800" y="1599438"/>
                  </a:lnTo>
                  <a:lnTo>
                    <a:pt x="165100" y="1594104"/>
                  </a:lnTo>
                  <a:lnTo>
                    <a:pt x="152400" y="1588008"/>
                  </a:lnTo>
                  <a:lnTo>
                    <a:pt x="152400" y="1588770"/>
                  </a:lnTo>
                  <a:lnTo>
                    <a:pt x="139700" y="1581912"/>
                  </a:lnTo>
                  <a:lnTo>
                    <a:pt x="139700" y="1575816"/>
                  </a:lnTo>
                  <a:lnTo>
                    <a:pt x="127000" y="1568195"/>
                  </a:lnTo>
                  <a:lnTo>
                    <a:pt x="127000" y="1568958"/>
                  </a:lnTo>
                  <a:lnTo>
                    <a:pt x="114300" y="1560576"/>
                  </a:lnTo>
                  <a:lnTo>
                    <a:pt x="114300" y="1561338"/>
                  </a:lnTo>
                  <a:lnTo>
                    <a:pt x="101600" y="1552194"/>
                  </a:lnTo>
                  <a:lnTo>
                    <a:pt x="101600" y="1591056"/>
                  </a:lnTo>
                  <a:lnTo>
                    <a:pt x="152400" y="1615702"/>
                  </a:lnTo>
                  <a:lnTo>
                    <a:pt x="190500" y="1633389"/>
                  </a:lnTo>
                  <a:lnTo>
                    <a:pt x="228600" y="1644007"/>
                  </a:lnTo>
                  <a:lnTo>
                    <a:pt x="279400" y="1647444"/>
                  </a:lnTo>
                  <a:lnTo>
                    <a:pt x="1460500" y="1647444"/>
                  </a:lnTo>
                  <a:lnTo>
                    <a:pt x="1524000" y="1638019"/>
                  </a:lnTo>
                  <a:lnTo>
                    <a:pt x="1562100" y="1623102"/>
                  </a:lnTo>
                  <a:lnTo>
                    <a:pt x="1600200" y="1601839"/>
                  </a:lnTo>
                  <a:lnTo>
                    <a:pt x="1638300" y="1574899"/>
                  </a:lnTo>
                  <a:lnTo>
                    <a:pt x="1663700" y="1542950"/>
                  </a:lnTo>
                  <a:lnTo>
                    <a:pt x="1689100" y="1506663"/>
                  </a:lnTo>
                  <a:lnTo>
                    <a:pt x="1701800" y="1486684"/>
                  </a:lnTo>
                  <a:close/>
                </a:path>
                <a:path w="1727200" h="1647825">
                  <a:moveTo>
                    <a:pt x="1663700" y="152399"/>
                  </a:moveTo>
                  <a:lnTo>
                    <a:pt x="1663700" y="141731"/>
                  </a:lnTo>
                  <a:lnTo>
                    <a:pt x="1651000" y="140969"/>
                  </a:lnTo>
                  <a:lnTo>
                    <a:pt x="1663700" y="152399"/>
                  </a:lnTo>
                  <a:close/>
                </a:path>
                <a:path w="1727200" h="1647825">
                  <a:moveTo>
                    <a:pt x="1663700" y="1506473"/>
                  </a:moveTo>
                  <a:lnTo>
                    <a:pt x="1663700" y="1495805"/>
                  </a:lnTo>
                  <a:lnTo>
                    <a:pt x="1651000" y="1506473"/>
                  </a:lnTo>
                  <a:lnTo>
                    <a:pt x="1663700" y="1506473"/>
                  </a:lnTo>
                  <a:close/>
                </a:path>
              </a:pathLst>
            </a:custGeom>
            <a:solidFill>
              <a:srgbClr val="5A9AD4"/>
            </a:solidFill>
          </p:spPr>
          <p:txBody>
            <a:bodyPr wrap="square" lIns="0" tIns="0" rIns="0" bIns="0" rtlCol="0"/>
            <a:lstStyle/>
            <a:p>
              <a:endParaRPr/>
            </a:p>
          </p:txBody>
        </p:sp>
        <p:sp>
          <p:nvSpPr>
            <p:cNvPr id="6" name="object 6"/>
            <p:cNvSpPr/>
            <p:nvPr/>
          </p:nvSpPr>
          <p:spPr>
            <a:xfrm>
              <a:off x="1593227" y="1292364"/>
              <a:ext cx="8006715" cy="542290"/>
            </a:xfrm>
            <a:custGeom>
              <a:avLst/>
              <a:gdLst/>
              <a:ahLst/>
              <a:cxnLst/>
              <a:rect l="l" t="t" r="r" b="b"/>
              <a:pathLst>
                <a:path w="8006715" h="542289">
                  <a:moveTo>
                    <a:pt x="8006334" y="98298"/>
                  </a:moveTo>
                  <a:lnTo>
                    <a:pt x="1730502" y="98298"/>
                  </a:lnTo>
                  <a:lnTo>
                    <a:pt x="1533906" y="0"/>
                  </a:lnTo>
                  <a:lnTo>
                    <a:pt x="1533906" y="98298"/>
                  </a:lnTo>
                  <a:lnTo>
                    <a:pt x="0" y="98298"/>
                  </a:lnTo>
                  <a:lnTo>
                    <a:pt x="0" y="469392"/>
                  </a:lnTo>
                  <a:lnTo>
                    <a:pt x="1533906" y="469392"/>
                  </a:lnTo>
                  <a:lnTo>
                    <a:pt x="1533906" y="541782"/>
                  </a:lnTo>
                  <a:lnTo>
                    <a:pt x="1678266" y="469392"/>
                  </a:lnTo>
                  <a:lnTo>
                    <a:pt x="8006334" y="469392"/>
                  </a:lnTo>
                  <a:lnTo>
                    <a:pt x="8006334" y="98298"/>
                  </a:lnTo>
                  <a:close/>
                </a:path>
              </a:pathLst>
            </a:custGeom>
            <a:solidFill>
              <a:srgbClr val="4371C3"/>
            </a:solidFill>
          </p:spPr>
          <p:txBody>
            <a:bodyPr wrap="square" lIns="0" tIns="0" rIns="0" bIns="0" rtlCol="0"/>
            <a:lstStyle/>
            <a:p>
              <a:endParaRPr/>
            </a:p>
          </p:txBody>
        </p:sp>
        <p:sp>
          <p:nvSpPr>
            <p:cNvPr id="7" name="object 7"/>
            <p:cNvSpPr/>
            <p:nvPr/>
          </p:nvSpPr>
          <p:spPr>
            <a:xfrm>
              <a:off x="3117227" y="1277112"/>
              <a:ext cx="572770" cy="572770"/>
            </a:xfrm>
            <a:custGeom>
              <a:avLst/>
              <a:gdLst/>
              <a:ahLst/>
              <a:cxnLst/>
              <a:rect l="l" t="t" r="r" b="b"/>
              <a:pathLst>
                <a:path w="572770" h="572769">
                  <a:moveTo>
                    <a:pt x="572262" y="285749"/>
                  </a:moveTo>
                  <a:lnTo>
                    <a:pt x="0" y="0"/>
                  </a:lnTo>
                  <a:lnTo>
                    <a:pt x="0" y="572262"/>
                  </a:lnTo>
                  <a:lnTo>
                    <a:pt x="5334" y="569591"/>
                  </a:lnTo>
                  <a:lnTo>
                    <a:pt x="5334" y="23622"/>
                  </a:lnTo>
                  <a:lnTo>
                    <a:pt x="19050" y="15240"/>
                  </a:lnTo>
                  <a:lnTo>
                    <a:pt x="19050" y="30499"/>
                  </a:lnTo>
                  <a:lnTo>
                    <a:pt x="528852" y="286118"/>
                  </a:lnTo>
                  <a:lnTo>
                    <a:pt x="546354" y="277367"/>
                  </a:lnTo>
                  <a:lnTo>
                    <a:pt x="546354" y="298721"/>
                  </a:lnTo>
                  <a:lnTo>
                    <a:pt x="572262" y="285749"/>
                  </a:lnTo>
                  <a:close/>
                </a:path>
                <a:path w="572770" h="572769">
                  <a:moveTo>
                    <a:pt x="19050" y="30499"/>
                  </a:moveTo>
                  <a:lnTo>
                    <a:pt x="19050" y="15240"/>
                  </a:lnTo>
                  <a:lnTo>
                    <a:pt x="5334" y="23622"/>
                  </a:lnTo>
                  <a:lnTo>
                    <a:pt x="19050" y="30499"/>
                  </a:lnTo>
                  <a:close/>
                </a:path>
                <a:path w="572770" h="572769">
                  <a:moveTo>
                    <a:pt x="19050" y="541020"/>
                  </a:moveTo>
                  <a:lnTo>
                    <a:pt x="19050" y="30499"/>
                  </a:lnTo>
                  <a:lnTo>
                    <a:pt x="5334" y="23622"/>
                  </a:lnTo>
                  <a:lnTo>
                    <a:pt x="5334" y="547878"/>
                  </a:lnTo>
                  <a:lnTo>
                    <a:pt x="19050" y="541020"/>
                  </a:lnTo>
                  <a:close/>
                </a:path>
                <a:path w="572770" h="572769">
                  <a:moveTo>
                    <a:pt x="546354" y="298721"/>
                  </a:moveTo>
                  <a:lnTo>
                    <a:pt x="546354" y="294893"/>
                  </a:lnTo>
                  <a:lnTo>
                    <a:pt x="528852" y="286118"/>
                  </a:lnTo>
                  <a:lnTo>
                    <a:pt x="5334" y="547878"/>
                  </a:lnTo>
                  <a:lnTo>
                    <a:pt x="19050" y="557022"/>
                  </a:lnTo>
                  <a:lnTo>
                    <a:pt x="19050" y="562724"/>
                  </a:lnTo>
                  <a:lnTo>
                    <a:pt x="546354" y="298721"/>
                  </a:lnTo>
                  <a:close/>
                </a:path>
                <a:path w="572770" h="572769">
                  <a:moveTo>
                    <a:pt x="19050" y="562724"/>
                  </a:moveTo>
                  <a:lnTo>
                    <a:pt x="19050" y="557022"/>
                  </a:lnTo>
                  <a:lnTo>
                    <a:pt x="5334" y="547878"/>
                  </a:lnTo>
                  <a:lnTo>
                    <a:pt x="5334" y="569591"/>
                  </a:lnTo>
                  <a:lnTo>
                    <a:pt x="19050" y="562724"/>
                  </a:lnTo>
                  <a:close/>
                </a:path>
                <a:path w="572770" h="572769">
                  <a:moveTo>
                    <a:pt x="546354" y="294893"/>
                  </a:moveTo>
                  <a:lnTo>
                    <a:pt x="546354" y="277367"/>
                  </a:lnTo>
                  <a:lnTo>
                    <a:pt x="528852" y="286118"/>
                  </a:lnTo>
                  <a:lnTo>
                    <a:pt x="546354" y="294893"/>
                  </a:lnTo>
                  <a:close/>
                </a:path>
              </a:pathLst>
            </a:custGeom>
            <a:solidFill>
              <a:srgbClr val="FFFFFF"/>
            </a:solidFill>
          </p:spPr>
          <p:txBody>
            <a:bodyPr wrap="square" lIns="0" tIns="0" rIns="0" bIns="0" rtlCol="0"/>
            <a:lstStyle/>
            <a:p>
              <a:endParaRPr/>
            </a:p>
          </p:txBody>
        </p:sp>
        <p:sp>
          <p:nvSpPr>
            <p:cNvPr id="8" name="object 8"/>
            <p:cNvSpPr/>
            <p:nvPr/>
          </p:nvSpPr>
          <p:spPr>
            <a:xfrm>
              <a:off x="5048897" y="1283970"/>
              <a:ext cx="541020" cy="541020"/>
            </a:xfrm>
            <a:custGeom>
              <a:avLst/>
              <a:gdLst/>
              <a:ahLst/>
              <a:cxnLst/>
              <a:rect l="l" t="t" r="r" b="b"/>
              <a:pathLst>
                <a:path w="541020" h="541019">
                  <a:moveTo>
                    <a:pt x="541020" y="270509"/>
                  </a:moveTo>
                  <a:lnTo>
                    <a:pt x="0" y="0"/>
                  </a:lnTo>
                  <a:lnTo>
                    <a:pt x="0" y="541020"/>
                  </a:lnTo>
                  <a:lnTo>
                    <a:pt x="541020" y="270509"/>
                  </a:lnTo>
                  <a:close/>
                </a:path>
              </a:pathLst>
            </a:custGeom>
            <a:solidFill>
              <a:srgbClr val="4371C3"/>
            </a:solidFill>
          </p:spPr>
          <p:txBody>
            <a:bodyPr wrap="square" lIns="0" tIns="0" rIns="0" bIns="0" rtlCol="0"/>
            <a:lstStyle/>
            <a:p>
              <a:endParaRPr/>
            </a:p>
          </p:txBody>
        </p:sp>
        <p:sp>
          <p:nvSpPr>
            <p:cNvPr id="9" name="object 9"/>
            <p:cNvSpPr/>
            <p:nvPr/>
          </p:nvSpPr>
          <p:spPr>
            <a:xfrm>
              <a:off x="5039753" y="1268730"/>
              <a:ext cx="571500" cy="571500"/>
            </a:xfrm>
            <a:custGeom>
              <a:avLst/>
              <a:gdLst/>
              <a:ahLst/>
              <a:cxnLst/>
              <a:rect l="l" t="t" r="r" b="b"/>
              <a:pathLst>
                <a:path w="571500" h="571500">
                  <a:moveTo>
                    <a:pt x="571500" y="285749"/>
                  </a:moveTo>
                  <a:lnTo>
                    <a:pt x="0" y="0"/>
                  </a:lnTo>
                  <a:lnTo>
                    <a:pt x="0" y="571500"/>
                  </a:lnTo>
                  <a:lnTo>
                    <a:pt x="5334" y="568832"/>
                  </a:lnTo>
                  <a:lnTo>
                    <a:pt x="5334" y="23622"/>
                  </a:lnTo>
                  <a:lnTo>
                    <a:pt x="19049" y="15240"/>
                  </a:lnTo>
                  <a:lnTo>
                    <a:pt x="19049" y="30479"/>
                  </a:lnTo>
                  <a:lnTo>
                    <a:pt x="529590" y="285749"/>
                  </a:lnTo>
                  <a:lnTo>
                    <a:pt x="546354" y="277367"/>
                  </a:lnTo>
                  <a:lnTo>
                    <a:pt x="546354" y="298322"/>
                  </a:lnTo>
                  <a:lnTo>
                    <a:pt x="571500" y="285749"/>
                  </a:lnTo>
                  <a:close/>
                </a:path>
                <a:path w="571500" h="571500">
                  <a:moveTo>
                    <a:pt x="19049" y="30479"/>
                  </a:moveTo>
                  <a:lnTo>
                    <a:pt x="19049" y="15240"/>
                  </a:lnTo>
                  <a:lnTo>
                    <a:pt x="5334" y="23622"/>
                  </a:lnTo>
                  <a:lnTo>
                    <a:pt x="19049" y="30479"/>
                  </a:lnTo>
                  <a:close/>
                </a:path>
                <a:path w="571500" h="571500">
                  <a:moveTo>
                    <a:pt x="19049" y="541020"/>
                  </a:moveTo>
                  <a:lnTo>
                    <a:pt x="19049" y="30479"/>
                  </a:lnTo>
                  <a:lnTo>
                    <a:pt x="5334" y="23622"/>
                  </a:lnTo>
                  <a:lnTo>
                    <a:pt x="5334" y="547878"/>
                  </a:lnTo>
                  <a:lnTo>
                    <a:pt x="19049" y="541020"/>
                  </a:lnTo>
                  <a:close/>
                </a:path>
                <a:path w="571500" h="571500">
                  <a:moveTo>
                    <a:pt x="546354" y="298322"/>
                  </a:moveTo>
                  <a:lnTo>
                    <a:pt x="546354" y="294131"/>
                  </a:lnTo>
                  <a:lnTo>
                    <a:pt x="529590" y="285749"/>
                  </a:lnTo>
                  <a:lnTo>
                    <a:pt x="5334" y="547878"/>
                  </a:lnTo>
                  <a:lnTo>
                    <a:pt x="19049" y="556259"/>
                  </a:lnTo>
                  <a:lnTo>
                    <a:pt x="19049" y="561975"/>
                  </a:lnTo>
                  <a:lnTo>
                    <a:pt x="546354" y="298322"/>
                  </a:lnTo>
                  <a:close/>
                </a:path>
                <a:path w="571500" h="571500">
                  <a:moveTo>
                    <a:pt x="19049" y="561975"/>
                  </a:moveTo>
                  <a:lnTo>
                    <a:pt x="19049" y="556259"/>
                  </a:lnTo>
                  <a:lnTo>
                    <a:pt x="5334" y="547878"/>
                  </a:lnTo>
                  <a:lnTo>
                    <a:pt x="5334" y="568832"/>
                  </a:lnTo>
                  <a:lnTo>
                    <a:pt x="19049" y="561975"/>
                  </a:lnTo>
                  <a:close/>
                </a:path>
                <a:path w="571500" h="571500">
                  <a:moveTo>
                    <a:pt x="546354" y="294131"/>
                  </a:moveTo>
                  <a:lnTo>
                    <a:pt x="546354" y="277367"/>
                  </a:lnTo>
                  <a:lnTo>
                    <a:pt x="529590" y="285749"/>
                  </a:lnTo>
                  <a:lnTo>
                    <a:pt x="546354" y="294131"/>
                  </a:lnTo>
                  <a:close/>
                </a:path>
              </a:pathLst>
            </a:custGeom>
            <a:solidFill>
              <a:srgbClr val="FFFFFF"/>
            </a:solidFill>
          </p:spPr>
          <p:txBody>
            <a:bodyPr wrap="square" lIns="0" tIns="0" rIns="0" bIns="0" rtlCol="0"/>
            <a:lstStyle/>
            <a:p>
              <a:endParaRPr/>
            </a:p>
          </p:txBody>
        </p:sp>
        <p:sp>
          <p:nvSpPr>
            <p:cNvPr id="10" name="object 10"/>
            <p:cNvSpPr/>
            <p:nvPr/>
          </p:nvSpPr>
          <p:spPr>
            <a:xfrm>
              <a:off x="7261745" y="1283970"/>
              <a:ext cx="541020" cy="541020"/>
            </a:xfrm>
            <a:custGeom>
              <a:avLst/>
              <a:gdLst/>
              <a:ahLst/>
              <a:cxnLst/>
              <a:rect l="l" t="t" r="r" b="b"/>
              <a:pathLst>
                <a:path w="541020" h="541019">
                  <a:moveTo>
                    <a:pt x="541020" y="270509"/>
                  </a:moveTo>
                  <a:lnTo>
                    <a:pt x="0" y="0"/>
                  </a:lnTo>
                  <a:lnTo>
                    <a:pt x="0" y="541020"/>
                  </a:lnTo>
                  <a:lnTo>
                    <a:pt x="541020" y="270509"/>
                  </a:lnTo>
                  <a:close/>
                </a:path>
              </a:pathLst>
            </a:custGeom>
            <a:solidFill>
              <a:srgbClr val="4371C3"/>
            </a:solidFill>
          </p:spPr>
          <p:txBody>
            <a:bodyPr wrap="square" lIns="0" tIns="0" rIns="0" bIns="0" rtlCol="0"/>
            <a:lstStyle/>
            <a:p>
              <a:endParaRPr/>
            </a:p>
          </p:txBody>
        </p:sp>
        <p:sp>
          <p:nvSpPr>
            <p:cNvPr id="11" name="object 11"/>
            <p:cNvSpPr/>
            <p:nvPr/>
          </p:nvSpPr>
          <p:spPr>
            <a:xfrm>
              <a:off x="7252589" y="1268730"/>
              <a:ext cx="571500" cy="571500"/>
            </a:xfrm>
            <a:custGeom>
              <a:avLst/>
              <a:gdLst/>
              <a:ahLst/>
              <a:cxnLst/>
              <a:rect l="l" t="t" r="r" b="b"/>
              <a:pathLst>
                <a:path w="571500" h="571500">
                  <a:moveTo>
                    <a:pt x="571500" y="285749"/>
                  </a:moveTo>
                  <a:lnTo>
                    <a:pt x="0" y="0"/>
                  </a:lnTo>
                  <a:lnTo>
                    <a:pt x="0" y="571500"/>
                  </a:lnTo>
                  <a:lnTo>
                    <a:pt x="5334" y="568832"/>
                  </a:lnTo>
                  <a:lnTo>
                    <a:pt x="5334" y="23622"/>
                  </a:lnTo>
                  <a:lnTo>
                    <a:pt x="19049" y="15240"/>
                  </a:lnTo>
                  <a:lnTo>
                    <a:pt x="19049" y="30479"/>
                  </a:lnTo>
                  <a:lnTo>
                    <a:pt x="529590" y="285749"/>
                  </a:lnTo>
                  <a:lnTo>
                    <a:pt x="546354" y="277367"/>
                  </a:lnTo>
                  <a:lnTo>
                    <a:pt x="546354" y="298322"/>
                  </a:lnTo>
                  <a:lnTo>
                    <a:pt x="571500" y="285749"/>
                  </a:lnTo>
                  <a:close/>
                </a:path>
                <a:path w="571500" h="571500">
                  <a:moveTo>
                    <a:pt x="19049" y="30479"/>
                  </a:moveTo>
                  <a:lnTo>
                    <a:pt x="19049" y="15240"/>
                  </a:lnTo>
                  <a:lnTo>
                    <a:pt x="5334" y="23622"/>
                  </a:lnTo>
                  <a:lnTo>
                    <a:pt x="19049" y="30479"/>
                  </a:lnTo>
                  <a:close/>
                </a:path>
                <a:path w="571500" h="571500">
                  <a:moveTo>
                    <a:pt x="19049" y="541020"/>
                  </a:moveTo>
                  <a:lnTo>
                    <a:pt x="19049" y="30479"/>
                  </a:lnTo>
                  <a:lnTo>
                    <a:pt x="5334" y="23622"/>
                  </a:lnTo>
                  <a:lnTo>
                    <a:pt x="5334" y="547878"/>
                  </a:lnTo>
                  <a:lnTo>
                    <a:pt x="19049" y="541020"/>
                  </a:lnTo>
                  <a:close/>
                </a:path>
                <a:path w="571500" h="571500">
                  <a:moveTo>
                    <a:pt x="546354" y="298322"/>
                  </a:moveTo>
                  <a:lnTo>
                    <a:pt x="546354" y="294131"/>
                  </a:lnTo>
                  <a:lnTo>
                    <a:pt x="529590" y="285749"/>
                  </a:lnTo>
                  <a:lnTo>
                    <a:pt x="5334" y="547878"/>
                  </a:lnTo>
                  <a:lnTo>
                    <a:pt x="19049" y="556259"/>
                  </a:lnTo>
                  <a:lnTo>
                    <a:pt x="19049" y="561975"/>
                  </a:lnTo>
                  <a:lnTo>
                    <a:pt x="546354" y="298322"/>
                  </a:lnTo>
                  <a:close/>
                </a:path>
                <a:path w="571500" h="571500">
                  <a:moveTo>
                    <a:pt x="19049" y="561975"/>
                  </a:moveTo>
                  <a:lnTo>
                    <a:pt x="19049" y="556259"/>
                  </a:lnTo>
                  <a:lnTo>
                    <a:pt x="5334" y="547878"/>
                  </a:lnTo>
                  <a:lnTo>
                    <a:pt x="5334" y="568832"/>
                  </a:lnTo>
                  <a:lnTo>
                    <a:pt x="19049" y="561975"/>
                  </a:lnTo>
                  <a:close/>
                </a:path>
                <a:path w="571500" h="571500">
                  <a:moveTo>
                    <a:pt x="546354" y="294131"/>
                  </a:moveTo>
                  <a:lnTo>
                    <a:pt x="546354" y="277367"/>
                  </a:lnTo>
                  <a:lnTo>
                    <a:pt x="529590" y="285749"/>
                  </a:lnTo>
                  <a:lnTo>
                    <a:pt x="546354" y="294131"/>
                  </a:lnTo>
                  <a:close/>
                </a:path>
              </a:pathLst>
            </a:custGeom>
            <a:solidFill>
              <a:srgbClr val="FFFFFF"/>
            </a:solidFill>
          </p:spPr>
          <p:txBody>
            <a:bodyPr wrap="square" lIns="0" tIns="0" rIns="0" bIns="0" rtlCol="0"/>
            <a:lstStyle/>
            <a:p>
              <a:endParaRPr/>
            </a:p>
          </p:txBody>
        </p:sp>
        <p:sp>
          <p:nvSpPr>
            <p:cNvPr id="12" name="object 12"/>
            <p:cNvSpPr/>
            <p:nvPr/>
          </p:nvSpPr>
          <p:spPr>
            <a:xfrm>
              <a:off x="3431933" y="1905762"/>
              <a:ext cx="1706880" cy="1619250"/>
            </a:xfrm>
            <a:custGeom>
              <a:avLst/>
              <a:gdLst/>
              <a:ahLst/>
              <a:cxnLst/>
              <a:rect l="l" t="t" r="r" b="b"/>
              <a:pathLst>
                <a:path w="1706879" h="1619250">
                  <a:moveTo>
                    <a:pt x="1706880" y="1349502"/>
                  </a:moveTo>
                  <a:lnTo>
                    <a:pt x="1706880" y="269748"/>
                  </a:lnTo>
                  <a:lnTo>
                    <a:pt x="1702546" y="221362"/>
                  </a:lnTo>
                  <a:lnTo>
                    <a:pt x="1690047" y="175780"/>
                  </a:lnTo>
                  <a:lnTo>
                    <a:pt x="1670134" y="133773"/>
                  </a:lnTo>
                  <a:lnTo>
                    <a:pt x="1643561" y="96112"/>
                  </a:lnTo>
                  <a:lnTo>
                    <a:pt x="1611081" y="63568"/>
                  </a:lnTo>
                  <a:lnTo>
                    <a:pt x="1573445" y="36914"/>
                  </a:lnTo>
                  <a:lnTo>
                    <a:pt x="1531406" y="16920"/>
                  </a:lnTo>
                  <a:lnTo>
                    <a:pt x="1485718" y="4358"/>
                  </a:lnTo>
                  <a:lnTo>
                    <a:pt x="1437132" y="0"/>
                  </a:lnTo>
                  <a:lnTo>
                    <a:pt x="269748" y="0"/>
                  </a:lnTo>
                  <a:lnTo>
                    <a:pt x="221161" y="4358"/>
                  </a:lnTo>
                  <a:lnTo>
                    <a:pt x="175473" y="16920"/>
                  </a:lnTo>
                  <a:lnTo>
                    <a:pt x="133434" y="36914"/>
                  </a:lnTo>
                  <a:lnTo>
                    <a:pt x="95798" y="63568"/>
                  </a:lnTo>
                  <a:lnTo>
                    <a:pt x="63318" y="96112"/>
                  </a:lnTo>
                  <a:lnTo>
                    <a:pt x="36745" y="133773"/>
                  </a:lnTo>
                  <a:lnTo>
                    <a:pt x="16832" y="175780"/>
                  </a:lnTo>
                  <a:lnTo>
                    <a:pt x="4333" y="221362"/>
                  </a:lnTo>
                  <a:lnTo>
                    <a:pt x="0" y="269748"/>
                  </a:lnTo>
                  <a:lnTo>
                    <a:pt x="0" y="1349502"/>
                  </a:lnTo>
                  <a:lnTo>
                    <a:pt x="4333" y="1397887"/>
                  </a:lnTo>
                  <a:lnTo>
                    <a:pt x="16832" y="1443469"/>
                  </a:lnTo>
                  <a:lnTo>
                    <a:pt x="36745" y="1485476"/>
                  </a:lnTo>
                  <a:lnTo>
                    <a:pt x="63318" y="1523137"/>
                  </a:lnTo>
                  <a:lnTo>
                    <a:pt x="95798" y="1555681"/>
                  </a:lnTo>
                  <a:lnTo>
                    <a:pt x="133434" y="1582335"/>
                  </a:lnTo>
                  <a:lnTo>
                    <a:pt x="175473" y="1602329"/>
                  </a:lnTo>
                  <a:lnTo>
                    <a:pt x="221161" y="1614891"/>
                  </a:lnTo>
                  <a:lnTo>
                    <a:pt x="269748" y="1619250"/>
                  </a:lnTo>
                  <a:lnTo>
                    <a:pt x="1437132" y="1619250"/>
                  </a:lnTo>
                  <a:lnTo>
                    <a:pt x="1485718" y="1614891"/>
                  </a:lnTo>
                  <a:lnTo>
                    <a:pt x="1531406" y="1602329"/>
                  </a:lnTo>
                  <a:lnTo>
                    <a:pt x="1573445" y="1582335"/>
                  </a:lnTo>
                  <a:lnTo>
                    <a:pt x="1611081" y="1555681"/>
                  </a:lnTo>
                  <a:lnTo>
                    <a:pt x="1643561" y="1523137"/>
                  </a:lnTo>
                  <a:lnTo>
                    <a:pt x="1670134" y="1485476"/>
                  </a:lnTo>
                  <a:lnTo>
                    <a:pt x="1690047" y="1443469"/>
                  </a:lnTo>
                  <a:lnTo>
                    <a:pt x="1702546" y="1397887"/>
                  </a:lnTo>
                  <a:lnTo>
                    <a:pt x="1706880" y="1349502"/>
                  </a:lnTo>
                  <a:close/>
                </a:path>
              </a:pathLst>
            </a:custGeom>
            <a:solidFill>
              <a:srgbClr val="D9E2F2"/>
            </a:solidFill>
          </p:spPr>
          <p:txBody>
            <a:bodyPr wrap="square" lIns="0" tIns="0" rIns="0" bIns="0" rtlCol="0"/>
            <a:lstStyle/>
            <a:p>
              <a:endParaRPr/>
            </a:p>
          </p:txBody>
        </p:sp>
      </p:grpSp>
      <p:sp>
        <p:nvSpPr>
          <p:cNvPr id="13" name="object 13"/>
          <p:cNvSpPr/>
          <p:nvPr/>
        </p:nvSpPr>
        <p:spPr>
          <a:xfrm>
            <a:off x="7835531" y="1905761"/>
            <a:ext cx="1708150" cy="1619250"/>
          </a:xfrm>
          <a:custGeom>
            <a:avLst/>
            <a:gdLst/>
            <a:ahLst/>
            <a:cxnLst/>
            <a:rect l="l" t="t" r="r" b="b"/>
            <a:pathLst>
              <a:path w="1708150" h="1619250">
                <a:moveTo>
                  <a:pt x="1707642" y="1349502"/>
                </a:moveTo>
                <a:lnTo>
                  <a:pt x="1707642" y="269748"/>
                </a:lnTo>
                <a:lnTo>
                  <a:pt x="1703308" y="221362"/>
                </a:lnTo>
                <a:lnTo>
                  <a:pt x="1690809" y="175780"/>
                </a:lnTo>
                <a:lnTo>
                  <a:pt x="1670896" y="133773"/>
                </a:lnTo>
                <a:lnTo>
                  <a:pt x="1644323" y="96112"/>
                </a:lnTo>
                <a:lnTo>
                  <a:pt x="1611843" y="63568"/>
                </a:lnTo>
                <a:lnTo>
                  <a:pt x="1574207" y="36914"/>
                </a:lnTo>
                <a:lnTo>
                  <a:pt x="1532168" y="16920"/>
                </a:lnTo>
                <a:lnTo>
                  <a:pt x="1486480" y="4358"/>
                </a:lnTo>
                <a:lnTo>
                  <a:pt x="1437894" y="0"/>
                </a:lnTo>
                <a:lnTo>
                  <a:pt x="269748" y="0"/>
                </a:lnTo>
                <a:lnTo>
                  <a:pt x="221362" y="4358"/>
                </a:lnTo>
                <a:lnTo>
                  <a:pt x="175780" y="16920"/>
                </a:lnTo>
                <a:lnTo>
                  <a:pt x="133773" y="36914"/>
                </a:lnTo>
                <a:lnTo>
                  <a:pt x="96112" y="63568"/>
                </a:lnTo>
                <a:lnTo>
                  <a:pt x="63568" y="96112"/>
                </a:lnTo>
                <a:lnTo>
                  <a:pt x="36914" y="133773"/>
                </a:lnTo>
                <a:lnTo>
                  <a:pt x="16920" y="175780"/>
                </a:lnTo>
                <a:lnTo>
                  <a:pt x="4358" y="221362"/>
                </a:lnTo>
                <a:lnTo>
                  <a:pt x="0" y="269748"/>
                </a:lnTo>
                <a:lnTo>
                  <a:pt x="0" y="1349502"/>
                </a:lnTo>
                <a:lnTo>
                  <a:pt x="4358" y="1397887"/>
                </a:lnTo>
                <a:lnTo>
                  <a:pt x="16920" y="1443469"/>
                </a:lnTo>
                <a:lnTo>
                  <a:pt x="36914" y="1485476"/>
                </a:lnTo>
                <a:lnTo>
                  <a:pt x="63568" y="1523137"/>
                </a:lnTo>
                <a:lnTo>
                  <a:pt x="96112" y="1555681"/>
                </a:lnTo>
                <a:lnTo>
                  <a:pt x="133773" y="1582335"/>
                </a:lnTo>
                <a:lnTo>
                  <a:pt x="175780" y="1602329"/>
                </a:lnTo>
                <a:lnTo>
                  <a:pt x="221362" y="1614891"/>
                </a:lnTo>
                <a:lnTo>
                  <a:pt x="269748" y="1619250"/>
                </a:lnTo>
                <a:lnTo>
                  <a:pt x="1437894" y="1619250"/>
                </a:lnTo>
                <a:lnTo>
                  <a:pt x="1486480" y="1614891"/>
                </a:lnTo>
                <a:lnTo>
                  <a:pt x="1532168" y="1602329"/>
                </a:lnTo>
                <a:lnTo>
                  <a:pt x="1574207" y="1582335"/>
                </a:lnTo>
                <a:lnTo>
                  <a:pt x="1611843" y="1555681"/>
                </a:lnTo>
                <a:lnTo>
                  <a:pt x="1644323" y="1523137"/>
                </a:lnTo>
                <a:lnTo>
                  <a:pt x="1670896" y="1485476"/>
                </a:lnTo>
                <a:lnTo>
                  <a:pt x="1690809" y="1443469"/>
                </a:lnTo>
                <a:lnTo>
                  <a:pt x="1703308" y="1397887"/>
                </a:lnTo>
                <a:lnTo>
                  <a:pt x="1707642" y="1349502"/>
                </a:lnTo>
                <a:close/>
              </a:path>
            </a:pathLst>
          </a:custGeom>
          <a:solidFill>
            <a:srgbClr val="D9E2F2"/>
          </a:solidFill>
        </p:spPr>
        <p:txBody>
          <a:bodyPr wrap="square" lIns="0" tIns="0" rIns="0" bIns="0" rtlCol="0"/>
          <a:lstStyle/>
          <a:p>
            <a:endParaRPr/>
          </a:p>
        </p:txBody>
      </p:sp>
      <p:sp>
        <p:nvSpPr>
          <p:cNvPr id="14" name="object 14"/>
          <p:cNvSpPr txBox="1"/>
          <p:nvPr/>
        </p:nvSpPr>
        <p:spPr>
          <a:xfrm>
            <a:off x="7993513" y="2011172"/>
            <a:ext cx="1319530" cy="796290"/>
          </a:xfrm>
          <a:prstGeom prst="rect">
            <a:avLst/>
          </a:prstGeom>
        </p:spPr>
        <p:txBody>
          <a:bodyPr vert="horz" wrap="square" lIns="0" tIns="15240" rIns="0" bIns="0" rtlCol="0">
            <a:spAutoFit/>
          </a:bodyPr>
          <a:lstStyle/>
          <a:p>
            <a:pPr marL="12700" marR="5080" algn="just">
              <a:lnSpc>
                <a:spcPct val="98800"/>
              </a:lnSpc>
              <a:spcBef>
                <a:spcPts val="120"/>
              </a:spcBef>
            </a:pPr>
            <a:r>
              <a:rPr sz="1700" b="1" spc="-5" dirty="0">
                <a:latin typeface="微軟正黑體"/>
                <a:cs typeface="微軟正黑體"/>
              </a:rPr>
              <a:t>依學生所填寫 就讀志願序進 行分發</a:t>
            </a:r>
            <a:endParaRPr sz="1700">
              <a:latin typeface="微軟正黑體"/>
              <a:cs typeface="微軟正黑體"/>
            </a:endParaRPr>
          </a:p>
        </p:txBody>
      </p:sp>
      <p:grpSp>
        <p:nvGrpSpPr>
          <p:cNvPr id="15" name="object 15"/>
          <p:cNvGrpSpPr/>
          <p:nvPr/>
        </p:nvGrpSpPr>
        <p:grpSpPr>
          <a:xfrm>
            <a:off x="1019441" y="394715"/>
            <a:ext cx="8752840" cy="770890"/>
            <a:chOff x="1019441" y="394715"/>
            <a:chExt cx="8752840" cy="770890"/>
          </a:xfrm>
        </p:grpSpPr>
        <p:sp>
          <p:nvSpPr>
            <p:cNvPr id="16" name="object 16"/>
            <p:cNvSpPr/>
            <p:nvPr/>
          </p:nvSpPr>
          <p:spPr>
            <a:xfrm>
              <a:off x="1026299" y="401573"/>
              <a:ext cx="8739505" cy="756920"/>
            </a:xfrm>
            <a:custGeom>
              <a:avLst/>
              <a:gdLst/>
              <a:ahLst/>
              <a:cxnLst/>
              <a:rect l="l" t="t" r="r" b="b"/>
              <a:pathLst>
                <a:path w="8739505" h="756919">
                  <a:moveTo>
                    <a:pt x="8739378" y="674369"/>
                  </a:moveTo>
                  <a:lnTo>
                    <a:pt x="8739378" y="82295"/>
                  </a:lnTo>
                  <a:lnTo>
                    <a:pt x="8732841" y="50149"/>
                  </a:lnTo>
                  <a:lnTo>
                    <a:pt x="8715089" y="24002"/>
                  </a:lnTo>
                  <a:lnTo>
                    <a:pt x="8688907" y="6429"/>
                  </a:lnTo>
                  <a:lnTo>
                    <a:pt x="8657082" y="0"/>
                  </a:lnTo>
                  <a:lnTo>
                    <a:pt x="82296" y="0"/>
                  </a:lnTo>
                  <a:lnTo>
                    <a:pt x="50149" y="6429"/>
                  </a:lnTo>
                  <a:lnTo>
                    <a:pt x="24003" y="24003"/>
                  </a:lnTo>
                  <a:lnTo>
                    <a:pt x="6429" y="50149"/>
                  </a:lnTo>
                  <a:lnTo>
                    <a:pt x="0" y="82296"/>
                  </a:lnTo>
                  <a:lnTo>
                    <a:pt x="0" y="674370"/>
                  </a:lnTo>
                  <a:lnTo>
                    <a:pt x="6429" y="706516"/>
                  </a:lnTo>
                  <a:lnTo>
                    <a:pt x="24003" y="732663"/>
                  </a:lnTo>
                  <a:lnTo>
                    <a:pt x="50149" y="750236"/>
                  </a:lnTo>
                  <a:lnTo>
                    <a:pt x="82296" y="756666"/>
                  </a:lnTo>
                  <a:lnTo>
                    <a:pt x="8657082" y="756665"/>
                  </a:lnTo>
                  <a:lnTo>
                    <a:pt x="8688907" y="750236"/>
                  </a:lnTo>
                  <a:lnTo>
                    <a:pt x="8715089" y="732662"/>
                  </a:lnTo>
                  <a:lnTo>
                    <a:pt x="8732841" y="706516"/>
                  </a:lnTo>
                  <a:lnTo>
                    <a:pt x="8739378" y="674369"/>
                  </a:lnTo>
                  <a:close/>
                </a:path>
              </a:pathLst>
            </a:custGeom>
            <a:solidFill>
              <a:srgbClr val="FAE4D5"/>
            </a:solidFill>
          </p:spPr>
          <p:txBody>
            <a:bodyPr wrap="square" lIns="0" tIns="0" rIns="0" bIns="0" rtlCol="0"/>
            <a:lstStyle/>
            <a:p>
              <a:endParaRPr/>
            </a:p>
          </p:txBody>
        </p:sp>
        <p:sp>
          <p:nvSpPr>
            <p:cNvPr id="17" name="object 17"/>
            <p:cNvSpPr/>
            <p:nvPr/>
          </p:nvSpPr>
          <p:spPr>
            <a:xfrm>
              <a:off x="1019441" y="394715"/>
              <a:ext cx="8752840" cy="770890"/>
            </a:xfrm>
            <a:custGeom>
              <a:avLst/>
              <a:gdLst/>
              <a:ahLst/>
              <a:cxnLst/>
              <a:rect l="l" t="t" r="r" b="b"/>
              <a:pathLst>
                <a:path w="8752840" h="770890">
                  <a:moveTo>
                    <a:pt x="8752332" y="690372"/>
                  </a:moveTo>
                  <a:lnTo>
                    <a:pt x="8752332" y="80010"/>
                  </a:lnTo>
                  <a:lnTo>
                    <a:pt x="8750808" y="70866"/>
                  </a:lnTo>
                  <a:lnTo>
                    <a:pt x="8723347" y="23107"/>
                  </a:lnTo>
                  <a:lnTo>
                    <a:pt x="8673084" y="762"/>
                  </a:lnTo>
                  <a:lnTo>
                    <a:pt x="8663940" y="0"/>
                  </a:lnTo>
                  <a:lnTo>
                    <a:pt x="89154" y="0"/>
                  </a:lnTo>
                  <a:lnTo>
                    <a:pt x="36247" y="17645"/>
                  </a:lnTo>
                  <a:lnTo>
                    <a:pt x="4571" y="62484"/>
                  </a:lnTo>
                  <a:lnTo>
                    <a:pt x="0" y="89154"/>
                  </a:lnTo>
                  <a:lnTo>
                    <a:pt x="0" y="681228"/>
                  </a:lnTo>
                  <a:lnTo>
                    <a:pt x="11454" y="725115"/>
                  </a:lnTo>
                  <a:lnTo>
                    <a:pt x="12954" y="727266"/>
                  </a:lnTo>
                  <a:lnTo>
                    <a:pt x="12954" y="81534"/>
                  </a:lnTo>
                  <a:lnTo>
                    <a:pt x="14478" y="73152"/>
                  </a:lnTo>
                  <a:lnTo>
                    <a:pt x="14478" y="73914"/>
                  </a:lnTo>
                  <a:lnTo>
                    <a:pt x="16002" y="68834"/>
                  </a:lnTo>
                  <a:lnTo>
                    <a:pt x="16002" y="66294"/>
                  </a:lnTo>
                  <a:lnTo>
                    <a:pt x="19049" y="58674"/>
                  </a:lnTo>
                  <a:lnTo>
                    <a:pt x="19049" y="59436"/>
                  </a:lnTo>
                  <a:lnTo>
                    <a:pt x="22097" y="52578"/>
                  </a:lnTo>
                  <a:lnTo>
                    <a:pt x="22097" y="53340"/>
                  </a:lnTo>
                  <a:lnTo>
                    <a:pt x="25908" y="46482"/>
                  </a:lnTo>
                  <a:lnTo>
                    <a:pt x="30479" y="40386"/>
                  </a:lnTo>
                  <a:lnTo>
                    <a:pt x="30479" y="41148"/>
                  </a:lnTo>
                  <a:lnTo>
                    <a:pt x="35051" y="35922"/>
                  </a:lnTo>
                  <a:lnTo>
                    <a:pt x="35051" y="35052"/>
                  </a:lnTo>
                  <a:lnTo>
                    <a:pt x="41148" y="29718"/>
                  </a:lnTo>
                  <a:lnTo>
                    <a:pt x="41148" y="29908"/>
                  </a:lnTo>
                  <a:lnTo>
                    <a:pt x="46481" y="25908"/>
                  </a:lnTo>
                  <a:lnTo>
                    <a:pt x="52577" y="22521"/>
                  </a:lnTo>
                  <a:lnTo>
                    <a:pt x="52577" y="22098"/>
                  </a:lnTo>
                  <a:lnTo>
                    <a:pt x="59436" y="19050"/>
                  </a:lnTo>
                  <a:lnTo>
                    <a:pt x="66294" y="16306"/>
                  </a:lnTo>
                  <a:lnTo>
                    <a:pt x="66294" y="16002"/>
                  </a:lnTo>
                  <a:lnTo>
                    <a:pt x="73152" y="14630"/>
                  </a:lnTo>
                  <a:lnTo>
                    <a:pt x="73152" y="14478"/>
                  </a:lnTo>
                  <a:lnTo>
                    <a:pt x="80772" y="13092"/>
                  </a:lnTo>
                  <a:lnTo>
                    <a:pt x="80772" y="12954"/>
                  </a:lnTo>
                  <a:lnTo>
                    <a:pt x="8671560" y="12954"/>
                  </a:lnTo>
                  <a:lnTo>
                    <a:pt x="8679180" y="14478"/>
                  </a:lnTo>
                  <a:lnTo>
                    <a:pt x="8679180" y="14616"/>
                  </a:lnTo>
                  <a:lnTo>
                    <a:pt x="8686800" y="16002"/>
                  </a:lnTo>
                  <a:lnTo>
                    <a:pt x="8686800" y="16306"/>
                  </a:lnTo>
                  <a:lnTo>
                    <a:pt x="8693658" y="19050"/>
                  </a:lnTo>
                  <a:lnTo>
                    <a:pt x="8693658" y="19354"/>
                  </a:lnTo>
                  <a:lnTo>
                    <a:pt x="8700516" y="22098"/>
                  </a:lnTo>
                  <a:lnTo>
                    <a:pt x="8700516" y="22521"/>
                  </a:lnTo>
                  <a:lnTo>
                    <a:pt x="8706612" y="25908"/>
                  </a:lnTo>
                  <a:lnTo>
                    <a:pt x="8706612" y="26416"/>
                  </a:lnTo>
                  <a:lnTo>
                    <a:pt x="8711946" y="29972"/>
                  </a:lnTo>
                  <a:lnTo>
                    <a:pt x="8711946" y="29718"/>
                  </a:lnTo>
                  <a:lnTo>
                    <a:pt x="8718042" y="35052"/>
                  </a:lnTo>
                  <a:lnTo>
                    <a:pt x="8718042" y="35922"/>
                  </a:lnTo>
                  <a:lnTo>
                    <a:pt x="8722614" y="41148"/>
                  </a:lnTo>
                  <a:lnTo>
                    <a:pt x="8722614" y="40386"/>
                  </a:lnTo>
                  <a:lnTo>
                    <a:pt x="8727186" y="46482"/>
                  </a:lnTo>
                  <a:lnTo>
                    <a:pt x="8727186" y="47624"/>
                  </a:lnTo>
                  <a:lnTo>
                    <a:pt x="8730996" y="53340"/>
                  </a:lnTo>
                  <a:lnTo>
                    <a:pt x="8730996" y="53949"/>
                  </a:lnTo>
                  <a:lnTo>
                    <a:pt x="8734044" y="59436"/>
                  </a:lnTo>
                  <a:lnTo>
                    <a:pt x="8734044" y="58674"/>
                  </a:lnTo>
                  <a:lnTo>
                    <a:pt x="8738616" y="73914"/>
                  </a:lnTo>
                  <a:lnTo>
                    <a:pt x="8738616" y="73152"/>
                  </a:lnTo>
                  <a:lnTo>
                    <a:pt x="8739378" y="81534"/>
                  </a:lnTo>
                  <a:lnTo>
                    <a:pt x="8739378" y="80772"/>
                  </a:lnTo>
                  <a:lnTo>
                    <a:pt x="8740140" y="89154"/>
                  </a:lnTo>
                  <a:lnTo>
                    <a:pt x="8740140" y="724690"/>
                  </a:lnTo>
                  <a:lnTo>
                    <a:pt x="8744797" y="717516"/>
                  </a:lnTo>
                  <a:lnTo>
                    <a:pt x="8752332" y="690372"/>
                  </a:lnTo>
                  <a:close/>
                </a:path>
                <a:path w="8752840" h="770890">
                  <a:moveTo>
                    <a:pt x="13716" y="80772"/>
                  </a:moveTo>
                  <a:lnTo>
                    <a:pt x="12954" y="81534"/>
                  </a:lnTo>
                  <a:lnTo>
                    <a:pt x="12954" y="89154"/>
                  </a:lnTo>
                  <a:lnTo>
                    <a:pt x="13716" y="80772"/>
                  </a:lnTo>
                  <a:close/>
                </a:path>
                <a:path w="8752840" h="770890">
                  <a:moveTo>
                    <a:pt x="13716" y="689610"/>
                  </a:moveTo>
                  <a:lnTo>
                    <a:pt x="12954" y="681228"/>
                  </a:lnTo>
                  <a:lnTo>
                    <a:pt x="12954" y="688848"/>
                  </a:lnTo>
                  <a:lnTo>
                    <a:pt x="13716" y="689610"/>
                  </a:lnTo>
                  <a:close/>
                </a:path>
                <a:path w="8752840" h="770890">
                  <a:moveTo>
                    <a:pt x="16764" y="704088"/>
                  </a:moveTo>
                  <a:lnTo>
                    <a:pt x="14478" y="696468"/>
                  </a:lnTo>
                  <a:lnTo>
                    <a:pt x="14478" y="697230"/>
                  </a:lnTo>
                  <a:lnTo>
                    <a:pt x="12954" y="688848"/>
                  </a:lnTo>
                  <a:lnTo>
                    <a:pt x="12954" y="727266"/>
                  </a:lnTo>
                  <a:lnTo>
                    <a:pt x="16002" y="731638"/>
                  </a:lnTo>
                  <a:lnTo>
                    <a:pt x="16002" y="703326"/>
                  </a:lnTo>
                  <a:lnTo>
                    <a:pt x="16764" y="704088"/>
                  </a:lnTo>
                  <a:close/>
                </a:path>
                <a:path w="8752840" h="770890">
                  <a:moveTo>
                    <a:pt x="16764" y="66294"/>
                  </a:moveTo>
                  <a:lnTo>
                    <a:pt x="16002" y="66294"/>
                  </a:lnTo>
                  <a:lnTo>
                    <a:pt x="16002" y="68834"/>
                  </a:lnTo>
                  <a:lnTo>
                    <a:pt x="16764" y="66294"/>
                  </a:lnTo>
                  <a:close/>
                </a:path>
                <a:path w="8752840" h="770890">
                  <a:moveTo>
                    <a:pt x="35814" y="752178"/>
                  </a:moveTo>
                  <a:lnTo>
                    <a:pt x="35814" y="735330"/>
                  </a:lnTo>
                  <a:lnTo>
                    <a:pt x="35052" y="734568"/>
                  </a:lnTo>
                  <a:lnTo>
                    <a:pt x="30480" y="729234"/>
                  </a:lnTo>
                  <a:lnTo>
                    <a:pt x="30480" y="729996"/>
                  </a:lnTo>
                  <a:lnTo>
                    <a:pt x="25908" y="723900"/>
                  </a:lnTo>
                  <a:lnTo>
                    <a:pt x="22098" y="717042"/>
                  </a:lnTo>
                  <a:lnTo>
                    <a:pt x="22098" y="717804"/>
                  </a:lnTo>
                  <a:lnTo>
                    <a:pt x="19050" y="710946"/>
                  </a:lnTo>
                  <a:lnTo>
                    <a:pt x="16002" y="703326"/>
                  </a:lnTo>
                  <a:lnTo>
                    <a:pt x="16002" y="731638"/>
                  </a:lnTo>
                  <a:lnTo>
                    <a:pt x="17978" y="734472"/>
                  </a:lnTo>
                  <a:lnTo>
                    <a:pt x="25419" y="743115"/>
                  </a:lnTo>
                  <a:lnTo>
                    <a:pt x="32766" y="749808"/>
                  </a:lnTo>
                  <a:lnTo>
                    <a:pt x="35814" y="752178"/>
                  </a:lnTo>
                  <a:close/>
                </a:path>
                <a:path w="8752840" h="770890">
                  <a:moveTo>
                    <a:pt x="35813" y="35052"/>
                  </a:moveTo>
                  <a:lnTo>
                    <a:pt x="35051" y="35052"/>
                  </a:lnTo>
                  <a:lnTo>
                    <a:pt x="35051" y="35922"/>
                  </a:lnTo>
                  <a:lnTo>
                    <a:pt x="35813" y="35052"/>
                  </a:lnTo>
                  <a:close/>
                </a:path>
                <a:path w="8752840" h="770890">
                  <a:moveTo>
                    <a:pt x="35458" y="734923"/>
                  </a:moveTo>
                  <a:lnTo>
                    <a:pt x="35052" y="734459"/>
                  </a:lnTo>
                  <a:lnTo>
                    <a:pt x="35458" y="734923"/>
                  </a:lnTo>
                  <a:close/>
                </a:path>
                <a:path w="8752840" h="770890">
                  <a:moveTo>
                    <a:pt x="35814" y="735330"/>
                  </a:moveTo>
                  <a:lnTo>
                    <a:pt x="35458" y="734923"/>
                  </a:lnTo>
                  <a:lnTo>
                    <a:pt x="35052" y="734568"/>
                  </a:lnTo>
                  <a:lnTo>
                    <a:pt x="35814" y="735330"/>
                  </a:lnTo>
                  <a:close/>
                </a:path>
                <a:path w="8752840" h="770890">
                  <a:moveTo>
                    <a:pt x="41148" y="739902"/>
                  </a:moveTo>
                  <a:lnTo>
                    <a:pt x="35458" y="734923"/>
                  </a:lnTo>
                  <a:lnTo>
                    <a:pt x="35814" y="735330"/>
                  </a:lnTo>
                  <a:lnTo>
                    <a:pt x="35814" y="752178"/>
                  </a:lnTo>
                  <a:lnTo>
                    <a:pt x="39624" y="755142"/>
                  </a:lnTo>
                  <a:lnTo>
                    <a:pt x="40386" y="755650"/>
                  </a:lnTo>
                  <a:lnTo>
                    <a:pt x="40386" y="739902"/>
                  </a:lnTo>
                  <a:lnTo>
                    <a:pt x="41148" y="739902"/>
                  </a:lnTo>
                  <a:close/>
                </a:path>
                <a:path w="8752840" h="770890">
                  <a:moveTo>
                    <a:pt x="41148" y="29908"/>
                  </a:moveTo>
                  <a:lnTo>
                    <a:pt x="41148" y="29718"/>
                  </a:lnTo>
                  <a:lnTo>
                    <a:pt x="40386" y="30480"/>
                  </a:lnTo>
                  <a:lnTo>
                    <a:pt x="41148" y="29908"/>
                  </a:lnTo>
                  <a:close/>
                </a:path>
                <a:path w="8752840" h="770890">
                  <a:moveTo>
                    <a:pt x="53340" y="748284"/>
                  </a:moveTo>
                  <a:lnTo>
                    <a:pt x="46482" y="744474"/>
                  </a:lnTo>
                  <a:lnTo>
                    <a:pt x="40386" y="739902"/>
                  </a:lnTo>
                  <a:lnTo>
                    <a:pt x="40386" y="755650"/>
                  </a:lnTo>
                  <a:lnTo>
                    <a:pt x="46482" y="759714"/>
                  </a:lnTo>
                  <a:lnTo>
                    <a:pt x="52578" y="762349"/>
                  </a:lnTo>
                  <a:lnTo>
                    <a:pt x="52578" y="748284"/>
                  </a:lnTo>
                  <a:lnTo>
                    <a:pt x="53340" y="748284"/>
                  </a:lnTo>
                  <a:close/>
                </a:path>
                <a:path w="8752840" h="770890">
                  <a:moveTo>
                    <a:pt x="53340" y="22098"/>
                  </a:moveTo>
                  <a:lnTo>
                    <a:pt x="52577" y="22098"/>
                  </a:lnTo>
                  <a:lnTo>
                    <a:pt x="52577" y="22521"/>
                  </a:lnTo>
                  <a:lnTo>
                    <a:pt x="53340" y="22098"/>
                  </a:lnTo>
                  <a:close/>
                </a:path>
                <a:path w="8752840" h="770890">
                  <a:moveTo>
                    <a:pt x="67056" y="767149"/>
                  </a:moveTo>
                  <a:lnTo>
                    <a:pt x="67056" y="754380"/>
                  </a:lnTo>
                  <a:lnTo>
                    <a:pt x="59436" y="751332"/>
                  </a:lnTo>
                  <a:lnTo>
                    <a:pt x="52578" y="748284"/>
                  </a:lnTo>
                  <a:lnTo>
                    <a:pt x="52578" y="762349"/>
                  </a:lnTo>
                  <a:lnTo>
                    <a:pt x="56201" y="763916"/>
                  </a:lnTo>
                  <a:lnTo>
                    <a:pt x="67056" y="767149"/>
                  </a:lnTo>
                  <a:close/>
                </a:path>
                <a:path w="8752840" h="770890">
                  <a:moveTo>
                    <a:pt x="67056" y="16002"/>
                  </a:moveTo>
                  <a:lnTo>
                    <a:pt x="66294" y="16002"/>
                  </a:lnTo>
                  <a:lnTo>
                    <a:pt x="66294" y="16306"/>
                  </a:lnTo>
                  <a:lnTo>
                    <a:pt x="67056" y="16002"/>
                  </a:lnTo>
                  <a:close/>
                </a:path>
                <a:path w="8752840" h="770890">
                  <a:moveTo>
                    <a:pt x="73914" y="755904"/>
                  </a:moveTo>
                  <a:lnTo>
                    <a:pt x="66294" y="753618"/>
                  </a:lnTo>
                  <a:lnTo>
                    <a:pt x="67056" y="754380"/>
                  </a:lnTo>
                  <a:lnTo>
                    <a:pt x="67056" y="767149"/>
                  </a:lnTo>
                  <a:lnTo>
                    <a:pt x="67260" y="767210"/>
                  </a:lnTo>
                  <a:lnTo>
                    <a:pt x="73152" y="768359"/>
                  </a:lnTo>
                  <a:lnTo>
                    <a:pt x="73152" y="755904"/>
                  </a:lnTo>
                  <a:lnTo>
                    <a:pt x="73914" y="755904"/>
                  </a:lnTo>
                  <a:close/>
                </a:path>
                <a:path w="8752840" h="770890">
                  <a:moveTo>
                    <a:pt x="73914" y="14478"/>
                  </a:moveTo>
                  <a:lnTo>
                    <a:pt x="73152" y="14478"/>
                  </a:lnTo>
                  <a:lnTo>
                    <a:pt x="73152" y="14630"/>
                  </a:lnTo>
                  <a:lnTo>
                    <a:pt x="73914" y="14478"/>
                  </a:lnTo>
                  <a:close/>
                </a:path>
                <a:path w="8752840" h="770890">
                  <a:moveTo>
                    <a:pt x="81533" y="769689"/>
                  </a:moveTo>
                  <a:lnTo>
                    <a:pt x="81533" y="757428"/>
                  </a:lnTo>
                  <a:lnTo>
                    <a:pt x="73152" y="755904"/>
                  </a:lnTo>
                  <a:lnTo>
                    <a:pt x="73152" y="768359"/>
                  </a:lnTo>
                  <a:lnTo>
                    <a:pt x="78598" y="769422"/>
                  </a:lnTo>
                  <a:lnTo>
                    <a:pt x="81533" y="769689"/>
                  </a:lnTo>
                  <a:close/>
                </a:path>
                <a:path w="8752840" h="770890">
                  <a:moveTo>
                    <a:pt x="81533" y="12954"/>
                  </a:moveTo>
                  <a:lnTo>
                    <a:pt x="80772" y="12954"/>
                  </a:lnTo>
                  <a:lnTo>
                    <a:pt x="80772" y="13092"/>
                  </a:lnTo>
                  <a:lnTo>
                    <a:pt x="81533" y="12954"/>
                  </a:lnTo>
                  <a:close/>
                </a:path>
                <a:path w="8752840" h="770890">
                  <a:moveTo>
                    <a:pt x="8663940" y="770382"/>
                  </a:moveTo>
                  <a:lnTo>
                    <a:pt x="8663940" y="757428"/>
                  </a:lnTo>
                  <a:lnTo>
                    <a:pt x="89154" y="757428"/>
                  </a:lnTo>
                  <a:lnTo>
                    <a:pt x="80772" y="756666"/>
                  </a:lnTo>
                  <a:lnTo>
                    <a:pt x="81533" y="757428"/>
                  </a:lnTo>
                  <a:lnTo>
                    <a:pt x="81533" y="769689"/>
                  </a:lnTo>
                  <a:lnTo>
                    <a:pt x="89154" y="770382"/>
                  </a:lnTo>
                  <a:lnTo>
                    <a:pt x="8663940" y="770382"/>
                  </a:lnTo>
                  <a:close/>
                </a:path>
                <a:path w="8752840" h="770890">
                  <a:moveTo>
                    <a:pt x="8679180" y="768511"/>
                  </a:moveTo>
                  <a:lnTo>
                    <a:pt x="8679180" y="755904"/>
                  </a:lnTo>
                  <a:lnTo>
                    <a:pt x="8671560" y="757428"/>
                  </a:lnTo>
                  <a:lnTo>
                    <a:pt x="8671560" y="756666"/>
                  </a:lnTo>
                  <a:lnTo>
                    <a:pt x="8663178" y="757428"/>
                  </a:lnTo>
                  <a:lnTo>
                    <a:pt x="8663940" y="757428"/>
                  </a:lnTo>
                  <a:lnTo>
                    <a:pt x="8663940" y="770382"/>
                  </a:lnTo>
                  <a:lnTo>
                    <a:pt x="8673084" y="769620"/>
                  </a:lnTo>
                  <a:lnTo>
                    <a:pt x="8679180" y="768511"/>
                  </a:lnTo>
                  <a:close/>
                </a:path>
                <a:path w="8752840" h="770890">
                  <a:moveTo>
                    <a:pt x="8679180" y="14616"/>
                  </a:moveTo>
                  <a:lnTo>
                    <a:pt x="8679180" y="14478"/>
                  </a:lnTo>
                  <a:lnTo>
                    <a:pt x="8678418" y="14478"/>
                  </a:lnTo>
                  <a:lnTo>
                    <a:pt x="8679180" y="14616"/>
                  </a:lnTo>
                  <a:close/>
                </a:path>
                <a:path w="8752840" h="770890">
                  <a:moveTo>
                    <a:pt x="8686800" y="753618"/>
                  </a:moveTo>
                  <a:lnTo>
                    <a:pt x="8678418" y="755904"/>
                  </a:lnTo>
                  <a:lnTo>
                    <a:pt x="8679180" y="755904"/>
                  </a:lnTo>
                  <a:lnTo>
                    <a:pt x="8679180" y="768511"/>
                  </a:lnTo>
                  <a:lnTo>
                    <a:pt x="8681466" y="768096"/>
                  </a:lnTo>
                  <a:lnTo>
                    <a:pt x="8686038" y="766444"/>
                  </a:lnTo>
                  <a:lnTo>
                    <a:pt x="8686038" y="754380"/>
                  </a:lnTo>
                  <a:lnTo>
                    <a:pt x="8686800" y="753618"/>
                  </a:lnTo>
                  <a:close/>
                </a:path>
                <a:path w="8752840" h="770890">
                  <a:moveTo>
                    <a:pt x="8686800" y="16306"/>
                  </a:moveTo>
                  <a:lnTo>
                    <a:pt x="8686800" y="16002"/>
                  </a:lnTo>
                  <a:lnTo>
                    <a:pt x="8686038" y="16002"/>
                  </a:lnTo>
                  <a:lnTo>
                    <a:pt x="8686800" y="16306"/>
                  </a:lnTo>
                  <a:close/>
                </a:path>
                <a:path w="8752840" h="770890">
                  <a:moveTo>
                    <a:pt x="8693658" y="763690"/>
                  </a:moveTo>
                  <a:lnTo>
                    <a:pt x="8693658" y="751332"/>
                  </a:lnTo>
                  <a:lnTo>
                    <a:pt x="8686038" y="754380"/>
                  </a:lnTo>
                  <a:lnTo>
                    <a:pt x="8686038" y="766444"/>
                  </a:lnTo>
                  <a:lnTo>
                    <a:pt x="8693658" y="763690"/>
                  </a:lnTo>
                  <a:close/>
                </a:path>
                <a:path w="8752840" h="770890">
                  <a:moveTo>
                    <a:pt x="8693658" y="19354"/>
                  </a:moveTo>
                  <a:lnTo>
                    <a:pt x="8693658" y="19050"/>
                  </a:lnTo>
                  <a:lnTo>
                    <a:pt x="8692896" y="19050"/>
                  </a:lnTo>
                  <a:lnTo>
                    <a:pt x="8693658" y="19354"/>
                  </a:lnTo>
                  <a:close/>
                </a:path>
                <a:path w="8752840" h="770890">
                  <a:moveTo>
                    <a:pt x="8700516" y="761212"/>
                  </a:moveTo>
                  <a:lnTo>
                    <a:pt x="8700516" y="748284"/>
                  </a:lnTo>
                  <a:lnTo>
                    <a:pt x="8692896" y="751332"/>
                  </a:lnTo>
                  <a:lnTo>
                    <a:pt x="8693658" y="751332"/>
                  </a:lnTo>
                  <a:lnTo>
                    <a:pt x="8693658" y="763690"/>
                  </a:lnTo>
                  <a:lnTo>
                    <a:pt x="8700516" y="761212"/>
                  </a:lnTo>
                  <a:close/>
                </a:path>
                <a:path w="8752840" h="770890">
                  <a:moveTo>
                    <a:pt x="8700516" y="22521"/>
                  </a:moveTo>
                  <a:lnTo>
                    <a:pt x="8700516" y="22098"/>
                  </a:lnTo>
                  <a:lnTo>
                    <a:pt x="8699754" y="22098"/>
                  </a:lnTo>
                  <a:lnTo>
                    <a:pt x="8700516" y="22521"/>
                  </a:lnTo>
                  <a:close/>
                </a:path>
                <a:path w="8752840" h="770890">
                  <a:moveTo>
                    <a:pt x="8706612" y="759010"/>
                  </a:moveTo>
                  <a:lnTo>
                    <a:pt x="8706612" y="744474"/>
                  </a:lnTo>
                  <a:lnTo>
                    <a:pt x="8699754" y="748284"/>
                  </a:lnTo>
                  <a:lnTo>
                    <a:pt x="8700516" y="748284"/>
                  </a:lnTo>
                  <a:lnTo>
                    <a:pt x="8700516" y="761212"/>
                  </a:lnTo>
                  <a:lnTo>
                    <a:pt x="8706612" y="759010"/>
                  </a:lnTo>
                  <a:close/>
                </a:path>
                <a:path w="8752840" h="770890">
                  <a:moveTo>
                    <a:pt x="8706612" y="26416"/>
                  </a:moveTo>
                  <a:lnTo>
                    <a:pt x="8706612" y="25908"/>
                  </a:lnTo>
                  <a:lnTo>
                    <a:pt x="8705850" y="25908"/>
                  </a:lnTo>
                  <a:lnTo>
                    <a:pt x="8706612" y="26416"/>
                  </a:lnTo>
                  <a:close/>
                </a:path>
                <a:path w="8752840" h="770890">
                  <a:moveTo>
                    <a:pt x="8712708" y="754695"/>
                  </a:moveTo>
                  <a:lnTo>
                    <a:pt x="8712708" y="739902"/>
                  </a:lnTo>
                  <a:lnTo>
                    <a:pt x="8705850" y="744474"/>
                  </a:lnTo>
                  <a:lnTo>
                    <a:pt x="8706612" y="744474"/>
                  </a:lnTo>
                  <a:lnTo>
                    <a:pt x="8706612" y="759010"/>
                  </a:lnTo>
                  <a:lnTo>
                    <a:pt x="8708053" y="758489"/>
                  </a:lnTo>
                  <a:lnTo>
                    <a:pt x="8712708" y="754695"/>
                  </a:lnTo>
                  <a:close/>
                </a:path>
                <a:path w="8752840" h="770890">
                  <a:moveTo>
                    <a:pt x="8712708" y="30480"/>
                  </a:moveTo>
                  <a:lnTo>
                    <a:pt x="8711946" y="29718"/>
                  </a:lnTo>
                  <a:lnTo>
                    <a:pt x="8711946" y="29972"/>
                  </a:lnTo>
                  <a:lnTo>
                    <a:pt x="8712708" y="30480"/>
                  </a:lnTo>
                  <a:close/>
                </a:path>
                <a:path w="8752840" h="770890">
                  <a:moveTo>
                    <a:pt x="8718042" y="750347"/>
                  </a:moveTo>
                  <a:lnTo>
                    <a:pt x="8718042" y="734568"/>
                  </a:lnTo>
                  <a:lnTo>
                    <a:pt x="8717280" y="735330"/>
                  </a:lnTo>
                  <a:lnTo>
                    <a:pt x="8711946" y="739902"/>
                  </a:lnTo>
                  <a:lnTo>
                    <a:pt x="8712708" y="739902"/>
                  </a:lnTo>
                  <a:lnTo>
                    <a:pt x="8712708" y="754695"/>
                  </a:lnTo>
                  <a:lnTo>
                    <a:pt x="8718042" y="750347"/>
                  </a:lnTo>
                  <a:close/>
                </a:path>
                <a:path w="8752840" h="770890">
                  <a:moveTo>
                    <a:pt x="8718042" y="35922"/>
                  </a:moveTo>
                  <a:lnTo>
                    <a:pt x="8718042" y="35052"/>
                  </a:lnTo>
                  <a:lnTo>
                    <a:pt x="8717280" y="35052"/>
                  </a:lnTo>
                  <a:lnTo>
                    <a:pt x="8718042" y="35922"/>
                  </a:lnTo>
                  <a:close/>
                </a:path>
                <a:path w="8752840" h="770890">
                  <a:moveTo>
                    <a:pt x="8717635" y="734923"/>
                  </a:moveTo>
                  <a:lnTo>
                    <a:pt x="8717280" y="735234"/>
                  </a:lnTo>
                  <a:lnTo>
                    <a:pt x="8717635" y="734923"/>
                  </a:lnTo>
                  <a:close/>
                </a:path>
                <a:path w="8752840" h="770890">
                  <a:moveTo>
                    <a:pt x="8718042" y="734568"/>
                  </a:moveTo>
                  <a:lnTo>
                    <a:pt x="8717635" y="734923"/>
                  </a:lnTo>
                  <a:lnTo>
                    <a:pt x="8717280" y="735330"/>
                  </a:lnTo>
                  <a:lnTo>
                    <a:pt x="8718042" y="734568"/>
                  </a:lnTo>
                  <a:close/>
                </a:path>
                <a:path w="8752840" h="770890">
                  <a:moveTo>
                    <a:pt x="8727186" y="742894"/>
                  </a:moveTo>
                  <a:lnTo>
                    <a:pt x="8727186" y="723900"/>
                  </a:lnTo>
                  <a:lnTo>
                    <a:pt x="8722614" y="729996"/>
                  </a:lnTo>
                  <a:lnTo>
                    <a:pt x="8722614" y="729234"/>
                  </a:lnTo>
                  <a:lnTo>
                    <a:pt x="8717635" y="734923"/>
                  </a:lnTo>
                  <a:lnTo>
                    <a:pt x="8718042" y="734568"/>
                  </a:lnTo>
                  <a:lnTo>
                    <a:pt x="8718042" y="750347"/>
                  </a:lnTo>
                  <a:lnTo>
                    <a:pt x="8727186" y="742894"/>
                  </a:lnTo>
                  <a:close/>
                </a:path>
                <a:path w="8752840" h="770890">
                  <a:moveTo>
                    <a:pt x="8727186" y="47624"/>
                  </a:moveTo>
                  <a:lnTo>
                    <a:pt x="8727186" y="46482"/>
                  </a:lnTo>
                  <a:lnTo>
                    <a:pt x="8726424" y="46482"/>
                  </a:lnTo>
                  <a:lnTo>
                    <a:pt x="8727186" y="47624"/>
                  </a:lnTo>
                  <a:close/>
                </a:path>
                <a:path w="8752840" h="770890">
                  <a:moveTo>
                    <a:pt x="8730996" y="738776"/>
                  </a:moveTo>
                  <a:lnTo>
                    <a:pt x="8730996" y="717042"/>
                  </a:lnTo>
                  <a:lnTo>
                    <a:pt x="8726424" y="723900"/>
                  </a:lnTo>
                  <a:lnTo>
                    <a:pt x="8727186" y="723900"/>
                  </a:lnTo>
                  <a:lnTo>
                    <a:pt x="8727186" y="742894"/>
                  </a:lnTo>
                  <a:lnTo>
                    <a:pt x="8729600" y="740925"/>
                  </a:lnTo>
                  <a:lnTo>
                    <a:pt x="8730996" y="738776"/>
                  </a:lnTo>
                  <a:close/>
                </a:path>
                <a:path w="8752840" h="770890">
                  <a:moveTo>
                    <a:pt x="8730996" y="53949"/>
                  </a:moveTo>
                  <a:lnTo>
                    <a:pt x="8730996" y="53340"/>
                  </a:lnTo>
                  <a:lnTo>
                    <a:pt x="8730234" y="52578"/>
                  </a:lnTo>
                  <a:lnTo>
                    <a:pt x="8730996" y="53949"/>
                  </a:lnTo>
                  <a:close/>
                </a:path>
                <a:path w="8752840" h="770890">
                  <a:moveTo>
                    <a:pt x="8740140" y="724690"/>
                  </a:moveTo>
                  <a:lnTo>
                    <a:pt x="8740140" y="681228"/>
                  </a:lnTo>
                  <a:lnTo>
                    <a:pt x="8739378" y="689610"/>
                  </a:lnTo>
                  <a:lnTo>
                    <a:pt x="8739378" y="688848"/>
                  </a:lnTo>
                  <a:lnTo>
                    <a:pt x="8738616" y="697230"/>
                  </a:lnTo>
                  <a:lnTo>
                    <a:pt x="8738616" y="696468"/>
                  </a:lnTo>
                  <a:lnTo>
                    <a:pt x="8736330" y="704088"/>
                  </a:lnTo>
                  <a:lnTo>
                    <a:pt x="8736330" y="703326"/>
                  </a:lnTo>
                  <a:lnTo>
                    <a:pt x="8734044" y="710946"/>
                  </a:lnTo>
                  <a:lnTo>
                    <a:pt x="8730234" y="717804"/>
                  </a:lnTo>
                  <a:lnTo>
                    <a:pt x="8730996" y="717042"/>
                  </a:lnTo>
                  <a:lnTo>
                    <a:pt x="8730996" y="738776"/>
                  </a:lnTo>
                  <a:lnTo>
                    <a:pt x="8740140" y="724690"/>
                  </a:lnTo>
                  <a:close/>
                </a:path>
              </a:pathLst>
            </a:custGeom>
            <a:solidFill>
              <a:srgbClr val="BEBEBE"/>
            </a:solidFill>
          </p:spPr>
          <p:txBody>
            <a:bodyPr wrap="square" lIns="0" tIns="0" rIns="0" bIns="0" rtlCol="0"/>
            <a:lstStyle/>
            <a:p>
              <a:endParaRPr/>
            </a:p>
          </p:txBody>
        </p:sp>
      </p:grpSp>
      <p:sp>
        <p:nvSpPr>
          <p:cNvPr id="18" name="object 18"/>
          <p:cNvSpPr txBox="1"/>
          <p:nvPr/>
        </p:nvSpPr>
        <p:spPr>
          <a:xfrm>
            <a:off x="1657483" y="757682"/>
            <a:ext cx="7475220" cy="958850"/>
          </a:xfrm>
          <a:prstGeom prst="rect">
            <a:avLst/>
          </a:prstGeom>
        </p:spPr>
        <p:txBody>
          <a:bodyPr vert="horz" wrap="square" lIns="0" tIns="12700" rIns="0" bIns="0" rtlCol="0">
            <a:spAutoFit/>
          </a:bodyPr>
          <a:lstStyle/>
          <a:p>
            <a:pPr algn="ctr">
              <a:lnSpc>
                <a:spcPct val="100000"/>
              </a:lnSpc>
              <a:spcBef>
                <a:spcPts val="100"/>
              </a:spcBef>
            </a:pPr>
            <a:r>
              <a:rPr sz="2400" b="1" dirty="0">
                <a:solidFill>
                  <a:srgbClr val="C00000"/>
                </a:solidFill>
                <a:latin typeface="微軟正黑體"/>
                <a:cs typeface="微軟正黑體"/>
              </a:rPr>
              <a:t>依高級中等學校學生群科/學程別選擇四技二專升學管道</a:t>
            </a:r>
            <a:endParaRPr sz="2400">
              <a:latin typeface="微軟正黑體"/>
              <a:cs typeface="微軟正黑體"/>
            </a:endParaRPr>
          </a:p>
          <a:p>
            <a:pPr marR="22860" algn="ctr">
              <a:lnSpc>
                <a:spcPct val="100000"/>
              </a:lnSpc>
              <a:spcBef>
                <a:spcPts val="2310"/>
              </a:spcBef>
              <a:tabLst>
                <a:tab pos="2001520" algn="l"/>
                <a:tab pos="3976370" algn="l"/>
                <a:tab pos="6360795" algn="l"/>
                <a:tab pos="6817995" algn="l"/>
              </a:tabLst>
            </a:pPr>
            <a:r>
              <a:rPr sz="1800" b="1" dirty="0">
                <a:solidFill>
                  <a:srgbClr val="FFFFFF"/>
                </a:solidFill>
                <a:latin typeface="微軟正黑體"/>
                <a:cs typeface="微軟正黑體"/>
              </a:rPr>
              <a:t>報名資格	資格審查	指定項目甄審	分	發</a:t>
            </a:r>
            <a:endParaRPr sz="1800">
              <a:latin typeface="微軟正黑體"/>
              <a:cs typeface="微軟正黑體"/>
            </a:endParaRPr>
          </a:p>
        </p:txBody>
      </p:sp>
      <p:sp>
        <p:nvSpPr>
          <p:cNvPr id="19" name="object 19"/>
          <p:cNvSpPr txBox="1">
            <a:spLocks noGrp="1"/>
          </p:cNvSpPr>
          <p:nvPr>
            <p:ph type="title"/>
          </p:nvPr>
        </p:nvSpPr>
        <p:spPr>
          <a:xfrm>
            <a:off x="3057277" y="422402"/>
            <a:ext cx="4473575" cy="407034"/>
          </a:xfrm>
          <a:prstGeom prst="rect">
            <a:avLst/>
          </a:prstGeom>
        </p:spPr>
        <p:txBody>
          <a:bodyPr vert="horz" wrap="square" lIns="0" tIns="12700" rIns="0" bIns="0" rtlCol="0">
            <a:spAutoFit/>
          </a:bodyPr>
          <a:lstStyle/>
          <a:p>
            <a:pPr marL="12700">
              <a:lnSpc>
                <a:spcPct val="100000"/>
              </a:lnSpc>
              <a:spcBef>
                <a:spcPts val="100"/>
              </a:spcBef>
            </a:pPr>
            <a:r>
              <a:rPr spc="-5" dirty="0">
                <a:solidFill>
                  <a:srgbClr val="650031"/>
                </a:solidFill>
              </a:rPr>
              <a:t>技專校院多元入學管道各具特色</a:t>
            </a:r>
          </a:p>
        </p:txBody>
      </p:sp>
      <p:grpSp>
        <p:nvGrpSpPr>
          <p:cNvPr id="20" name="object 20"/>
          <p:cNvGrpSpPr/>
          <p:nvPr/>
        </p:nvGrpSpPr>
        <p:grpSpPr>
          <a:xfrm>
            <a:off x="1551317" y="3654552"/>
            <a:ext cx="1727200" cy="1506855"/>
            <a:chOff x="1551317" y="3654552"/>
            <a:chExt cx="1727200" cy="1506855"/>
          </a:xfrm>
        </p:grpSpPr>
        <p:sp>
          <p:nvSpPr>
            <p:cNvPr id="21" name="object 21"/>
            <p:cNvSpPr/>
            <p:nvPr/>
          </p:nvSpPr>
          <p:spPr>
            <a:xfrm>
              <a:off x="1565795" y="3669030"/>
              <a:ext cx="1708150" cy="1478280"/>
            </a:xfrm>
            <a:custGeom>
              <a:avLst/>
              <a:gdLst/>
              <a:ahLst/>
              <a:cxnLst/>
              <a:rect l="l" t="t" r="r" b="b"/>
              <a:pathLst>
                <a:path w="1708150" h="1478279">
                  <a:moveTo>
                    <a:pt x="1707642" y="1231391"/>
                  </a:moveTo>
                  <a:lnTo>
                    <a:pt x="1707642" y="246125"/>
                  </a:lnTo>
                  <a:lnTo>
                    <a:pt x="1702627" y="196607"/>
                  </a:lnTo>
                  <a:lnTo>
                    <a:pt x="1688246" y="150447"/>
                  </a:lnTo>
                  <a:lnTo>
                    <a:pt x="1665489" y="108644"/>
                  </a:lnTo>
                  <a:lnTo>
                    <a:pt x="1635347" y="72199"/>
                  </a:lnTo>
                  <a:lnTo>
                    <a:pt x="1598811" y="42112"/>
                  </a:lnTo>
                  <a:lnTo>
                    <a:pt x="1556873" y="19383"/>
                  </a:lnTo>
                  <a:lnTo>
                    <a:pt x="1510523" y="5012"/>
                  </a:lnTo>
                  <a:lnTo>
                    <a:pt x="1460754" y="0"/>
                  </a:lnTo>
                  <a:lnTo>
                    <a:pt x="246126" y="0"/>
                  </a:lnTo>
                  <a:lnTo>
                    <a:pt x="196389" y="5012"/>
                  </a:lnTo>
                  <a:lnTo>
                    <a:pt x="150125" y="19383"/>
                  </a:lnTo>
                  <a:lnTo>
                    <a:pt x="108309" y="42112"/>
                  </a:lnTo>
                  <a:lnTo>
                    <a:pt x="71913" y="72199"/>
                  </a:lnTo>
                  <a:lnTo>
                    <a:pt x="41911" y="108644"/>
                  </a:lnTo>
                  <a:lnTo>
                    <a:pt x="19276" y="150447"/>
                  </a:lnTo>
                  <a:lnTo>
                    <a:pt x="4981" y="196607"/>
                  </a:lnTo>
                  <a:lnTo>
                    <a:pt x="0" y="246125"/>
                  </a:lnTo>
                  <a:lnTo>
                    <a:pt x="0" y="1231392"/>
                  </a:lnTo>
                  <a:lnTo>
                    <a:pt x="4981" y="1281161"/>
                  </a:lnTo>
                  <a:lnTo>
                    <a:pt x="19276" y="1327511"/>
                  </a:lnTo>
                  <a:lnTo>
                    <a:pt x="41911" y="1369449"/>
                  </a:lnTo>
                  <a:lnTo>
                    <a:pt x="71913" y="1405985"/>
                  </a:lnTo>
                  <a:lnTo>
                    <a:pt x="108309" y="1436127"/>
                  </a:lnTo>
                  <a:lnTo>
                    <a:pt x="150125" y="1458884"/>
                  </a:lnTo>
                  <a:lnTo>
                    <a:pt x="196389" y="1473265"/>
                  </a:lnTo>
                  <a:lnTo>
                    <a:pt x="246126" y="1478280"/>
                  </a:lnTo>
                  <a:lnTo>
                    <a:pt x="1460754" y="1478280"/>
                  </a:lnTo>
                  <a:lnTo>
                    <a:pt x="1510523" y="1473265"/>
                  </a:lnTo>
                  <a:lnTo>
                    <a:pt x="1556873" y="1458884"/>
                  </a:lnTo>
                  <a:lnTo>
                    <a:pt x="1598811" y="1436127"/>
                  </a:lnTo>
                  <a:lnTo>
                    <a:pt x="1635347" y="1405985"/>
                  </a:lnTo>
                  <a:lnTo>
                    <a:pt x="1665489" y="1369449"/>
                  </a:lnTo>
                  <a:lnTo>
                    <a:pt x="1688246" y="1327511"/>
                  </a:lnTo>
                  <a:lnTo>
                    <a:pt x="1702627" y="1281161"/>
                  </a:lnTo>
                  <a:lnTo>
                    <a:pt x="1707642" y="1231391"/>
                  </a:lnTo>
                  <a:close/>
                </a:path>
              </a:pathLst>
            </a:custGeom>
            <a:solidFill>
              <a:srgbClr val="FCE0FF"/>
            </a:solidFill>
          </p:spPr>
          <p:txBody>
            <a:bodyPr wrap="square" lIns="0" tIns="0" rIns="0" bIns="0" rtlCol="0"/>
            <a:lstStyle/>
            <a:p>
              <a:endParaRPr/>
            </a:p>
          </p:txBody>
        </p:sp>
        <p:sp>
          <p:nvSpPr>
            <p:cNvPr id="22" name="object 22"/>
            <p:cNvSpPr/>
            <p:nvPr/>
          </p:nvSpPr>
          <p:spPr>
            <a:xfrm>
              <a:off x="1551317" y="3654552"/>
              <a:ext cx="1727200" cy="1506855"/>
            </a:xfrm>
            <a:custGeom>
              <a:avLst/>
              <a:gdLst/>
              <a:ahLst/>
              <a:cxnLst/>
              <a:rect l="l" t="t" r="r" b="b"/>
              <a:pathLst>
                <a:path w="1727200" h="1506854">
                  <a:moveTo>
                    <a:pt x="1727200" y="1306532"/>
                  </a:moveTo>
                  <a:lnTo>
                    <a:pt x="1727200" y="233933"/>
                  </a:lnTo>
                  <a:lnTo>
                    <a:pt x="1714500" y="187579"/>
                  </a:lnTo>
                  <a:lnTo>
                    <a:pt x="1701800" y="144581"/>
                  </a:lnTo>
                  <a:lnTo>
                    <a:pt x="1676400" y="105720"/>
                  </a:lnTo>
                  <a:lnTo>
                    <a:pt x="1651000" y="71775"/>
                  </a:lnTo>
                  <a:lnTo>
                    <a:pt x="1612900" y="43527"/>
                  </a:lnTo>
                  <a:lnTo>
                    <a:pt x="1574800" y="21755"/>
                  </a:lnTo>
                  <a:lnTo>
                    <a:pt x="1524000" y="7240"/>
                  </a:lnTo>
                  <a:lnTo>
                    <a:pt x="1485900" y="761"/>
                  </a:lnTo>
                  <a:lnTo>
                    <a:pt x="1473200" y="0"/>
                  </a:lnTo>
                  <a:lnTo>
                    <a:pt x="254000" y="0"/>
                  </a:lnTo>
                  <a:lnTo>
                    <a:pt x="203199" y="4426"/>
                  </a:lnTo>
                  <a:lnTo>
                    <a:pt x="165099" y="16834"/>
                  </a:lnTo>
                  <a:lnTo>
                    <a:pt x="126999" y="36548"/>
                  </a:lnTo>
                  <a:lnTo>
                    <a:pt x="88899" y="62888"/>
                  </a:lnTo>
                  <a:lnTo>
                    <a:pt x="50799" y="95179"/>
                  </a:lnTo>
                  <a:lnTo>
                    <a:pt x="25399" y="132743"/>
                  </a:lnTo>
                  <a:lnTo>
                    <a:pt x="12699" y="174902"/>
                  </a:lnTo>
                  <a:lnTo>
                    <a:pt x="0" y="220979"/>
                  </a:lnTo>
                  <a:lnTo>
                    <a:pt x="0" y="1298447"/>
                  </a:lnTo>
                  <a:lnTo>
                    <a:pt x="12700" y="1337938"/>
                  </a:lnTo>
                  <a:lnTo>
                    <a:pt x="25400" y="1375081"/>
                  </a:lnTo>
                  <a:lnTo>
                    <a:pt x="25399" y="203453"/>
                  </a:lnTo>
                  <a:lnTo>
                    <a:pt x="38099" y="191261"/>
                  </a:lnTo>
                  <a:lnTo>
                    <a:pt x="38099" y="170687"/>
                  </a:lnTo>
                  <a:lnTo>
                    <a:pt x="50799" y="160019"/>
                  </a:lnTo>
                  <a:lnTo>
                    <a:pt x="50799" y="140969"/>
                  </a:lnTo>
                  <a:lnTo>
                    <a:pt x="63499" y="131063"/>
                  </a:lnTo>
                  <a:lnTo>
                    <a:pt x="76199" y="112775"/>
                  </a:lnTo>
                  <a:lnTo>
                    <a:pt x="76199" y="105155"/>
                  </a:lnTo>
                  <a:lnTo>
                    <a:pt x="88899" y="96773"/>
                  </a:lnTo>
                  <a:lnTo>
                    <a:pt x="101599" y="89153"/>
                  </a:lnTo>
                  <a:lnTo>
                    <a:pt x="101599" y="82295"/>
                  </a:lnTo>
                  <a:lnTo>
                    <a:pt x="114299" y="74675"/>
                  </a:lnTo>
                  <a:lnTo>
                    <a:pt x="126999" y="67817"/>
                  </a:lnTo>
                  <a:lnTo>
                    <a:pt x="126999" y="68579"/>
                  </a:lnTo>
                  <a:lnTo>
                    <a:pt x="139699" y="56387"/>
                  </a:lnTo>
                  <a:lnTo>
                    <a:pt x="139699" y="57149"/>
                  </a:lnTo>
                  <a:lnTo>
                    <a:pt x="165099" y="46481"/>
                  </a:lnTo>
                  <a:lnTo>
                    <a:pt x="165099" y="47243"/>
                  </a:lnTo>
                  <a:lnTo>
                    <a:pt x="177799" y="42671"/>
                  </a:lnTo>
                  <a:lnTo>
                    <a:pt x="190499" y="38861"/>
                  </a:lnTo>
                  <a:lnTo>
                    <a:pt x="190499" y="35813"/>
                  </a:lnTo>
                  <a:lnTo>
                    <a:pt x="215900" y="31241"/>
                  </a:lnTo>
                  <a:lnTo>
                    <a:pt x="228600" y="29717"/>
                  </a:lnTo>
                  <a:lnTo>
                    <a:pt x="241300" y="28955"/>
                  </a:lnTo>
                  <a:lnTo>
                    <a:pt x="1485900" y="28955"/>
                  </a:lnTo>
                  <a:lnTo>
                    <a:pt x="1498600" y="29717"/>
                  </a:lnTo>
                  <a:lnTo>
                    <a:pt x="1498600" y="31241"/>
                  </a:lnTo>
                  <a:lnTo>
                    <a:pt x="1524000" y="35813"/>
                  </a:lnTo>
                  <a:lnTo>
                    <a:pt x="1536700" y="39623"/>
                  </a:lnTo>
                  <a:lnTo>
                    <a:pt x="1536700" y="38861"/>
                  </a:lnTo>
                  <a:lnTo>
                    <a:pt x="1549400" y="42671"/>
                  </a:lnTo>
                  <a:lnTo>
                    <a:pt x="1562100" y="47243"/>
                  </a:lnTo>
                  <a:lnTo>
                    <a:pt x="1562100" y="46481"/>
                  </a:lnTo>
                  <a:lnTo>
                    <a:pt x="1574800" y="51815"/>
                  </a:lnTo>
                  <a:lnTo>
                    <a:pt x="1574800" y="56387"/>
                  </a:lnTo>
                  <a:lnTo>
                    <a:pt x="1600200" y="68579"/>
                  </a:lnTo>
                  <a:lnTo>
                    <a:pt x="1600200" y="67817"/>
                  </a:lnTo>
                  <a:lnTo>
                    <a:pt x="1612900" y="74675"/>
                  </a:lnTo>
                  <a:lnTo>
                    <a:pt x="1612900" y="81533"/>
                  </a:lnTo>
                  <a:lnTo>
                    <a:pt x="1638300" y="96773"/>
                  </a:lnTo>
                  <a:lnTo>
                    <a:pt x="1638300" y="104393"/>
                  </a:lnTo>
                  <a:lnTo>
                    <a:pt x="1651000" y="113537"/>
                  </a:lnTo>
                  <a:lnTo>
                    <a:pt x="1651000" y="121919"/>
                  </a:lnTo>
                  <a:lnTo>
                    <a:pt x="1663700" y="131063"/>
                  </a:lnTo>
                  <a:lnTo>
                    <a:pt x="1663700" y="140207"/>
                  </a:lnTo>
                  <a:lnTo>
                    <a:pt x="1676400" y="150113"/>
                  </a:lnTo>
                  <a:lnTo>
                    <a:pt x="1676400" y="160019"/>
                  </a:lnTo>
                  <a:lnTo>
                    <a:pt x="1689100" y="170687"/>
                  </a:lnTo>
                  <a:lnTo>
                    <a:pt x="1689100" y="202691"/>
                  </a:lnTo>
                  <a:lnTo>
                    <a:pt x="1701800" y="214121"/>
                  </a:lnTo>
                  <a:lnTo>
                    <a:pt x="1701800" y="1350376"/>
                  </a:lnTo>
                  <a:lnTo>
                    <a:pt x="1727200" y="1306532"/>
                  </a:lnTo>
                  <a:close/>
                </a:path>
                <a:path w="1727200" h="1506854">
                  <a:moveTo>
                    <a:pt x="1701800" y="1350376"/>
                  </a:moveTo>
                  <a:lnTo>
                    <a:pt x="1701800" y="1292351"/>
                  </a:lnTo>
                  <a:lnTo>
                    <a:pt x="1689100" y="1304543"/>
                  </a:lnTo>
                  <a:lnTo>
                    <a:pt x="1689100" y="1335785"/>
                  </a:lnTo>
                  <a:lnTo>
                    <a:pt x="1676400" y="1347215"/>
                  </a:lnTo>
                  <a:lnTo>
                    <a:pt x="1676400" y="1356359"/>
                  </a:lnTo>
                  <a:lnTo>
                    <a:pt x="1663700" y="1367027"/>
                  </a:lnTo>
                  <a:lnTo>
                    <a:pt x="1663700" y="1375409"/>
                  </a:lnTo>
                  <a:lnTo>
                    <a:pt x="1651000" y="1385315"/>
                  </a:lnTo>
                  <a:lnTo>
                    <a:pt x="1651000" y="1393697"/>
                  </a:lnTo>
                  <a:lnTo>
                    <a:pt x="1638300" y="1402079"/>
                  </a:lnTo>
                  <a:lnTo>
                    <a:pt x="1638300" y="1409699"/>
                  </a:lnTo>
                  <a:lnTo>
                    <a:pt x="1625600" y="1418081"/>
                  </a:lnTo>
                  <a:lnTo>
                    <a:pt x="1625600" y="1417319"/>
                  </a:lnTo>
                  <a:lnTo>
                    <a:pt x="1612900" y="1425701"/>
                  </a:lnTo>
                  <a:lnTo>
                    <a:pt x="1612900" y="1431797"/>
                  </a:lnTo>
                  <a:lnTo>
                    <a:pt x="1600200" y="1438655"/>
                  </a:lnTo>
                  <a:lnTo>
                    <a:pt x="1587500" y="1444751"/>
                  </a:lnTo>
                  <a:lnTo>
                    <a:pt x="1574800" y="1450085"/>
                  </a:lnTo>
                  <a:lnTo>
                    <a:pt x="1574800" y="1455419"/>
                  </a:lnTo>
                  <a:lnTo>
                    <a:pt x="1549400" y="1464563"/>
                  </a:lnTo>
                  <a:lnTo>
                    <a:pt x="1549400" y="1463801"/>
                  </a:lnTo>
                  <a:lnTo>
                    <a:pt x="1536700" y="1467611"/>
                  </a:lnTo>
                  <a:lnTo>
                    <a:pt x="1511300" y="1473707"/>
                  </a:lnTo>
                  <a:lnTo>
                    <a:pt x="1498600" y="1475231"/>
                  </a:lnTo>
                  <a:lnTo>
                    <a:pt x="1498600" y="1476755"/>
                  </a:lnTo>
                  <a:lnTo>
                    <a:pt x="1473200" y="1478279"/>
                  </a:lnTo>
                  <a:lnTo>
                    <a:pt x="254000" y="1478279"/>
                  </a:lnTo>
                  <a:lnTo>
                    <a:pt x="228600" y="1476755"/>
                  </a:lnTo>
                  <a:lnTo>
                    <a:pt x="203200" y="1473707"/>
                  </a:lnTo>
                  <a:lnTo>
                    <a:pt x="190500" y="1470659"/>
                  </a:lnTo>
                  <a:lnTo>
                    <a:pt x="190500" y="1467611"/>
                  </a:lnTo>
                  <a:lnTo>
                    <a:pt x="177800" y="1463801"/>
                  </a:lnTo>
                  <a:lnTo>
                    <a:pt x="177800" y="1464563"/>
                  </a:lnTo>
                  <a:lnTo>
                    <a:pt x="152400" y="1455419"/>
                  </a:lnTo>
                  <a:lnTo>
                    <a:pt x="139700" y="1450085"/>
                  </a:lnTo>
                  <a:lnTo>
                    <a:pt x="139700" y="1444751"/>
                  </a:lnTo>
                  <a:lnTo>
                    <a:pt x="127000" y="1438655"/>
                  </a:lnTo>
                  <a:lnTo>
                    <a:pt x="114300" y="1431797"/>
                  </a:lnTo>
                  <a:lnTo>
                    <a:pt x="114300" y="1432559"/>
                  </a:lnTo>
                  <a:lnTo>
                    <a:pt x="101600" y="1424939"/>
                  </a:lnTo>
                  <a:lnTo>
                    <a:pt x="101600" y="1418081"/>
                  </a:lnTo>
                  <a:lnTo>
                    <a:pt x="88900" y="1409699"/>
                  </a:lnTo>
                  <a:lnTo>
                    <a:pt x="88900" y="1410461"/>
                  </a:lnTo>
                  <a:lnTo>
                    <a:pt x="76200" y="1402079"/>
                  </a:lnTo>
                  <a:lnTo>
                    <a:pt x="76200" y="1393697"/>
                  </a:lnTo>
                  <a:lnTo>
                    <a:pt x="63500" y="1384553"/>
                  </a:lnTo>
                  <a:lnTo>
                    <a:pt x="63500" y="1376171"/>
                  </a:lnTo>
                  <a:lnTo>
                    <a:pt x="50800" y="1366265"/>
                  </a:lnTo>
                  <a:lnTo>
                    <a:pt x="50800" y="1347215"/>
                  </a:lnTo>
                  <a:lnTo>
                    <a:pt x="38100" y="1335785"/>
                  </a:lnTo>
                  <a:lnTo>
                    <a:pt x="38100" y="1315211"/>
                  </a:lnTo>
                  <a:lnTo>
                    <a:pt x="25400" y="1303781"/>
                  </a:lnTo>
                  <a:lnTo>
                    <a:pt x="25400" y="1375081"/>
                  </a:lnTo>
                  <a:lnTo>
                    <a:pt x="50800" y="1408960"/>
                  </a:lnTo>
                  <a:lnTo>
                    <a:pt x="76200" y="1438655"/>
                  </a:lnTo>
                  <a:lnTo>
                    <a:pt x="76200" y="1402079"/>
                  </a:lnTo>
                  <a:lnTo>
                    <a:pt x="88900" y="1402079"/>
                  </a:lnTo>
                  <a:lnTo>
                    <a:pt x="88900" y="1447037"/>
                  </a:lnTo>
                  <a:lnTo>
                    <a:pt x="101600" y="1454657"/>
                  </a:lnTo>
                  <a:lnTo>
                    <a:pt x="127000" y="1477052"/>
                  </a:lnTo>
                  <a:lnTo>
                    <a:pt x="177800" y="1493491"/>
                  </a:lnTo>
                  <a:lnTo>
                    <a:pt x="215900" y="1503467"/>
                  </a:lnTo>
                  <a:lnTo>
                    <a:pt x="254000" y="1506473"/>
                  </a:lnTo>
                  <a:lnTo>
                    <a:pt x="1485900" y="1506473"/>
                  </a:lnTo>
                  <a:lnTo>
                    <a:pt x="1536700" y="1496449"/>
                  </a:lnTo>
                  <a:lnTo>
                    <a:pt x="1587500" y="1479522"/>
                  </a:lnTo>
                  <a:lnTo>
                    <a:pt x="1625600" y="1455691"/>
                  </a:lnTo>
                  <a:lnTo>
                    <a:pt x="1663700" y="1425716"/>
                  </a:lnTo>
                  <a:lnTo>
                    <a:pt x="1689100" y="1390357"/>
                  </a:lnTo>
                  <a:lnTo>
                    <a:pt x="1701800" y="1350376"/>
                  </a:lnTo>
                  <a:close/>
                </a:path>
                <a:path w="1727200" h="1506854">
                  <a:moveTo>
                    <a:pt x="88899" y="104393"/>
                  </a:moveTo>
                  <a:lnTo>
                    <a:pt x="76199" y="105155"/>
                  </a:lnTo>
                  <a:lnTo>
                    <a:pt x="76199" y="113537"/>
                  </a:lnTo>
                  <a:lnTo>
                    <a:pt x="88899" y="104393"/>
                  </a:lnTo>
                  <a:close/>
                </a:path>
              </a:pathLst>
            </a:custGeom>
            <a:solidFill>
              <a:srgbClr val="EA50B3"/>
            </a:solidFill>
          </p:spPr>
          <p:txBody>
            <a:bodyPr wrap="square" lIns="0" tIns="0" rIns="0" bIns="0" rtlCol="0"/>
            <a:lstStyle/>
            <a:p>
              <a:endParaRPr/>
            </a:p>
          </p:txBody>
        </p:sp>
      </p:grpSp>
      <p:sp>
        <p:nvSpPr>
          <p:cNvPr id="23" name="object 23"/>
          <p:cNvSpPr txBox="1"/>
          <p:nvPr/>
        </p:nvSpPr>
        <p:spPr>
          <a:xfrm>
            <a:off x="1660531" y="3767582"/>
            <a:ext cx="1575435" cy="1231900"/>
          </a:xfrm>
          <a:prstGeom prst="rect">
            <a:avLst/>
          </a:prstGeom>
        </p:spPr>
        <p:txBody>
          <a:bodyPr vert="horz" wrap="square" lIns="0" tIns="11430" rIns="0" bIns="0" rtlCol="0">
            <a:spAutoFit/>
          </a:bodyPr>
          <a:lstStyle/>
          <a:p>
            <a:pPr marL="12700" marR="5080" algn="just">
              <a:lnSpc>
                <a:spcPct val="100200"/>
              </a:lnSpc>
              <a:spcBef>
                <a:spcPts val="90"/>
              </a:spcBef>
            </a:pPr>
            <a:r>
              <a:rPr sz="1700" b="1" spc="-5" dirty="0">
                <a:latin typeface="微軟正黑體"/>
                <a:cs typeface="微軟正黑體"/>
              </a:rPr>
              <a:t>具簡章表列之競 賽得獎或取得乙 級以上技術士證 </a:t>
            </a:r>
            <a:r>
              <a:rPr sz="1400" spc="-5" dirty="0">
                <a:latin typeface="微軟正黑體"/>
                <a:cs typeface="微軟正黑體"/>
              </a:rPr>
              <a:t>專業群科</a:t>
            </a:r>
            <a:r>
              <a:rPr sz="1400" spc="300" dirty="0">
                <a:latin typeface="微軟正黑體"/>
                <a:cs typeface="微軟正黑體"/>
              </a:rPr>
              <a:t> </a:t>
            </a:r>
            <a:r>
              <a:rPr sz="1400" spc="-5" dirty="0">
                <a:latin typeface="微軟正黑體"/>
                <a:cs typeface="微軟正黑體"/>
              </a:rPr>
              <a:t>專門學程 學術學程</a:t>
            </a:r>
            <a:r>
              <a:rPr sz="1400" spc="330" dirty="0">
                <a:latin typeface="微軟正黑體"/>
                <a:cs typeface="微軟正黑體"/>
              </a:rPr>
              <a:t> </a:t>
            </a:r>
            <a:r>
              <a:rPr sz="1400" spc="-5" dirty="0">
                <a:latin typeface="微軟正黑體"/>
                <a:cs typeface="微軟正黑體"/>
              </a:rPr>
              <a:t>普通科</a:t>
            </a:r>
            <a:endParaRPr sz="1400">
              <a:latin typeface="微軟正黑體"/>
              <a:cs typeface="微軟正黑體"/>
            </a:endParaRPr>
          </a:p>
        </p:txBody>
      </p:sp>
      <p:sp>
        <p:nvSpPr>
          <p:cNvPr id="24" name="object 24"/>
          <p:cNvSpPr/>
          <p:nvPr/>
        </p:nvSpPr>
        <p:spPr>
          <a:xfrm>
            <a:off x="3403739" y="3669029"/>
            <a:ext cx="1708150" cy="1478280"/>
          </a:xfrm>
          <a:custGeom>
            <a:avLst/>
            <a:gdLst/>
            <a:ahLst/>
            <a:cxnLst/>
            <a:rect l="l" t="t" r="r" b="b"/>
            <a:pathLst>
              <a:path w="1708150" h="1478279">
                <a:moveTo>
                  <a:pt x="1707642" y="1231391"/>
                </a:moveTo>
                <a:lnTo>
                  <a:pt x="1707642" y="246125"/>
                </a:lnTo>
                <a:lnTo>
                  <a:pt x="1702627" y="196607"/>
                </a:lnTo>
                <a:lnTo>
                  <a:pt x="1688246" y="150447"/>
                </a:lnTo>
                <a:lnTo>
                  <a:pt x="1665489" y="108644"/>
                </a:lnTo>
                <a:lnTo>
                  <a:pt x="1635347" y="72199"/>
                </a:lnTo>
                <a:lnTo>
                  <a:pt x="1598811" y="42112"/>
                </a:lnTo>
                <a:lnTo>
                  <a:pt x="1556873" y="19383"/>
                </a:lnTo>
                <a:lnTo>
                  <a:pt x="1510523" y="5012"/>
                </a:lnTo>
                <a:lnTo>
                  <a:pt x="1460754" y="0"/>
                </a:lnTo>
                <a:lnTo>
                  <a:pt x="246126" y="0"/>
                </a:lnTo>
                <a:lnTo>
                  <a:pt x="196607" y="5012"/>
                </a:lnTo>
                <a:lnTo>
                  <a:pt x="150447" y="19383"/>
                </a:lnTo>
                <a:lnTo>
                  <a:pt x="108644" y="42112"/>
                </a:lnTo>
                <a:lnTo>
                  <a:pt x="72199" y="72199"/>
                </a:lnTo>
                <a:lnTo>
                  <a:pt x="42112" y="108644"/>
                </a:lnTo>
                <a:lnTo>
                  <a:pt x="19383" y="150447"/>
                </a:lnTo>
                <a:lnTo>
                  <a:pt x="5012" y="196607"/>
                </a:lnTo>
                <a:lnTo>
                  <a:pt x="0" y="246125"/>
                </a:lnTo>
                <a:lnTo>
                  <a:pt x="0" y="1231392"/>
                </a:lnTo>
                <a:lnTo>
                  <a:pt x="5012" y="1281161"/>
                </a:lnTo>
                <a:lnTo>
                  <a:pt x="19383" y="1327511"/>
                </a:lnTo>
                <a:lnTo>
                  <a:pt x="42112" y="1369449"/>
                </a:lnTo>
                <a:lnTo>
                  <a:pt x="72199" y="1405985"/>
                </a:lnTo>
                <a:lnTo>
                  <a:pt x="108644" y="1436127"/>
                </a:lnTo>
                <a:lnTo>
                  <a:pt x="150447" y="1458884"/>
                </a:lnTo>
                <a:lnTo>
                  <a:pt x="196607" y="1473265"/>
                </a:lnTo>
                <a:lnTo>
                  <a:pt x="246126" y="1478280"/>
                </a:lnTo>
                <a:lnTo>
                  <a:pt x="1460754" y="1478280"/>
                </a:lnTo>
                <a:lnTo>
                  <a:pt x="1510523" y="1473265"/>
                </a:lnTo>
                <a:lnTo>
                  <a:pt x="1556873" y="1458884"/>
                </a:lnTo>
                <a:lnTo>
                  <a:pt x="1598811" y="1436127"/>
                </a:lnTo>
                <a:lnTo>
                  <a:pt x="1635347" y="1405985"/>
                </a:lnTo>
                <a:lnTo>
                  <a:pt x="1665489" y="1369449"/>
                </a:lnTo>
                <a:lnTo>
                  <a:pt x="1688246" y="1327511"/>
                </a:lnTo>
                <a:lnTo>
                  <a:pt x="1702627" y="1281161"/>
                </a:lnTo>
                <a:lnTo>
                  <a:pt x="1707642" y="1231391"/>
                </a:lnTo>
                <a:close/>
              </a:path>
            </a:pathLst>
          </a:custGeom>
          <a:solidFill>
            <a:srgbClr val="FCE0FF"/>
          </a:solidFill>
        </p:spPr>
        <p:txBody>
          <a:bodyPr wrap="square" lIns="0" tIns="0" rIns="0" bIns="0" rtlCol="0"/>
          <a:lstStyle/>
          <a:p>
            <a:endParaRPr/>
          </a:p>
        </p:txBody>
      </p:sp>
      <p:sp>
        <p:nvSpPr>
          <p:cNvPr id="25" name="object 25"/>
          <p:cNvSpPr txBox="1"/>
          <p:nvPr/>
        </p:nvSpPr>
        <p:spPr>
          <a:xfrm>
            <a:off x="3554101" y="3766820"/>
            <a:ext cx="1117600" cy="574040"/>
          </a:xfrm>
          <a:prstGeom prst="rect">
            <a:avLst/>
          </a:prstGeom>
        </p:spPr>
        <p:txBody>
          <a:bodyPr vert="horz" wrap="square" lIns="0" tIns="12700" rIns="0" bIns="0" rtlCol="0">
            <a:spAutoFit/>
          </a:bodyPr>
          <a:lstStyle/>
          <a:p>
            <a:pPr marL="189865" indent="-177800">
              <a:lnSpc>
                <a:spcPct val="100000"/>
              </a:lnSpc>
              <a:spcBef>
                <a:spcPts val="100"/>
              </a:spcBef>
              <a:buFont typeface="Arial"/>
              <a:buChar char="•"/>
              <a:tabLst>
                <a:tab pos="190500" algn="l"/>
              </a:tabLst>
            </a:pPr>
            <a:r>
              <a:rPr sz="1800" b="1" dirty="0">
                <a:latin typeface="微軟正黑體"/>
                <a:cs typeface="微軟正黑體"/>
              </a:rPr>
              <a:t>資格審查</a:t>
            </a:r>
            <a:endParaRPr sz="1800">
              <a:latin typeface="微軟正黑體"/>
              <a:cs typeface="微軟正黑體"/>
            </a:endParaRPr>
          </a:p>
          <a:p>
            <a:pPr marL="189865" indent="-177800">
              <a:lnSpc>
                <a:spcPct val="100000"/>
              </a:lnSpc>
              <a:buFont typeface="Arial"/>
              <a:buChar char="•"/>
              <a:tabLst>
                <a:tab pos="190500" algn="l"/>
              </a:tabLst>
            </a:pPr>
            <a:r>
              <a:rPr sz="1800" b="1" dirty="0">
                <a:solidFill>
                  <a:srgbClr val="0000FF"/>
                </a:solidFill>
                <a:latin typeface="微軟正黑體"/>
                <a:cs typeface="微軟正黑體"/>
              </a:rPr>
              <a:t>5個志願</a:t>
            </a:r>
            <a:endParaRPr sz="1800">
              <a:latin typeface="微軟正黑體"/>
              <a:cs typeface="微軟正黑體"/>
            </a:endParaRPr>
          </a:p>
        </p:txBody>
      </p:sp>
      <p:sp>
        <p:nvSpPr>
          <p:cNvPr id="26" name="object 26"/>
          <p:cNvSpPr/>
          <p:nvPr/>
        </p:nvSpPr>
        <p:spPr>
          <a:xfrm>
            <a:off x="5589918" y="3669042"/>
            <a:ext cx="1945005" cy="1489710"/>
          </a:xfrm>
          <a:custGeom>
            <a:avLst/>
            <a:gdLst/>
            <a:ahLst/>
            <a:cxnLst/>
            <a:rect l="l" t="t" r="r" b="b"/>
            <a:pathLst>
              <a:path w="1945004" h="1489710">
                <a:moveTo>
                  <a:pt x="1944611" y="739140"/>
                </a:moveTo>
                <a:lnTo>
                  <a:pt x="1703730" y="209715"/>
                </a:lnTo>
                <a:lnTo>
                  <a:pt x="1702587" y="198348"/>
                </a:lnTo>
                <a:lnTo>
                  <a:pt x="1688109" y="151726"/>
                </a:lnTo>
                <a:lnTo>
                  <a:pt x="1665198" y="109537"/>
                </a:lnTo>
                <a:lnTo>
                  <a:pt x="1634871" y="72771"/>
                </a:lnTo>
                <a:lnTo>
                  <a:pt x="1598104" y="42430"/>
                </a:lnTo>
                <a:lnTo>
                  <a:pt x="1555902" y="19519"/>
                </a:lnTo>
                <a:lnTo>
                  <a:pt x="1509280" y="5041"/>
                </a:lnTo>
                <a:lnTo>
                  <a:pt x="1459230" y="0"/>
                </a:lnTo>
                <a:lnTo>
                  <a:pt x="248412" y="0"/>
                </a:lnTo>
                <a:lnTo>
                  <a:pt x="198348" y="5041"/>
                </a:lnTo>
                <a:lnTo>
                  <a:pt x="151726" y="19519"/>
                </a:lnTo>
                <a:lnTo>
                  <a:pt x="109537" y="42430"/>
                </a:lnTo>
                <a:lnTo>
                  <a:pt x="72771" y="72771"/>
                </a:lnTo>
                <a:lnTo>
                  <a:pt x="42430" y="109537"/>
                </a:lnTo>
                <a:lnTo>
                  <a:pt x="19519" y="151726"/>
                </a:lnTo>
                <a:lnTo>
                  <a:pt x="5041" y="198348"/>
                </a:lnTo>
                <a:lnTo>
                  <a:pt x="0" y="248412"/>
                </a:lnTo>
                <a:lnTo>
                  <a:pt x="0" y="1241298"/>
                </a:lnTo>
                <a:lnTo>
                  <a:pt x="5041" y="1291348"/>
                </a:lnTo>
                <a:lnTo>
                  <a:pt x="19519" y="1337970"/>
                </a:lnTo>
                <a:lnTo>
                  <a:pt x="42430" y="1380172"/>
                </a:lnTo>
                <a:lnTo>
                  <a:pt x="72771" y="1416939"/>
                </a:lnTo>
                <a:lnTo>
                  <a:pt x="109537" y="1447266"/>
                </a:lnTo>
                <a:lnTo>
                  <a:pt x="151726" y="1470177"/>
                </a:lnTo>
                <a:lnTo>
                  <a:pt x="198348" y="1484655"/>
                </a:lnTo>
                <a:lnTo>
                  <a:pt x="248412" y="1489710"/>
                </a:lnTo>
                <a:lnTo>
                  <a:pt x="1459230" y="1489710"/>
                </a:lnTo>
                <a:lnTo>
                  <a:pt x="1509280" y="1484655"/>
                </a:lnTo>
                <a:lnTo>
                  <a:pt x="1555902" y="1470177"/>
                </a:lnTo>
                <a:lnTo>
                  <a:pt x="1598104" y="1447266"/>
                </a:lnTo>
                <a:lnTo>
                  <a:pt x="1634871" y="1416939"/>
                </a:lnTo>
                <a:lnTo>
                  <a:pt x="1665198" y="1380172"/>
                </a:lnTo>
                <a:lnTo>
                  <a:pt x="1688109" y="1337970"/>
                </a:lnTo>
                <a:lnTo>
                  <a:pt x="1702587" y="1291348"/>
                </a:lnTo>
                <a:lnTo>
                  <a:pt x="1705216" y="1265313"/>
                </a:lnTo>
                <a:lnTo>
                  <a:pt x="1944611" y="739140"/>
                </a:lnTo>
                <a:close/>
              </a:path>
            </a:pathLst>
          </a:custGeom>
          <a:solidFill>
            <a:srgbClr val="FCE0FF"/>
          </a:solidFill>
        </p:spPr>
        <p:txBody>
          <a:bodyPr wrap="square" lIns="0" tIns="0" rIns="0" bIns="0" rtlCol="0"/>
          <a:lstStyle/>
          <a:p>
            <a:endParaRPr/>
          </a:p>
        </p:txBody>
      </p:sp>
      <p:sp>
        <p:nvSpPr>
          <p:cNvPr id="27" name="object 27"/>
          <p:cNvSpPr txBox="1"/>
          <p:nvPr/>
        </p:nvSpPr>
        <p:spPr>
          <a:xfrm>
            <a:off x="5724277" y="3768344"/>
            <a:ext cx="1599565" cy="1367155"/>
          </a:xfrm>
          <a:prstGeom prst="rect">
            <a:avLst/>
          </a:prstGeom>
        </p:spPr>
        <p:txBody>
          <a:bodyPr vert="horz" wrap="square" lIns="0" tIns="12065" rIns="0" bIns="0" rtlCol="0">
            <a:spAutoFit/>
          </a:bodyPr>
          <a:lstStyle/>
          <a:p>
            <a:pPr marL="206375" marR="306070" indent="-177800">
              <a:lnSpc>
                <a:spcPct val="100000"/>
              </a:lnSpc>
              <a:spcBef>
                <a:spcPts val="95"/>
              </a:spcBef>
              <a:buFont typeface="Arial"/>
              <a:buChar char="•"/>
              <a:tabLst>
                <a:tab pos="207010" algn="l"/>
              </a:tabLst>
            </a:pPr>
            <a:r>
              <a:rPr sz="1700" b="1" spc="-5" dirty="0">
                <a:latin typeface="微軟正黑體"/>
                <a:cs typeface="微軟正黑體"/>
              </a:rPr>
              <a:t>指定項目甄 審</a:t>
            </a:r>
            <a:endParaRPr sz="1700">
              <a:latin typeface="微軟正黑體"/>
              <a:cs typeface="微軟正黑體"/>
            </a:endParaRPr>
          </a:p>
          <a:p>
            <a:pPr marL="29209">
              <a:lnSpc>
                <a:spcPts val="1675"/>
              </a:lnSpc>
              <a:spcBef>
                <a:spcPts val="15"/>
              </a:spcBef>
            </a:pPr>
            <a:r>
              <a:rPr sz="1400" b="1" spc="-5" dirty="0">
                <a:latin typeface="微軟正黑體"/>
                <a:cs typeface="微軟正黑體"/>
              </a:rPr>
              <a:t>包含：</a:t>
            </a:r>
            <a:endParaRPr sz="1400">
              <a:latin typeface="微軟正黑體"/>
              <a:cs typeface="微軟正黑體"/>
            </a:endParaRPr>
          </a:p>
          <a:p>
            <a:pPr marL="12700" marR="5080">
              <a:lnSpc>
                <a:spcPts val="1480"/>
              </a:lnSpc>
              <a:spcBef>
                <a:spcPts val="210"/>
              </a:spcBef>
            </a:pPr>
            <a:r>
              <a:rPr sz="1400" spc="-5" dirty="0">
                <a:latin typeface="微軟正黑體"/>
                <a:cs typeface="微軟正黑體"/>
              </a:rPr>
              <a:t>備審資料</a:t>
            </a:r>
            <a:r>
              <a:rPr sz="1200" dirty="0">
                <a:solidFill>
                  <a:srgbClr val="0000FF"/>
                </a:solidFill>
                <a:latin typeface="微軟正黑體"/>
                <a:cs typeface="微軟正黑體"/>
              </a:rPr>
              <a:t>(111學年度 起參採學習歷程檔案)、</a:t>
            </a:r>
            <a:endParaRPr sz="1200">
              <a:latin typeface="微軟正黑體"/>
              <a:cs typeface="微軟正黑體"/>
            </a:endParaRPr>
          </a:p>
          <a:p>
            <a:pPr marL="12700">
              <a:lnSpc>
                <a:spcPts val="1625"/>
              </a:lnSpc>
            </a:pPr>
            <a:r>
              <a:rPr sz="1400" spc="-5" dirty="0">
                <a:latin typeface="微軟正黑體"/>
                <a:cs typeface="微軟正黑體"/>
              </a:rPr>
              <a:t>面試</a:t>
            </a:r>
            <a:endParaRPr sz="1400">
              <a:latin typeface="微軟正黑體"/>
              <a:cs typeface="微軟正黑體"/>
            </a:endParaRPr>
          </a:p>
        </p:txBody>
      </p:sp>
      <p:sp>
        <p:nvSpPr>
          <p:cNvPr id="28" name="object 28"/>
          <p:cNvSpPr/>
          <p:nvPr/>
        </p:nvSpPr>
        <p:spPr>
          <a:xfrm>
            <a:off x="7808086" y="3669029"/>
            <a:ext cx="1706880" cy="1489710"/>
          </a:xfrm>
          <a:custGeom>
            <a:avLst/>
            <a:gdLst/>
            <a:ahLst/>
            <a:cxnLst/>
            <a:rect l="l" t="t" r="r" b="b"/>
            <a:pathLst>
              <a:path w="1706879" h="1489710">
                <a:moveTo>
                  <a:pt x="1706880" y="1241298"/>
                </a:moveTo>
                <a:lnTo>
                  <a:pt x="1706880" y="248411"/>
                </a:lnTo>
                <a:lnTo>
                  <a:pt x="1701833" y="198358"/>
                </a:lnTo>
                <a:lnTo>
                  <a:pt x="1687365" y="151733"/>
                </a:lnTo>
                <a:lnTo>
                  <a:pt x="1664486" y="109537"/>
                </a:lnTo>
                <a:lnTo>
                  <a:pt x="1634204" y="72770"/>
                </a:lnTo>
                <a:lnTo>
                  <a:pt x="1597528" y="42433"/>
                </a:lnTo>
                <a:lnTo>
                  <a:pt x="1555468" y="19526"/>
                </a:lnTo>
                <a:lnTo>
                  <a:pt x="1509032" y="5048"/>
                </a:lnTo>
                <a:lnTo>
                  <a:pt x="1459230" y="0"/>
                </a:lnTo>
                <a:lnTo>
                  <a:pt x="247650" y="0"/>
                </a:lnTo>
                <a:lnTo>
                  <a:pt x="197628" y="5048"/>
                </a:lnTo>
                <a:lnTo>
                  <a:pt x="151090" y="19526"/>
                </a:lnTo>
                <a:lnTo>
                  <a:pt x="109016" y="42433"/>
                </a:lnTo>
                <a:lnTo>
                  <a:pt x="72390" y="72771"/>
                </a:lnTo>
                <a:lnTo>
                  <a:pt x="42192" y="109537"/>
                </a:lnTo>
                <a:lnTo>
                  <a:pt x="19407" y="151733"/>
                </a:lnTo>
                <a:lnTo>
                  <a:pt x="5015" y="198358"/>
                </a:lnTo>
                <a:lnTo>
                  <a:pt x="0" y="248412"/>
                </a:lnTo>
                <a:lnTo>
                  <a:pt x="0" y="1241298"/>
                </a:lnTo>
                <a:lnTo>
                  <a:pt x="5015" y="1291351"/>
                </a:lnTo>
                <a:lnTo>
                  <a:pt x="19407" y="1337976"/>
                </a:lnTo>
                <a:lnTo>
                  <a:pt x="42192" y="1380172"/>
                </a:lnTo>
                <a:lnTo>
                  <a:pt x="72390" y="1416939"/>
                </a:lnTo>
                <a:lnTo>
                  <a:pt x="109016" y="1447276"/>
                </a:lnTo>
                <a:lnTo>
                  <a:pt x="151090" y="1470183"/>
                </a:lnTo>
                <a:lnTo>
                  <a:pt x="197628" y="1484661"/>
                </a:lnTo>
                <a:lnTo>
                  <a:pt x="247650" y="1489710"/>
                </a:lnTo>
                <a:lnTo>
                  <a:pt x="1459230" y="1489710"/>
                </a:lnTo>
                <a:lnTo>
                  <a:pt x="1509032" y="1484661"/>
                </a:lnTo>
                <a:lnTo>
                  <a:pt x="1555468" y="1470183"/>
                </a:lnTo>
                <a:lnTo>
                  <a:pt x="1597528" y="1447276"/>
                </a:lnTo>
                <a:lnTo>
                  <a:pt x="1634204" y="1416939"/>
                </a:lnTo>
                <a:lnTo>
                  <a:pt x="1664486" y="1380172"/>
                </a:lnTo>
                <a:lnTo>
                  <a:pt x="1687365" y="1337976"/>
                </a:lnTo>
                <a:lnTo>
                  <a:pt x="1701833" y="1291351"/>
                </a:lnTo>
                <a:lnTo>
                  <a:pt x="1706880" y="1241298"/>
                </a:lnTo>
                <a:close/>
              </a:path>
            </a:pathLst>
          </a:custGeom>
          <a:solidFill>
            <a:srgbClr val="FCE0FF"/>
          </a:solidFill>
        </p:spPr>
        <p:txBody>
          <a:bodyPr wrap="square" lIns="0" tIns="0" rIns="0" bIns="0" rtlCol="0"/>
          <a:lstStyle/>
          <a:p>
            <a:endParaRPr/>
          </a:p>
        </p:txBody>
      </p:sp>
      <p:sp>
        <p:nvSpPr>
          <p:cNvPr id="29" name="object 29"/>
          <p:cNvSpPr txBox="1"/>
          <p:nvPr/>
        </p:nvSpPr>
        <p:spPr>
          <a:xfrm>
            <a:off x="7903597" y="3768344"/>
            <a:ext cx="1413510" cy="1314450"/>
          </a:xfrm>
          <a:prstGeom prst="rect">
            <a:avLst/>
          </a:prstGeom>
        </p:spPr>
        <p:txBody>
          <a:bodyPr vert="horz" wrap="square" lIns="0" tIns="12065" rIns="0" bIns="0" rtlCol="0">
            <a:spAutoFit/>
          </a:bodyPr>
          <a:lstStyle/>
          <a:p>
            <a:pPr marL="106045" marR="5080" indent="-93980">
              <a:lnSpc>
                <a:spcPct val="100000"/>
              </a:lnSpc>
              <a:spcBef>
                <a:spcPts val="95"/>
              </a:spcBef>
              <a:buFont typeface="Arial"/>
              <a:buChar char="•"/>
              <a:tabLst>
                <a:tab pos="106680" algn="l"/>
              </a:tabLst>
            </a:pPr>
            <a:r>
              <a:rPr sz="1700" b="1" spc="-5" dirty="0">
                <a:latin typeface="微軟正黑體"/>
                <a:cs typeface="微軟正黑體"/>
              </a:rPr>
              <a:t>技專公告正備 取名單</a:t>
            </a:r>
            <a:endParaRPr sz="1700">
              <a:latin typeface="微軟正黑體"/>
              <a:cs typeface="微軟正黑體"/>
            </a:endParaRPr>
          </a:p>
          <a:p>
            <a:pPr marL="106045" marR="5080" indent="-93980" algn="just">
              <a:lnSpc>
                <a:spcPct val="98800"/>
              </a:lnSpc>
              <a:spcBef>
                <a:spcPts val="25"/>
              </a:spcBef>
              <a:buFont typeface="Arial"/>
              <a:buChar char="•"/>
              <a:tabLst>
                <a:tab pos="106680" algn="l"/>
              </a:tabLst>
            </a:pPr>
            <a:r>
              <a:rPr sz="1700" b="1" spc="-5" dirty="0">
                <a:latin typeface="微軟正黑體"/>
                <a:cs typeface="微軟正黑體"/>
              </a:rPr>
              <a:t>依學生所填寫 就讀志願序進 行分發</a:t>
            </a:r>
            <a:endParaRPr sz="1700">
              <a:latin typeface="微軟正黑體"/>
              <a:cs typeface="微軟正黑體"/>
            </a:endParaRPr>
          </a:p>
        </p:txBody>
      </p:sp>
      <p:grpSp>
        <p:nvGrpSpPr>
          <p:cNvPr id="30" name="object 30"/>
          <p:cNvGrpSpPr/>
          <p:nvPr/>
        </p:nvGrpSpPr>
        <p:grpSpPr>
          <a:xfrm>
            <a:off x="1551317" y="5301234"/>
            <a:ext cx="1727200" cy="1553210"/>
            <a:chOff x="1551317" y="5301234"/>
            <a:chExt cx="1727200" cy="1553210"/>
          </a:xfrm>
        </p:grpSpPr>
        <p:sp>
          <p:nvSpPr>
            <p:cNvPr id="31" name="object 31"/>
            <p:cNvSpPr/>
            <p:nvPr/>
          </p:nvSpPr>
          <p:spPr>
            <a:xfrm>
              <a:off x="1565795" y="5315712"/>
              <a:ext cx="1708150" cy="1525270"/>
            </a:xfrm>
            <a:custGeom>
              <a:avLst/>
              <a:gdLst/>
              <a:ahLst/>
              <a:cxnLst/>
              <a:rect l="l" t="t" r="r" b="b"/>
              <a:pathLst>
                <a:path w="1708150" h="1525270">
                  <a:moveTo>
                    <a:pt x="1707642" y="1270254"/>
                  </a:moveTo>
                  <a:lnTo>
                    <a:pt x="1707642" y="253746"/>
                  </a:lnTo>
                  <a:lnTo>
                    <a:pt x="1703529" y="208116"/>
                  </a:lnTo>
                  <a:lnTo>
                    <a:pt x="1691678" y="165178"/>
                  </a:lnTo>
                  <a:lnTo>
                    <a:pt x="1672815" y="125645"/>
                  </a:lnTo>
                  <a:lnTo>
                    <a:pt x="1647668" y="90232"/>
                  </a:lnTo>
                  <a:lnTo>
                    <a:pt x="1616965" y="59655"/>
                  </a:lnTo>
                  <a:lnTo>
                    <a:pt x="1581432" y="34628"/>
                  </a:lnTo>
                  <a:lnTo>
                    <a:pt x="1541797" y="15867"/>
                  </a:lnTo>
                  <a:lnTo>
                    <a:pt x="1498789" y="4085"/>
                  </a:lnTo>
                  <a:lnTo>
                    <a:pt x="1453134" y="0"/>
                  </a:lnTo>
                  <a:lnTo>
                    <a:pt x="253746" y="0"/>
                  </a:lnTo>
                  <a:lnTo>
                    <a:pt x="208116" y="4085"/>
                  </a:lnTo>
                  <a:lnTo>
                    <a:pt x="165178" y="15867"/>
                  </a:lnTo>
                  <a:lnTo>
                    <a:pt x="125645" y="34628"/>
                  </a:lnTo>
                  <a:lnTo>
                    <a:pt x="90232" y="59655"/>
                  </a:lnTo>
                  <a:lnTo>
                    <a:pt x="59655" y="90232"/>
                  </a:lnTo>
                  <a:lnTo>
                    <a:pt x="34628" y="125645"/>
                  </a:lnTo>
                  <a:lnTo>
                    <a:pt x="15867" y="165178"/>
                  </a:lnTo>
                  <a:lnTo>
                    <a:pt x="4085" y="208116"/>
                  </a:lnTo>
                  <a:lnTo>
                    <a:pt x="0" y="253746"/>
                  </a:lnTo>
                  <a:lnTo>
                    <a:pt x="0" y="1270254"/>
                  </a:lnTo>
                  <a:lnTo>
                    <a:pt x="4085" y="1315909"/>
                  </a:lnTo>
                  <a:lnTo>
                    <a:pt x="15867" y="1358917"/>
                  </a:lnTo>
                  <a:lnTo>
                    <a:pt x="34628" y="1398552"/>
                  </a:lnTo>
                  <a:lnTo>
                    <a:pt x="59655" y="1434085"/>
                  </a:lnTo>
                  <a:lnTo>
                    <a:pt x="90232" y="1464788"/>
                  </a:lnTo>
                  <a:lnTo>
                    <a:pt x="125645" y="1489935"/>
                  </a:lnTo>
                  <a:lnTo>
                    <a:pt x="165178" y="1508798"/>
                  </a:lnTo>
                  <a:lnTo>
                    <a:pt x="208116" y="1520649"/>
                  </a:lnTo>
                  <a:lnTo>
                    <a:pt x="253746" y="1524762"/>
                  </a:lnTo>
                  <a:lnTo>
                    <a:pt x="1453134" y="1524762"/>
                  </a:lnTo>
                  <a:lnTo>
                    <a:pt x="1498789" y="1520649"/>
                  </a:lnTo>
                  <a:lnTo>
                    <a:pt x="1541797" y="1508798"/>
                  </a:lnTo>
                  <a:lnTo>
                    <a:pt x="1581432" y="1489935"/>
                  </a:lnTo>
                  <a:lnTo>
                    <a:pt x="1616965" y="1464788"/>
                  </a:lnTo>
                  <a:lnTo>
                    <a:pt x="1647668" y="1434085"/>
                  </a:lnTo>
                  <a:lnTo>
                    <a:pt x="1672815" y="1398552"/>
                  </a:lnTo>
                  <a:lnTo>
                    <a:pt x="1691678" y="1358917"/>
                  </a:lnTo>
                  <a:lnTo>
                    <a:pt x="1703529" y="1315909"/>
                  </a:lnTo>
                  <a:lnTo>
                    <a:pt x="1707642" y="1270254"/>
                  </a:lnTo>
                  <a:close/>
                </a:path>
              </a:pathLst>
            </a:custGeom>
            <a:solidFill>
              <a:srgbClr val="FAE4D5"/>
            </a:solidFill>
          </p:spPr>
          <p:txBody>
            <a:bodyPr wrap="square" lIns="0" tIns="0" rIns="0" bIns="0" rtlCol="0"/>
            <a:lstStyle/>
            <a:p>
              <a:endParaRPr/>
            </a:p>
          </p:txBody>
        </p:sp>
        <p:sp>
          <p:nvSpPr>
            <p:cNvPr id="32" name="object 32"/>
            <p:cNvSpPr/>
            <p:nvPr/>
          </p:nvSpPr>
          <p:spPr>
            <a:xfrm>
              <a:off x="1551317" y="5301234"/>
              <a:ext cx="1727200" cy="1553210"/>
            </a:xfrm>
            <a:custGeom>
              <a:avLst/>
              <a:gdLst/>
              <a:ahLst/>
              <a:cxnLst/>
              <a:rect l="l" t="t" r="r" b="b"/>
              <a:pathLst>
                <a:path w="1727200" h="1553209">
                  <a:moveTo>
                    <a:pt x="1727200" y="1346732"/>
                  </a:moveTo>
                  <a:lnTo>
                    <a:pt x="1727200" y="240791"/>
                  </a:lnTo>
                  <a:lnTo>
                    <a:pt x="1714500" y="193308"/>
                  </a:lnTo>
                  <a:lnTo>
                    <a:pt x="1701800" y="149071"/>
                  </a:lnTo>
                  <a:lnTo>
                    <a:pt x="1676400" y="108955"/>
                  </a:lnTo>
                  <a:lnTo>
                    <a:pt x="1651000" y="73833"/>
                  </a:lnTo>
                  <a:lnTo>
                    <a:pt x="1612900" y="44578"/>
                  </a:lnTo>
                  <a:lnTo>
                    <a:pt x="1562100" y="22066"/>
                  </a:lnTo>
                  <a:lnTo>
                    <a:pt x="1524000" y="7169"/>
                  </a:lnTo>
                  <a:lnTo>
                    <a:pt x="1473200" y="761"/>
                  </a:lnTo>
                  <a:lnTo>
                    <a:pt x="1460500" y="0"/>
                  </a:lnTo>
                  <a:lnTo>
                    <a:pt x="266700" y="0"/>
                  </a:lnTo>
                  <a:lnTo>
                    <a:pt x="215900" y="4521"/>
                  </a:lnTo>
                  <a:lnTo>
                    <a:pt x="165099" y="17315"/>
                  </a:lnTo>
                  <a:lnTo>
                    <a:pt x="126999" y="37667"/>
                  </a:lnTo>
                  <a:lnTo>
                    <a:pt x="88899" y="64865"/>
                  </a:lnTo>
                  <a:lnTo>
                    <a:pt x="50799" y="98194"/>
                  </a:lnTo>
                  <a:lnTo>
                    <a:pt x="25399" y="136942"/>
                  </a:lnTo>
                  <a:lnTo>
                    <a:pt x="12699" y="180394"/>
                  </a:lnTo>
                  <a:lnTo>
                    <a:pt x="0" y="227838"/>
                  </a:lnTo>
                  <a:lnTo>
                    <a:pt x="0" y="1338834"/>
                  </a:lnTo>
                  <a:lnTo>
                    <a:pt x="12700" y="1379811"/>
                  </a:lnTo>
                  <a:lnTo>
                    <a:pt x="25400" y="1417710"/>
                  </a:lnTo>
                  <a:lnTo>
                    <a:pt x="25399" y="208788"/>
                  </a:lnTo>
                  <a:lnTo>
                    <a:pt x="38099" y="196596"/>
                  </a:lnTo>
                  <a:lnTo>
                    <a:pt x="38099" y="175260"/>
                  </a:lnTo>
                  <a:lnTo>
                    <a:pt x="50799" y="164592"/>
                  </a:lnTo>
                  <a:lnTo>
                    <a:pt x="50799" y="144780"/>
                  </a:lnTo>
                  <a:lnTo>
                    <a:pt x="63499" y="134112"/>
                  </a:lnTo>
                  <a:lnTo>
                    <a:pt x="63499" y="134874"/>
                  </a:lnTo>
                  <a:lnTo>
                    <a:pt x="76199" y="124968"/>
                  </a:lnTo>
                  <a:lnTo>
                    <a:pt x="76199" y="116586"/>
                  </a:lnTo>
                  <a:lnTo>
                    <a:pt x="88899" y="106680"/>
                  </a:lnTo>
                  <a:lnTo>
                    <a:pt x="88899" y="99060"/>
                  </a:lnTo>
                  <a:lnTo>
                    <a:pt x="101599" y="90678"/>
                  </a:lnTo>
                  <a:lnTo>
                    <a:pt x="101599" y="91440"/>
                  </a:lnTo>
                  <a:lnTo>
                    <a:pt x="114299" y="83058"/>
                  </a:lnTo>
                  <a:lnTo>
                    <a:pt x="114299" y="76200"/>
                  </a:lnTo>
                  <a:lnTo>
                    <a:pt x="126999" y="69342"/>
                  </a:lnTo>
                  <a:lnTo>
                    <a:pt x="126999" y="70104"/>
                  </a:lnTo>
                  <a:lnTo>
                    <a:pt x="139699" y="63246"/>
                  </a:lnTo>
                  <a:lnTo>
                    <a:pt x="152399" y="57150"/>
                  </a:lnTo>
                  <a:lnTo>
                    <a:pt x="152399" y="52578"/>
                  </a:lnTo>
                  <a:lnTo>
                    <a:pt x="165099" y="47244"/>
                  </a:lnTo>
                  <a:lnTo>
                    <a:pt x="165099" y="48006"/>
                  </a:lnTo>
                  <a:lnTo>
                    <a:pt x="177799" y="43434"/>
                  </a:lnTo>
                  <a:lnTo>
                    <a:pt x="203199" y="35814"/>
                  </a:lnTo>
                  <a:lnTo>
                    <a:pt x="203199" y="36576"/>
                  </a:lnTo>
                  <a:lnTo>
                    <a:pt x="215900" y="33528"/>
                  </a:lnTo>
                  <a:lnTo>
                    <a:pt x="228600" y="31242"/>
                  </a:lnTo>
                  <a:lnTo>
                    <a:pt x="241300" y="29718"/>
                  </a:lnTo>
                  <a:lnTo>
                    <a:pt x="254000" y="28956"/>
                  </a:lnTo>
                  <a:lnTo>
                    <a:pt x="1473200" y="28955"/>
                  </a:lnTo>
                  <a:lnTo>
                    <a:pt x="1485900" y="29717"/>
                  </a:lnTo>
                  <a:lnTo>
                    <a:pt x="1498600" y="31241"/>
                  </a:lnTo>
                  <a:lnTo>
                    <a:pt x="1511300" y="33527"/>
                  </a:lnTo>
                  <a:lnTo>
                    <a:pt x="1524000" y="36575"/>
                  </a:lnTo>
                  <a:lnTo>
                    <a:pt x="1524000" y="35813"/>
                  </a:lnTo>
                  <a:lnTo>
                    <a:pt x="1549400" y="43433"/>
                  </a:lnTo>
                  <a:lnTo>
                    <a:pt x="1549400" y="47243"/>
                  </a:lnTo>
                  <a:lnTo>
                    <a:pt x="1562100" y="52577"/>
                  </a:lnTo>
                  <a:lnTo>
                    <a:pt x="1562100" y="51815"/>
                  </a:lnTo>
                  <a:lnTo>
                    <a:pt x="1574800" y="57911"/>
                  </a:lnTo>
                  <a:lnTo>
                    <a:pt x="1574800" y="57149"/>
                  </a:lnTo>
                  <a:lnTo>
                    <a:pt x="1587500" y="63245"/>
                  </a:lnTo>
                  <a:lnTo>
                    <a:pt x="1600200" y="70103"/>
                  </a:lnTo>
                  <a:lnTo>
                    <a:pt x="1600200" y="76199"/>
                  </a:lnTo>
                  <a:lnTo>
                    <a:pt x="1612900" y="83819"/>
                  </a:lnTo>
                  <a:lnTo>
                    <a:pt x="1612900" y="83057"/>
                  </a:lnTo>
                  <a:lnTo>
                    <a:pt x="1625600" y="91439"/>
                  </a:lnTo>
                  <a:lnTo>
                    <a:pt x="1625600" y="99059"/>
                  </a:lnTo>
                  <a:lnTo>
                    <a:pt x="1638300" y="107441"/>
                  </a:lnTo>
                  <a:lnTo>
                    <a:pt x="1638300" y="106679"/>
                  </a:lnTo>
                  <a:lnTo>
                    <a:pt x="1651000" y="116585"/>
                  </a:lnTo>
                  <a:lnTo>
                    <a:pt x="1651000" y="124967"/>
                  </a:lnTo>
                  <a:lnTo>
                    <a:pt x="1663700" y="134873"/>
                  </a:lnTo>
                  <a:lnTo>
                    <a:pt x="1663700" y="144017"/>
                  </a:lnTo>
                  <a:lnTo>
                    <a:pt x="1676400" y="154685"/>
                  </a:lnTo>
                  <a:lnTo>
                    <a:pt x="1676400" y="174497"/>
                  </a:lnTo>
                  <a:lnTo>
                    <a:pt x="1689100" y="186689"/>
                  </a:lnTo>
                  <a:lnTo>
                    <a:pt x="1689100" y="208025"/>
                  </a:lnTo>
                  <a:lnTo>
                    <a:pt x="1701800" y="220217"/>
                  </a:lnTo>
                  <a:lnTo>
                    <a:pt x="1701800" y="1391945"/>
                  </a:lnTo>
                  <a:lnTo>
                    <a:pt x="1727200" y="1346732"/>
                  </a:lnTo>
                  <a:close/>
                </a:path>
                <a:path w="1727200" h="1553209">
                  <a:moveTo>
                    <a:pt x="1701800" y="1391945"/>
                  </a:moveTo>
                  <a:lnTo>
                    <a:pt x="1701800" y="1332737"/>
                  </a:lnTo>
                  <a:lnTo>
                    <a:pt x="1689100" y="1344930"/>
                  </a:lnTo>
                  <a:lnTo>
                    <a:pt x="1689100" y="1367027"/>
                  </a:lnTo>
                  <a:lnTo>
                    <a:pt x="1676400" y="1378458"/>
                  </a:lnTo>
                  <a:lnTo>
                    <a:pt x="1676400" y="1399032"/>
                  </a:lnTo>
                  <a:lnTo>
                    <a:pt x="1663700" y="1409699"/>
                  </a:lnTo>
                  <a:lnTo>
                    <a:pt x="1663700" y="1418843"/>
                  </a:lnTo>
                  <a:lnTo>
                    <a:pt x="1651000" y="1428749"/>
                  </a:lnTo>
                  <a:lnTo>
                    <a:pt x="1651000" y="1437132"/>
                  </a:lnTo>
                  <a:lnTo>
                    <a:pt x="1638300" y="1446276"/>
                  </a:lnTo>
                  <a:lnTo>
                    <a:pt x="1638300" y="1445514"/>
                  </a:lnTo>
                  <a:lnTo>
                    <a:pt x="1625600" y="1454658"/>
                  </a:lnTo>
                  <a:lnTo>
                    <a:pt x="1625600" y="1462277"/>
                  </a:lnTo>
                  <a:lnTo>
                    <a:pt x="1600200" y="1477517"/>
                  </a:lnTo>
                  <a:lnTo>
                    <a:pt x="1600200" y="1476755"/>
                  </a:lnTo>
                  <a:lnTo>
                    <a:pt x="1587500" y="1490471"/>
                  </a:lnTo>
                  <a:lnTo>
                    <a:pt x="1587500" y="1489710"/>
                  </a:lnTo>
                  <a:lnTo>
                    <a:pt x="1574800" y="1495805"/>
                  </a:lnTo>
                  <a:lnTo>
                    <a:pt x="1562100" y="1501139"/>
                  </a:lnTo>
                  <a:lnTo>
                    <a:pt x="1549400" y="1505711"/>
                  </a:lnTo>
                  <a:lnTo>
                    <a:pt x="1549400" y="1510283"/>
                  </a:lnTo>
                  <a:lnTo>
                    <a:pt x="1498600" y="1521714"/>
                  </a:lnTo>
                  <a:lnTo>
                    <a:pt x="1460500" y="1524762"/>
                  </a:lnTo>
                  <a:lnTo>
                    <a:pt x="266700" y="1524762"/>
                  </a:lnTo>
                  <a:lnTo>
                    <a:pt x="241300" y="1523238"/>
                  </a:lnTo>
                  <a:lnTo>
                    <a:pt x="228600" y="1521714"/>
                  </a:lnTo>
                  <a:lnTo>
                    <a:pt x="215900" y="1519428"/>
                  </a:lnTo>
                  <a:lnTo>
                    <a:pt x="215900" y="1520190"/>
                  </a:lnTo>
                  <a:lnTo>
                    <a:pt x="190500" y="1514094"/>
                  </a:lnTo>
                  <a:lnTo>
                    <a:pt x="177800" y="1510284"/>
                  </a:lnTo>
                  <a:lnTo>
                    <a:pt x="152400" y="1501140"/>
                  </a:lnTo>
                  <a:lnTo>
                    <a:pt x="152400" y="1495806"/>
                  </a:lnTo>
                  <a:lnTo>
                    <a:pt x="139700" y="1489710"/>
                  </a:lnTo>
                  <a:lnTo>
                    <a:pt x="139700" y="1490472"/>
                  </a:lnTo>
                  <a:lnTo>
                    <a:pt x="114300" y="1476756"/>
                  </a:lnTo>
                  <a:lnTo>
                    <a:pt x="114300" y="1477518"/>
                  </a:lnTo>
                  <a:lnTo>
                    <a:pt x="101600" y="1462278"/>
                  </a:lnTo>
                  <a:lnTo>
                    <a:pt x="88900" y="1453896"/>
                  </a:lnTo>
                  <a:lnTo>
                    <a:pt x="88900" y="1446276"/>
                  </a:lnTo>
                  <a:lnTo>
                    <a:pt x="76200" y="1437132"/>
                  </a:lnTo>
                  <a:lnTo>
                    <a:pt x="76200" y="1428750"/>
                  </a:lnTo>
                  <a:lnTo>
                    <a:pt x="50800" y="1408938"/>
                  </a:lnTo>
                  <a:lnTo>
                    <a:pt x="50800" y="1389126"/>
                  </a:lnTo>
                  <a:lnTo>
                    <a:pt x="38100" y="1377696"/>
                  </a:lnTo>
                  <a:lnTo>
                    <a:pt x="38100" y="1356360"/>
                  </a:lnTo>
                  <a:lnTo>
                    <a:pt x="25400" y="1344168"/>
                  </a:lnTo>
                  <a:lnTo>
                    <a:pt x="25400" y="1417710"/>
                  </a:lnTo>
                  <a:lnTo>
                    <a:pt x="50800" y="1452366"/>
                  </a:lnTo>
                  <a:lnTo>
                    <a:pt x="76200" y="1483614"/>
                  </a:lnTo>
                  <a:lnTo>
                    <a:pt x="88900" y="1491996"/>
                  </a:lnTo>
                  <a:lnTo>
                    <a:pt x="101600" y="1499616"/>
                  </a:lnTo>
                  <a:lnTo>
                    <a:pt x="139700" y="1522900"/>
                  </a:lnTo>
                  <a:lnTo>
                    <a:pt x="177800" y="1539511"/>
                  </a:lnTo>
                  <a:lnTo>
                    <a:pt x="215900" y="1549509"/>
                  </a:lnTo>
                  <a:lnTo>
                    <a:pt x="266700" y="1552956"/>
                  </a:lnTo>
                  <a:lnTo>
                    <a:pt x="1473200" y="1552956"/>
                  </a:lnTo>
                  <a:lnTo>
                    <a:pt x="1536700" y="1542381"/>
                  </a:lnTo>
                  <a:lnTo>
                    <a:pt x="1574800" y="1525192"/>
                  </a:lnTo>
                  <a:lnTo>
                    <a:pt x="1625600" y="1500710"/>
                  </a:lnTo>
                  <a:lnTo>
                    <a:pt x="1651000" y="1469778"/>
                  </a:lnTo>
                  <a:lnTo>
                    <a:pt x="1689100" y="1433242"/>
                  </a:lnTo>
                  <a:lnTo>
                    <a:pt x="1701800" y="1391945"/>
                  </a:lnTo>
                  <a:close/>
                </a:path>
              </a:pathLst>
            </a:custGeom>
            <a:solidFill>
              <a:srgbClr val="F7CAAC"/>
            </a:solidFill>
          </p:spPr>
          <p:txBody>
            <a:bodyPr wrap="square" lIns="0" tIns="0" rIns="0" bIns="0" rtlCol="0"/>
            <a:lstStyle/>
            <a:p>
              <a:endParaRPr/>
            </a:p>
          </p:txBody>
        </p:sp>
      </p:grpSp>
      <p:sp>
        <p:nvSpPr>
          <p:cNvPr id="33" name="object 33"/>
          <p:cNvSpPr txBox="1"/>
          <p:nvPr/>
        </p:nvSpPr>
        <p:spPr>
          <a:xfrm>
            <a:off x="1718443" y="5415788"/>
            <a:ext cx="1168400" cy="299720"/>
          </a:xfrm>
          <a:prstGeom prst="rect">
            <a:avLst/>
          </a:prstGeom>
        </p:spPr>
        <p:txBody>
          <a:bodyPr vert="horz" wrap="square" lIns="0" tIns="12700" rIns="0" bIns="0" rtlCol="0">
            <a:spAutoFit/>
          </a:bodyPr>
          <a:lstStyle/>
          <a:p>
            <a:pPr marL="12700">
              <a:lnSpc>
                <a:spcPct val="100000"/>
              </a:lnSpc>
              <a:spcBef>
                <a:spcPts val="100"/>
              </a:spcBef>
            </a:pPr>
            <a:r>
              <a:rPr sz="1800" b="1" dirty="0">
                <a:latin typeface="微軟正黑體"/>
                <a:cs typeface="微軟正黑體"/>
              </a:rPr>
              <a:t>具特殊經歷</a:t>
            </a:r>
            <a:endParaRPr sz="1800">
              <a:latin typeface="微軟正黑體"/>
              <a:cs typeface="微軟正黑體"/>
            </a:endParaRPr>
          </a:p>
        </p:txBody>
      </p:sp>
      <p:sp>
        <p:nvSpPr>
          <p:cNvPr id="34" name="object 34"/>
          <p:cNvSpPr/>
          <p:nvPr/>
        </p:nvSpPr>
        <p:spPr>
          <a:xfrm>
            <a:off x="3403739" y="5315711"/>
            <a:ext cx="1708150" cy="1525270"/>
          </a:xfrm>
          <a:custGeom>
            <a:avLst/>
            <a:gdLst/>
            <a:ahLst/>
            <a:cxnLst/>
            <a:rect l="l" t="t" r="r" b="b"/>
            <a:pathLst>
              <a:path w="1708150" h="1525270">
                <a:moveTo>
                  <a:pt x="1707642" y="1270254"/>
                </a:moveTo>
                <a:lnTo>
                  <a:pt x="1707642" y="253746"/>
                </a:lnTo>
                <a:lnTo>
                  <a:pt x="1703529" y="208116"/>
                </a:lnTo>
                <a:lnTo>
                  <a:pt x="1691678" y="165178"/>
                </a:lnTo>
                <a:lnTo>
                  <a:pt x="1672815" y="125645"/>
                </a:lnTo>
                <a:lnTo>
                  <a:pt x="1647668" y="90232"/>
                </a:lnTo>
                <a:lnTo>
                  <a:pt x="1616965" y="59655"/>
                </a:lnTo>
                <a:lnTo>
                  <a:pt x="1581432" y="34628"/>
                </a:lnTo>
                <a:lnTo>
                  <a:pt x="1541797" y="15867"/>
                </a:lnTo>
                <a:lnTo>
                  <a:pt x="1498789" y="4085"/>
                </a:lnTo>
                <a:lnTo>
                  <a:pt x="1453134" y="0"/>
                </a:lnTo>
                <a:lnTo>
                  <a:pt x="253746" y="0"/>
                </a:lnTo>
                <a:lnTo>
                  <a:pt x="208116" y="4085"/>
                </a:lnTo>
                <a:lnTo>
                  <a:pt x="165178" y="15867"/>
                </a:lnTo>
                <a:lnTo>
                  <a:pt x="125645" y="34628"/>
                </a:lnTo>
                <a:lnTo>
                  <a:pt x="90232" y="59655"/>
                </a:lnTo>
                <a:lnTo>
                  <a:pt x="59655" y="90232"/>
                </a:lnTo>
                <a:lnTo>
                  <a:pt x="34628" y="125645"/>
                </a:lnTo>
                <a:lnTo>
                  <a:pt x="15867" y="165178"/>
                </a:lnTo>
                <a:lnTo>
                  <a:pt x="4085" y="208116"/>
                </a:lnTo>
                <a:lnTo>
                  <a:pt x="0" y="253746"/>
                </a:lnTo>
                <a:lnTo>
                  <a:pt x="0" y="1270254"/>
                </a:lnTo>
                <a:lnTo>
                  <a:pt x="4085" y="1315909"/>
                </a:lnTo>
                <a:lnTo>
                  <a:pt x="15867" y="1358917"/>
                </a:lnTo>
                <a:lnTo>
                  <a:pt x="34628" y="1398552"/>
                </a:lnTo>
                <a:lnTo>
                  <a:pt x="59655" y="1434085"/>
                </a:lnTo>
                <a:lnTo>
                  <a:pt x="90232" y="1464788"/>
                </a:lnTo>
                <a:lnTo>
                  <a:pt x="125645" y="1489935"/>
                </a:lnTo>
                <a:lnTo>
                  <a:pt x="165178" y="1508798"/>
                </a:lnTo>
                <a:lnTo>
                  <a:pt x="208116" y="1520649"/>
                </a:lnTo>
                <a:lnTo>
                  <a:pt x="253746" y="1524762"/>
                </a:lnTo>
                <a:lnTo>
                  <a:pt x="1453134" y="1524762"/>
                </a:lnTo>
                <a:lnTo>
                  <a:pt x="1498789" y="1520649"/>
                </a:lnTo>
                <a:lnTo>
                  <a:pt x="1541797" y="1508798"/>
                </a:lnTo>
                <a:lnTo>
                  <a:pt x="1581432" y="1489935"/>
                </a:lnTo>
                <a:lnTo>
                  <a:pt x="1616965" y="1464788"/>
                </a:lnTo>
                <a:lnTo>
                  <a:pt x="1647668" y="1434085"/>
                </a:lnTo>
                <a:lnTo>
                  <a:pt x="1672815" y="1398552"/>
                </a:lnTo>
                <a:lnTo>
                  <a:pt x="1691678" y="1358917"/>
                </a:lnTo>
                <a:lnTo>
                  <a:pt x="1703529" y="1315909"/>
                </a:lnTo>
                <a:lnTo>
                  <a:pt x="1707642" y="1270254"/>
                </a:lnTo>
                <a:close/>
              </a:path>
            </a:pathLst>
          </a:custGeom>
          <a:solidFill>
            <a:srgbClr val="FAE4D5"/>
          </a:solidFill>
        </p:spPr>
        <p:txBody>
          <a:bodyPr wrap="square" lIns="0" tIns="0" rIns="0" bIns="0" rtlCol="0"/>
          <a:lstStyle/>
          <a:p>
            <a:endParaRPr/>
          </a:p>
        </p:txBody>
      </p:sp>
      <p:sp>
        <p:nvSpPr>
          <p:cNvPr id="35" name="object 35"/>
          <p:cNvSpPr txBox="1"/>
          <p:nvPr/>
        </p:nvSpPr>
        <p:spPr>
          <a:xfrm>
            <a:off x="3556387" y="5415788"/>
            <a:ext cx="1117600" cy="574040"/>
          </a:xfrm>
          <a:prstGeom prst="rect">
            <a:avLst/>
          </a:prstGeom>
        </p:spPr>
        <p:txBody>
          <a:bodyPr vert="horz" wrap="square" lIns="0" tIns="12700" rIns="0" bIns="0" rtlCol="0">
            <a:spAutoFit/>
          </a:bodyPr>
          <a:lstStyle/>
          <a:p>
            <a:pPr marL="189865" indent="-177800">
              <a:lnSpc>
                <a:spcPct val="100000"/>
              </a:lnSpc>
              <a:spcBef>
                <a:spcPts val="100"/>
              </a:spcBef>
              <a:buFont typeface="Arial"/>
              <a:buChar char="•"/>
              <a:tabLst>
                <a:tab pos="190500" algn="l"/>
              </a:tabLst>
            </a:pPr>
            <a:r>
              <a:rPr sz="1800" b="1" dirty="0">
                <a:latin typeface="微軟正黑體"/>
                <a:cs typeface="微軟正黑體"/>
              </a:rPr>
              <a:t>資格審查</a:t>
            </a:r>
            <a:endParaRPr sz="1800">
              <a:latin typeface="微軟正黑體"/>
              <a:cs typeface="微軟正黑體"/>
            </a:endParaRPr>
          </a:p>
          <a:p>
            <a:pPr marL="189865" indent="-177800">
              <a:lnSpc>
                <a:spcPct val="100000"/>
              </a:lnSpc>
              <a:buFont typeface="Arial"/>
              <a:buChar char="•"/>
              <a:tabLst>
                <a:tab pos="190500" algn="l"/>
              </a:tabLst>
            </a:pPr>
            <a:r>
              <a:rPr sz="1800" b="1" dirty="0">
                <a:solidFill>
                  <a:srgbClr val="0000FF"/>
                </a:solidFill>
                <a:latin typeface="微軟正黑體"/>
                <a:cs typeface="微軟正黑體"/>
              </a:rPr>
              <a:t>5個志願</a:t>
            </a:r>
            <a:endParaRPr sz="1800">
              <a:latin typeface="微軟正黑體"/>
              <a:cs typeface="微軟正黑體"/>
            </a:endParaRPr>
          </a:p>
        </p:txBody>
      </p:sp>
      <p:sp>
        <p:nvSpPr>
          <p:cNvPr id="36" name="object 36"/>
          <p:cNvSpPr/>
          <p:nvPr/>
        </p:nvSpPr>
        <p:spPr>
          <a:xfrm>
            <a:off x="5589918" y="5315724"/>
            <a:ext cx="1976755" cy="1525270"/>
          </a:xfrm>
          <a:custGeom>
            <a:avLst/>
            <a:gdLst/>
            <a:ahLst/>
            <a:cxnLst/>
            <a:rect l="l" t="t" r="r" b="b"/>
            <a:pathLst>
              <a:path w="1976754" h="1525270">
                <a:moveTo>
                  <a:pt x="1976615" y="765048"/>
                </a:moveTo>
                <a:lnTo>
                  <a:pt x="1696821" y="183616"/>
                </a:lnTo>
                <a:lnTo>
                  <a:pt x="1691767" y="165176"/>
                </a:lnTo>
                <a:lnTo>
                  <a:pt x="1673009" y="125641"/>
                </a:lnTo>
                <a:lnTo>
                  <a:pt x="1647977" y="90220"/>
                </a:lnTo>
                <a:lnTo>
                  <a:pt x="1617408" y="59651"/>
                </a:lnTo>
                <a:lnTo>
                  <a:pt x="1581988" y="34620"/>
                </a:lnTo>
                <a:lnTo>
                  <a:pt x="1542453" y="15862"/>
                </a:lnTo>
                <a:lnTo>
                  <a:pt x="1499514" y="4076"/>
                </a:lnTo>
                <a:lnTo>
                  <a:pt x="1453896" y="0"/>
                </a:lnTo>
                <a:lnTo>
                  <a:pt x="254508" y="0"/>
                </a:lnTo>
                <a:lnTo>
                  <a:pt x="208851" y="4076"/>
                </a:lnTo>
                <a:lnTo>
                  <a:pt x="165836" y="15862"/>
                </a:lnTo>
                <a:lnTo>
                  <a:pt x="126199" y="34620"/>
                </a:lnTo>
                <a:lnTo>
                  <a:pt x="90665" y="59651"/>
                </a:lnTo>
                <a:lnTo>
                  <a:pt x="59969" y="90220"/>
                </a:lnTo>
                <a:lnTo>
                  <a:pt x="34823" y="125641"/>
                </a:lnTo>
                <a:lnTo>
                  <a:pt x="15951" y="165176"/>
                </a:lnTo>
                <a:lnTo>
                  <a:pt x="4102" y="208114"/>
                </a:lnTo>
                <a:lnTo>
                  <a:pt x="0" y="253746"/>
                </a:lnTo>
                <a:lnTo>
                  <a:pt x="0" y="1270254"/>
                </a:lnTo>
                <a:lnTo>
                  <a:pt x="4102" y="1315897"/>
                </a:lnTo>
                <a:lnTo>
                  <a:pt x="15951" y="1358912"/>
                </a:lnTo>
                <a:lnTo>
                  <a:pt x="34823" y="1398549"/>
                </a:lnTo>
                <a:lnTo>
                  <a:pt x="59969" y="1434084"/>
                </a:lnTo>
                <a:lnTo>
                  <a:pt x="90665" y="1464779"/>
                </a:lnTo>
                <a:lnTo>
                  <a:pt x="126199" y="1489925"/>
                </a:lnTo>
                <a:lnTo>
                  <a:pt x="165836" y="1508798"/>
                </a:lnTo>
                <a:lnTo>
                  <a:pt x="208851" y="1520647"/>
                </a:lnTo>
                <a:lnTo>
                  <a:pt x="254508" y="1524762"/>
                </a:lnTo>
                <a:lnTo>
                  <a:pt x="1453896" y="1524762"/>
                </a:lnTo>
                <a:lnTo>
                  <a:pt x="1499514" y="1520647"/>
                </a:lnTo>
                <a:lnTo>
                  <a:pt x="1542453" y="1508798"/>
                </a:lnTo>
                <a:lnTo>
                  <a:pt x="1581988" y="1489925"/>
                </a:lnTo>
                <a:lnTo>
                  <a:pt x="1617408" y="1464779"/>
                </a:lnTo>
                <a:lnTo>
                  <a:pt x="1647977" y="1434084"/>
                </a:lnTo>
                <a:lnTo>
                  <a:pt x="1673009" y="1398549"/>
                </a:lnTo>
                <a:lnTo>
                  <a:pt x="1691767" y="1358912"/>
                </a:lnTo>
                <a:lnTo>
                  <a:pt x="1692973" y="1354467"/>
                </a:lnTo>
                <a:lnTo>
                  <a:pt x="1976615" y="765048"/>
                </a:lnTo>
                <a:close/>
              </a:path>
            </a:pathLst>
          </a:custGeom>
          <a:solidFill>
            <a:srgbClr val="FAE4D5"/>
          </a:solidFill>
        </p:spPr>
        <p:txBody>
          <a:bodyPr wrap="square" lIns="0" tIns="0" rIns="0" bIns="0" rtlCol="0"/>
          <a:lstStyle/>
          <a:p>
            <a:endParaRPr/>
          </a:p>
        </p:txBody>
      </p:sp>
      <p:sp>
        <p:nvSpPr>
          <p:cNvPr id="37" name="object 37"/>
          <p:cNvSpPr txBox="1"/>
          <p:nvPr/>
        </p:nvSpPr>
        <p:spPr>
          <a:xfrm>
            <a:off x="5743327" y="5415788"/>
            <a:ext cx="1483995" cy="1243965"/>
          </a:xfrm>
          <a:prstGeom prst="rect">
            <a:avLst/>
          </a:prstGeom>
        </p:spPr>
        <p:txBody>
          <a:bodyPr vert="horz" wrap="square" lIns="0" tIns="12700" rIns="0" bIns="0" rtlCol="0">
            <a:spAutoFit/>
          </a:bodyPr>
          <a:lstStyle/>
          <a:p>
            <a:pPr marL="189865" marR="142875" indent="-177800">
              <a:lnSpc>
                <a:spcPct val="100000"/>
              </a:lnSpc>
              <a:spcBef>
                <a:spcPts val="100"/>
              </a:spcBef>
              <a:buFont typeface="Arial"/>
              <a:buChar char="•"/>
              <a:tabLst>
                <a:tab pos="190500" algn="l"/>
              </a:tabLst>
            </a:pPr>
            <a:r>
              <a:rPr sz="1800" b="1" dirty="0">
                <a:latin typeface="微軟正黑體"/>
                <a:cs typeface="微軟正黑體"/>
              </a:rPr>
              <a:t>指定項目甄 審</a:t>
            </a:r>
            <a:endParaRPr sz="1800">
              <a:latin typeface="微軟正黑體"/>
              <a:cs typeface="微軟正黑體"/>
            </a:endParaRPr>
          </a:p>
          <a:p>
            <a:pPr marL="50800">
              <a:lnSpc>
                <a:spcPct val="100000"/>
              </a:lnSpc>
              <a:spcBef>
                <a:spcPts val="229"/>
              </a:spcBef>
            </a:pPr>
            <a:r>
              <a:rPr sz="1400" spc="-5" dirty="0">
                <a:latin typeface="微軟正黑體"/>
                <a:cs typeface="微軟正黑體"/>
              </a:rPr>
              <a:t>包含：</a:t>
            </a:r>
            <a:endParaRPr sz="1400">
              <a:latin typeface="微軟正黑體"/>
              <a:cs typeface="微軟正黑體"/>
            </a:endParaRPr>
          </a:p>
          <a:p>
            <a:pPr marL="50800" marR="5080">
              <a:lnSpc>
                <a:spcPct val="100000"/>
              </a:lnSpc>
            </a:pPr>
            <a:r>
              <a:rPr sz="1400" spc="-5" dirty="0">
                <a:latin typeface="微軟正黑體"/>
                <a:cs typeface="微軟正黑體"/>
              </a:rPr>
              <a:t>書審、面試、筆試 術科實作</a:t>
            </a:r>
            <a:endParaRPr sz="1400">
              <a:latin typeface="微軟正黑體"/>
              <a:cs typeface="微軟正黑體"/>
            </a:endParaRPr>
          </a:p>
        </p:txBody>
      </p:sp>
      <p:sp>
        <p:nvSpPr>
          <p:cNvPr id="38" name="object 38"/>
          <p:cNvSpPr/>
          <p:nvPr/>
        </p:nvSpPr>
        <p:spPr>
          <a:xfrm>
            <a:off x="7808086" y="5315711"/>
            <a:ext cx="1706880" cy="1525270"/>
          </a:xfrm>
          <a:custGeom>
            <a:avLst/>
            <a:gdLst/>
            <a:ahLst/>
            <a:cxnLst/>
            <a:rect l="l" t="t" r="r" b="b"/>
            <a:pathLst>
              <a:path w="1706879" h="1525270">
                <a:moveTo>
                  <a:pt x="1706880" y="1270254"/>
                </a:moveTo>
                <a:lnTo>
                  <a:pt x="1706880" y="253746"/>
                </a:lnTo>
                <a:lnTo>
                  <a:pt x="1702794" y="208116"/>
                </a:lnTo>
                <a:lnTo>
                  <a:pt x="1691012" y="165178"/>
                </a:lnTo>
                <a:lnTo>
                  <a:pt x="1672251" y="125645"/>
                </a:lnTo>
                <a:lnTo>
                  <a:pt x="1647224" y="90232"/>
                </a:lnTo>
                <a:lnTo>
                  <a:pt x="1616647" y="59655"/>
                </a:lnTo>
                <a:lnTo>
                  <a:pt x="1581234" y="34628"/>
                </a:lnTo>
                <a:lnTo>
                  <a:pt x="1541701" y="15867"/>
                </a:lnTo>
                <a:lnTo>
                  <a:pt x="1498763" y="4085"/>
                </a:lnTo>
                <a:lnTo>
                  <a:pt x="1453134" y="0"/>
                </a:lnTo>
                <a:lnTo>
                  <a:pt x="253746" y="0"/>
                </a:lnTo>
                <a:lnTo>
                  <a:pt x="208116" y="4085"/>
                </a:lnTo>
                <a:lnTo>
                  <a:pt x="165178" y="15867"/>
                </a:lnTo>
                <a:lnTo>
                  <a:pt x="125645" y="34628"/>
                </a:lnTo>
                <a:lnTo>
                  <a:pt x="90232" y="59655"/>
                </a:lnTo>
                <a:lnTo>
                  <a:pt x="59655" y="90232"/>
                </a:lnTo>
                <a:lnTo>
                  <a:pt x="34628" y="125645"/>
                </a:lnTo>
                <a:lnTo>
                  <a:pt x="15867" y="165178"/>
                </a:lnTo>
                <a:lnTo>
                  <a:pt x="4085" y="208116"/>
                </a:lnTo>
                <a:lnTo>
                  <a:pt x="0" y="253746"/>
                </a:lnTo>
                <a:lnTo>
                  <a:pt x="0" y="1270254"/>
                </a:lnTo>
                <a:lnTo>
                  <a:pt x="4085" y="1315909"/>
                </a:lnTo>
                <a:lnTo>
                  <a:pt x="15867" y="1358917"/>
                </a:lnTo>
                <a:lnTo>
                  <a:pt x="34628" y="1398552"/>
                </a:lnTo>
                <a:lnTo>
                  <a:pt x="59655" y="1434085"/>
                </a:lnTo>
                <a:lnTo>
                  <a:pt x="90232" y="1464788"/>
                </a:lnTo>
                <a:lnTo>
                  <a:pt x="125645" y="1489935"/>
                </a:lnTo>
                <a:lnTo>
                  <a:pt x="165178" y="1508798"/>
                </a:lnTo>
                <a:lnTo>
                  <a:pt x="208116" y="1520649"/>
                </a:lnTo>
                <a:lnTo>
                  <a:pt x="253746" y="1524762"/>
                </a:lnTo>
                <a:lnTo>
                  <a:pt x="1453134" y="1524762"/>
                </a:lnTo>
                <a:lnTo>
                  <a:pt x="1498763" y="1520649"/>
                </a:lnTo>
                <a:lnTo>
                  <a:pt x="1541701" y="1508798"/>
                </a:lnTo>
                <a:lnTo>
                  <a:pt x="1581234" y="1489935"/>
                </a:lnTo>
                <a:lnTo>
                  <a:pt x="1616647" y="1464788"/>
                </a:lnTo>
                <a:lnTo>
                  <a:pt x="1647224" y="1434085"/>
                </a:lnTo>
                <a:lnTo>
                  <a:pt x="1672251" y="1398552"/>
                </a:lnTo>
                <a:lnTo>
                  <a:pt x="1691012" y="1358917"/>
                </a:lnTo>
                <a:lnTo>
                  <a:pt x="1702794" y="1315909"/>
                </a:lnTo>
                <a:lnTo>
                  <a:pt x="1706880" y="1270254"/>
                </a:lnTo>
                <a:close/>
              </a:path>
            </a:pathLst>
          </a:custGeom>
          <a:solidFill>
            <a:srgbClr val="FAE4D5"/>
          </a:solidFill>
        </p:spPr>
        <p:txBody>
          <a:bodyPr wrap="square" lIns="0" tIns="0" rIns="0" bIns="0" rtlCol="0"/>
          <a:lstStyle/>
          <a:p>
            <a:endParaRPr/>
          </a:p>
        </p:txBody>
      </p:sp>
      <p:sp>
        <p:nvSpPr>
          <p:cNvPr id="39" name="object 39"/>
          <p:cNvSpPr txBox="1"/>
          <p:nvPr/>
        </p:nvSpPr>
        <p:spPr>
          <a:xfrm>
            <a:off x="7905121" y="5416550"/>
            <a:ext cx="1413510" cy="1314450"/>
          </a:xfrm>
          <a:prstGeom prst="rect">
            <a:avLst/>
          </a:prstGeom>
        </p:spPr>
        <p:txBody>
          <a:bodyPr vert="horz" wrap="square" lIns="0" tIns="12065" rIns="0" bIns="0" rtlCol="0">
            <a:spAutoFit/>
          </a:bodyPr>
          <a:lstStyle/>
          <a:p>
            <a:pPr marL="106045" marR="5080" indent="-93980">
              <a:lnSpc>
                <a:spcPct val="100000"/>
              </a:lnSpc>
              <a:spcBef>
                <a:spcPts val="95"/>
              </a:spcBef>
              <a:buFont typeface="Arial"/>
              <a:buChar char="•"/>
              <a:tabLst>
                <a:tab pos="106680" algn="l"/>
              </a:tabLst>
            </a:pPr>
            <a:r>
              <a:rPr sz="1700" b="1" spc="-5" dirty="0">
                <a:latin typeface="微軟正黑體"/>
                <a:cs typeface="微軟正黑體"/>
              </a:rPr>
              <a:t>技專公告正備 取名單</a:t>
            </a:r>
            <a:endParaRPr sz="1700">
              <a:latin typeface="微軟正黑體"/>
              <a:cs typeface="微軟正黑體"/>
            </a:endParaRPr>
          </a:p>
          <a:p>
            <a:pPr marL="106045" marR="5080" indent="-93980" algn="just">
              <a:lnSpc>
                <a:spcPct val="98800"/>
              </a:lnSpc>
              <a:spcBef>
                <a:spcPts val="25"/>
              </a:spcBef>
              <a:buFont typeface="Arial"/>
              <a:buChar char="•"/>
              <a:tabLst>
                <a:tab pos="106680" algn="l"/>
              </a:tabLst>
            </a:pPr>
            <a:r>
              <a:rPr sz="1700" b="1" spc="-5" dirty="0">
                <a:latin typeface="微軟正黑體"/>
                <a:cs typeface="微軟正黑體"/>
              </a:rPr>
              <a:t>依學生所填寫 就讀志願序進 行分發。</a:t>
            </a:r>
            <a:endParaRPr sz="1700">
              <a:latin typeface="微軟正黑體"/>
              <a:cs typeface="微軟正黑體"/>
            </a:endParaRPr>
          </a:p>
        </p:txBody>
      </p:sp>
      <p:sp>
        <p:nvSpPr>
          <p:cNvPr id="40" name="object 40"/>
          <p:cNvSpPr txBox="1"/>
          <p:nvPr/>
        </p:nvSpPr>
        <p:spPr>
          <a:xfrm>
            <a:off x="1144658" y="3781297"/>
            <a:ext cx="254000" cy="1122680"/>
          </a:xfrm>
          <a:prstGeom prst="rect">
            <a:avLst/>
          </a:prstGeom>
        </p:spPr>
        <p:txBody>
          <a:bodyPr vert="horz" wrap="square" lIns="0" tIns="12700" rIns="0" bIns="0" rtlCol="0">
            <a:spAutoFit/>
          </a:bodyPr>
          <a:lstStyle/>
          <a:p>
            <a:pPr marL="12700" marR="5080" algn="just">
              <a:lnSpc>
                <a:spcPct val="100000"/>
              </a:lnSpc>
              <a:spcBef>
                <a:spcPts val="100"/>
              </a:spcBef>
            </a:pPr>
            <a:r>
              <a:rPr sz="1800" b="1" dirty="0">
                <a:latin typeface="微軟正黑體"/>
                <a:cs typeface="微軟正黑體"/>
              </a:rPr>
              <a:t>技 優 甄 審</a:t>
            </a:r>
            <a:endParaRPr sz="1800">
              <a:latin typeface="微軟正黑體"/>
              <a:cs typeface="微軟正黑體"/>
            </a:endParaRPr>
          </a:p>
        </p:txBody>
      </p:sp>
      <p:sp>
        <p:nvSpPr>
          <p:cNvPr id="41" name="object 41"/>
          <p:cNvSpPr/>
          <p:nvPr/>
        </p:nvSpPr>
        <p:spPr>
          <a:xfrm>
            <a:off x="5114429" y="2052066"/>
            <a:ext cx="292735" cy="1351280"/>
          </a:xfrm>
          <a:custGeom>
            <a:avLst/>
            <a:gdLst/>
            <a:ahLst/>
            <a:cxnLst/>
            <a:rect l="l" t="t" r="r" b="b"/>
            <a:pathLst>
              <a:path w="292735" h="1351279">
                <a:moveTo>
                  <a:pt x="292608" y="675132"/>
                </a:moveTo>
                <a:lnTo>
                  <a:pt x="0" y="0"/>
                </a:lnTo>
                <a:lnTo>
                  <a:pt x="0" y="1351026"/>
                </a:lnTo>
                <a:lnTo>
                  <a:pt x="292608" y="675132"/>
                </a:lnTo>
                <a:close/>
              </a:path>
            </a:pathLst>
          </a:custGeom>
          <a:solidFill>
            <a:srgbClr val="D9E2F2"/>
          </a:solidFill>
        </p:spPr>
        <p:txBody>
          <a:bodyPr wrap="square" lIns="0" tIns="0" rIns="0" bIns="0" rtlCol="0"/>
          <a:lstStyle/>
          <a:p>
            <a:endParaRPr/>
          </a:p>
        </p:txBody>
      </p:sp>
      <p:sp>
        <p:nvSpPr>
          <p:cNvPr id="42" name="object 42"/>
          <p:cNvSpPr txBox="1"/>
          <p:nvPr/>
        </p:nvSpPr>
        <p:spPr>
          <a:xfrm>
            <a:off x="1147452" y="1998217"/>
            <a:ext cx="2155825" cy="1499870"/>
          </a:xfrm>
          <a:prstGeom prst="rect">
            <a:avLst/>
          </a:prstGeom>
        </p:spPr>
        <p:txBody>
          <a:bodyPr vert="horz" wrap="square" lIns="0" tIns="24130" rIns="0" bIns="0" rtlCol="0">
            <a:spAutoFit/>
          </a:bodyPr>
          <a:lstStyle/>
          <a:p>
            <a:pPr marL="38100" marR="152400" algn="just">
              <a:lnSpc>
                <a:spcPct val="95700"/>
              </a:lnSpc>
              <a:spcBef>
                <a:spcPts val="190"/>
              </a:spcBef>
            </a:pPr>
            <a:r>
              <a:rPr sz="2700" b="1" baseline="9259" dirty="0">
                <a:latin typeface="微軟正黑體"/>
                <a:cs typeface="微軟正黑體"/>
              </a:rPr>
              <a:t>技</a:t>
            </a:r>
            <a:r>
              <a:rPr sz="2700" b="1" spc="1305" baseline="9259" dirty="0">
                <a:latin typeface="微軟正黑體"/>
                <a:cs typeface="微軟正黑體"/>
              </a:rPr>
              <a:t> </a:t>
            </a:r>
            <a:r>
              <a:rPr sz="1700" b="1" spc="105" dirty="0">
                <a:latin typeface="微軟正黑體"/>
                <a:cs typeface="微軟正黑體"/>
              </a:rPr>
              <a:t>具簡章表列之 </a:t>
            </a:r>
            <a:r>
              <a:rPr sz="2700" b="1" baseline="4629" dirty="0">
                <a:latin typeface="微軟正黑體"/>
                <a:cs typeface="微軟正黑體"/>
              </a:rPr>
              <a:t>優</a:t>
            </a:r>
            <a:r>
              <a:rPr sz="2700" b="1" spc="1305" baseline="4629" dirty="0">
                <a:latin typeface="微軟正黑體"/>
                <a:cs typeface="微軟正黑體"/>
              </a:rPr>
              <a:t> </a:t>
            </a:r>
            <a:r>
              <a:rPr sz="1700" b="1" spc="105" dirty="0">
                <a:latin typeface="微軟正黑體"/>
                <a:cs typeface="微軟正黑體"/>
              </a:rPr>
              <a:t>國際或全國技 </a:t>
            </a:r>
            <a:r>
              <a:rPr sz="2700" b="1" baseline="1543" dirty="0">
                <a:latin typeface="微軟正黑體"/>
                <a:cs typeface="微軟正黑體"/>
              </a:rPr>
              <a:t>保</a:t>
            </a:r>
            <a:r>
              <a:rPr sz="2700" b="1" spc="1305" baseline="1543" dirty="0">
                <a:latin typeface="微軟正黑體"/>
                <a:cs typeface="微軟正黑體"/>
              </a:rPr>
              <a:t> </a:t>
            </a:r>
            <a:r>
              <a:rPr sz="1700" b="1" spc="105" dirty="0">
                <a:latin typeface="微軟正黑體"/>
                <a:cs typeface="微軟正黑體"/>
              </a:rPr>
              <a:t>能競賽得獎、 </a:t>
            </a:r>
            <a:r>
              <a:rPr sz="1800" b="1" dirty="0">
                <a:latin typeface="微軟正黑體"/>
                <a:cs typeface="微軟正黑體"/>
              </a:rPr>
              <a:t>送</a:t>
            </a:r>
            <a:r>
              <a:rPr sz="1800" b="1" spc="5" dirty="0">
                <a:latin typeface="微軟正黑體"/>
                <a:cs typeface="微軟正黑體"/>
              </a:rPr>
              <a:t> </a:t>
            </a:r>
            <a:r>
              <a:rPr sz="2550" b="1" spc="-7" baseline="3267" dirty="0">
                <a:latin typeface="微軟正黑體"/>
                <a:cs typeface="微軟正黑體"/>
              </a:rPr>
              <a:t>正備取國手</a:t>
            </a:r>
            <a:endParaRPr sz="2550" baseline="3267">
              <a:latin typeface="微軟正黑體"/>
              <a:cs typeface="微軟正黑體"/>
            </a:endParaRPr>
          </a:p>
          <a:p>
            <a:pPr marL="607060">
              <a:lnSpc>
                <a:spcPts val="1565"/>
              </a:lnSpc>
            </a:pPr>
            <a:r>
              <a:rPr sz="1400" spc="-5" dirty="0">
                <a:latin typeface="微軟正黑體"/>
                <a:cs typeface="微軟正黑體"/>
              </a:rPr>
              <a:t>專業群科</a:t>
            </a:r>
            <a:r>
              <a:rPr sz="1400" spc="275" dirty="0">
                <a:latin typeface="微軟正黑體"/>
                <a:cs typeface="微軟正黑體"/>
              </a:rPr>
              <a:t> </a:t>
            </a:r>
            <a:r>
              <a:rPr sz="1400" spc="-5" dirty="0">
                <a:latin typeface="微軟正黑體"/>
                <a:cs typeface="微軟正黑體"/>
              </a:rPr>
              <a:t>專門學程</a:t>
            </a:r>
            <a:endParaRPr sz="1400">
              <a:latin typeface="微軟正黑體"/>
              <a:cs typeface="微軟正黑體"/>
            </a:endParaRPr>
          </a:p>
          <a:p>
            <a:pPr marL="607060">
              <a:lnSpc>
                <a:spcPct val="100000"/>
              </a:lnSpc>
            </a:pPr>
            <a:r>
              <a:rPr sz="1400" spc="-5" dirty="0">
                <a:latin typeface="微軟正黑體"/>
                <a:cs typeface="微軟正黑體"/>
              </a:rPr>
              <a:t>學術學程</a:t>
            </a:r>
            <a:r>
              <a:rPr sz="1400" spc="275" dirty="0">
                <a:latin typeface="微軟正黑體"/>
                <a:cs typeface="微軟正黑體"/>
              </a:rPr>
              <a:t> </a:t>
            </a:r>
            <a:r>
              <a:rPr sz="1400" spc="-5" dirty="0">
                <a:latin typeface="微軟正黑體"/>
                <a:cs typeface="微軟正黑體"/>
              </a:rPr>
              <a:t>普通科</a:t>
            </a:r>
            <a:endParaRPr sz="1400">
              <a:latin typeface="微軟正黑體"/>
              <a:cs typeface="微軟正黑體"/>
            </a:endParaRPr>
          </a:p>
        </p:txBody>
      </p:sp>
      <p:sp>
        <p:nvSpPr>
          <p:cNvPr id="43" name="object 43"/>
          <p:cNvSpPr txBox="1"/>
          <p:nvPr/>
        </p:nvSpPr>
        <p:spPr>
          <a:xfrm>
            <a:off x="3589147" y="2011172"/>
            <a:ext cx="1445895" cy="1104265"/>
          </a:xfrm>
          <a:prstGeom prst="rect">
            <a:avLst/>
          </a:prstGeom>
        </p:spPr>
        <p:txBody>
          <a:bodyPr vert="horz" wrap="square" lIns="0" tIns="12065" rIns="0" bIns="0" rtlCol="0">
            <a:spAutoFit/>
          </a:bodyPr>
          <a:lstStyle/>
          <a:p>
            <a:pPr marL="189865" indent="-177800">
              <a:lnSpc>
                <a:spcPct val="100000"/>
              </a:lnSpc>
              <a:spcBef>
                <a:spcPts val="95"/>
              </a:spcBef>
              <a:buFont typeface="Arial"/>
              <a:buChar char="•"/>
              <a:tabLst>
                <a:tab pos="190500" algn="l"/>
              </a:tabLst>
            </a:pPr>
            <a:r>
              <a:rPr sz="1700" b="1" spc="-5" dirty="0">
                <a:latin typeface="微軟正黑體"/>
                <a:cs typeface="微軟正黑體"/>
              </a:rPr>
              <a:t>資格審查</a:t>
            </a:r>
            <a:endParaRPr sz="1700">
              <a:latin typeface="微軟正黑體"/>
              <a:cs typeface="微軟正黑體"/>
            </a:endParaRPr>
          </a:p>
          <a:p>
            <a:pPr marL="189865" indent="-177800">
              <a:lnSpc>
                <a:spcPct val="100000"/>
              </a:lnSpc>
              <a:buFont typeface="Arial"/>
              <a:buChar char="•"/>
              <a:tabLst>
                <a:tab pos="190500" algn="l"/>
              </a:tabLst>
            </a:pPr>
            <a:r>
              <a:rPr sz="1700" b="1" spc="-5" dirty="0">
                <a:solidFill>
                  <a:srgbClr val="0000FF"/>
                </a:solidFill>
                <a:latin typeface="微軟正黑體"/>
                <a:cs typeface="微軟正黑體"/>
              </a:rPr>
              <a:t>50個志願</a:t>
            </a:r>
            <a:endParaRPr sz="1700">
              <a:latin typeface="微軟正黑體"/>
              <a:cs typeface="微軟正黑體"/>
            </a:endParaRPr>
          </a:p>
          <a:p>
            <a:pPr marL="12700" marR="5080">
              <a:lnSpc>
                <a:spcPct val="100000"/>
              </a:lnSpc>
              <a:spcBef>
                <a:spcPts val="1055"/>
              </a:spcBef>
            </a:pPr>
            <a:r>
              <a:rPr sz="1400" spc="-5" dirty="0">
                <a:latin typeface="微軟正黑體"/>
                <a:cs typeface="微軟正黑體"/>
              </a:rPr>
              <a:t>以獲獎名次轉換為  10等第比序</a:t>
            </a:r>
            <a:endParaRPr sz="1400">
              <a:latin typeface="微軟正黑體"/>
              <a:cs typeface="微軟正黑體"/>
            </a:endParaRPr>
          </a:p>
        </p:txBody>
      </p:sp>
      <p:sp>
        <p:nvSpPr>
          <p:cNvPr id="44" name="object 44"/>
          <p:cNvSpPr/>
          <p:nvPr/>
        </p:nvSpPr>
        <p:spPr>
          <a:xfrm>
            <a:off x="5066423" y="3755135"/>
            <a:ext cx="292735" cy="1287145"/>
          </a:xfrm>
          <a:custGeom>
            <a:avLst/>
            <a:gdLst/>
            <a:ahLst/>
            <a:cxnLst/>
            <a:rect l="l" t="t" r="r" b="b"/>
            <a:pathLst>
              <a:path w="292735" h="1287145">
                <a:moveTo>
                  <a:pt x="292608" y="643890"/>
                </a:moveTo>
                <a:lnTo>
                  <a:pt x="0" y="0"/>
                </a:lnTo>
                <a:lnTo>
                  <a:pt x="0" y="1287018"/>
                </a:lnTo>
                <a:lnTo>
                  <a:pt x="292608" y="643890"/>
                </a:lnTo>
                <a:close/>
              </a:path>
            </a:pathLst>
          </a:custGeom>
          <a:solidFill>
            <a:srgbClr val="FCE0FF"/>
          </a:solidFill>
        </p:spPr>
        <p:txBody>
          <a:bodyPr wrap="square" lIns="0" tIns="0" rIns="0" bIns="0" rtlCol="0"/>
          <a:lstStyle/>
          <a:p>
            <a:endParaRPr/>
          </a:p>
        </p:txBody>
      </p:sp>
      <p:sp>
        <p:nvSpPr>
          <p:cNvPr id="45" name="object 45"/>
          <p:cNvSpPr/>
          <p:nvPr/>
        </p:nvSpPr>
        <p:spPr>
          <a:xfrm>
            <a:off x="5100713" y="5456682"/>
            <a:ext cx="292735" cy="1232535"/>
          </a:xfrm>
          <a:custGeom>
            <a:avLst/>
            <a:gdLst/>
            <a:ahLst/>
            <a:cxnLst/>
            <a:rect l="l" t="t" r="r" b="b"/>
            <a:pathLst>
              <a:path w="292735" h="1232534">
                <a:moveTo>
                  <a:pt x="292608" y="616458"/>
                </a:moveTo>
                <a:lnTo>
                  <a:pt x="0" y="0"/>
                </a:lnTo>
                <a:lnTo>
                  <a:pt x="0" y="1232154"/>
                </a:lnTo>
                <a:lnTo>
                  <a:pt x="292608" y="616458"/>
                </a:lnTo>
                <a:close/>
              </a:path>
            </a:pathLst>
          </a:custGeom>
          <a:solidFill>
            <a:srgbClr val="FAE4D5"/>
          </a:solidFill>
        </p:spPr>
        <p:txBody>
          <a:bodyPr wrap="square" lIns="0" tIns="0" rIns="0" bIns="0" rtlCol="0"/>
          <a:lstStyle/>
          <a:p>
            <a:endParaRPr/>
          </a:p>
        </p:txBody>
      </p:sp>
      <p:sp>
        <p:nvSpPr>
          <p:cNvPr id="46" name="object 46"/>
          <p:cNvSpPr txBox="1"/>
          <p:nvPr/>
        </p:nvSpPr>
        <p:spPr>
          <a:xfrm>
            <a:off x="1130687" y="5388355"/>
            <a:ext cx="2092960" cy="1274445"/>
          </a:xfrm>
          <a:prstGeom prst="rect">
            <a:avLst/>
          </a:prstGeom>
        </p:spPr>
        <p:txBody>
          <a:bodyPr vert="horz" wrap="square" lIns="0" tIns="12700" rIns="0" bIns="0" rtlCol="0">
            <a:spAutoFit/>
          </a:bodyPr>
          <a:lstStyle/>
          <a:p>
            <a:pPr marL="38100" marR="1818005">
              <a:lnSpc>
                <a:spcPct val="100000"/>
              </a:lnSpc>
              <a:spcBef>
                <a:spcPts val="100"/>
              </a:spcBef>
            </a:pPr>
            <a:r>
              <a:rPr sz="1800" b="1" dirty="0">
                <a:latin typeface="微軟正黑體"/>
                <a:cs typeface="微軟正黑體"/>
              </a:rPr>
              <a:t>特 殊</a:t>
            </a:r>
            <a:endParaRPr sz="1800">
              <a:latin typeface="微軟正黑體"/>
              <a:cs typeface="微軟正黑體"/>
            </a:endParaRPr>
          </a:p>
          <a:p>
            <a:pPr marL="38100">
              <a:lnSpc>
                <a:spcPts val="1920"/>
              </a:lnSpc>
              <a:spcBef>
                <a:spcPts val="70"/>
              </a:spcBef>
              <a:tabLst>
                <a:tab pos="543560" algn="l"/>
              </a:tabLst>
            </a:pPr>
            <a:r>
              <a:rPr sz="2700" b="1" baseline="1543" dirty="0">
                <a:latin typeface="微軟正黑體"/>
                <a:cs typeface="微軟正黑體"/>
              </a:rPr>
              <a:t>選	</a:t>
            </a:r>
            <a:r>
              <a:rPr sz="1400" spc="-5" dirty="0">
                <a:latin typeface="微軟正黑體"/>
                <a:cs typeface="微軟正黑體"/>
              </a:rPr>
              <a:t>專業群科</a:t>
            </a:r>
            <a:r>
              <a:rPr sz="1400" spc="300" dirty="0">
                <a:latin typeface="微軟正黑體"/>
                <a:cs typeface="微軟正黑體"/>
              </a:rPr>
              <a:t> </a:t>
            </a:r>
            <a:r>
              <a:rPr sz="1400" spc="-5" dirty="0">
                <a:latin typeface="微軟正黑體"/>
                <a:cs typeface="微軟正黑體"/>
              </a:rPr>
              <a:t>專門學程</a:t>
            </a:r>
            <a:endParaRPr sz="1400">
              <a:latin typeface="微軟正黑體"/>
              <a:cs typeface="微軟正黑體"/>
            </a:endParaRPr>
          </a:p>
          <a:p>
            <a:pPr marL="38100">
              <a:lnSpc>
                <a:spcPts val="1880"/>
              </a:lnSpc>
              <a:tabLst>
                <a:tab pos="543560" algn="l"/>
              </a:tabLst>
            </a:pPr>
            <a:r>
              <a:rPr sz="2700" b="1" baseline="-12345" dirty="0">
                <a:latin typeface="微軟正黑體"/>
                <a:cs typeface="微軟正黑體"/>
              </a:rPr>
              <a:t>才	</a:t>
            </a:r>
            <a:r>
              <a:rPr sz="1400" spc="-5" dirty="0">
                <a:latin typeface="微軟正黑體"/>
                <a:cs typeface="微軟正黑體"/>
              </a:rPr>
              <a:t>學術學程</a:t>
            </a:r>
            <a:r>
              <a:rPr sz="1400" spc="310" dirty="0">
                <a:latin typeface="微軟正黑體"/>
                <a:cs typeface="微軟正黑體"/>
              </a:rPr>
              <a:t> </a:t>
            </a:r>
            <a:r>
              <a:rPr sz="1400" spc="-5" dirty="0">
                <a:latin typeface="微軟正黑體"/>
                <a:cs typeface="微軟正黑體"/>
              </a:rPr>
              <a:t>普通科</a:t>
            </a:r>
            <a:endParaRPr sz="1400">
              <a:latin typeface="微軟正黑體"/>
              <a:cs typeface="微軟正黑體"/>
            </a:endParaRPr>
          </a:p>
          <a:p>
            <a:pPr marL="543560">
              <a:lnSpc>
                <a:spcPts val="1639"/>
              </a:lnSpc>
            </a:pPr>
            <a:r>
              <a:rPr sz="1400" spc="-5" dirty="0">
                <a:latin typeface="微軟正黑體"/>
                <a:cs typeface="微軟正黑體"/>
              </a:rPr>
              <a:t>青年儲蓄方案</a:t>
            </a:r>
            <a:endParaRPr sz="1400">
              <a:latin typeface="微軟正黑體"/>
              <a:cs typeface="微軟正黑體"/>
            </a:endParaRPr>
          </a:p>
        </p:txBody>
      </p:sp>
      <p:sp>
        <p:nvSpPr>
          <p:cNvPr id="47" name="object 47"/>
          <p:cNvSpPr txBox="1"/>
          <p:nvPr/>
        </p:nvSpPr>
        <p:spPr>
          <a:xfrm>
            <a:off x="9672707" y="6779768"/>
            <a:ext cx="205104" cy="254000"/>
          </a:xfrm>
          <a:prstGeom prst="rect">
            <a:avLst/>
          </a:prstGeom>
        </p:spPr>
        <p:txBody>
          <a:bodyPr vert="horz" wrap="square" lIns="0" tIns="0" rIns="0" bIns="0" rtlCol="0">
            <a:spAutoFit/>
          </a:bodyPr>
          <a:lstStyle/>
          <a:p>
            <a:pPr marL="38100">
              <a:lnSpc>
                <a:spcPts val="1810"/>
              </a:lnSpc>
            </a:pPr>
            <a:fld id="{81D60167-4931-47E6-BA6A-407CBD079E47}" type="slidenum">
              <a:rPr sz="1800" b="1" dirty="0">
                <a:solidFill>
                  <a:srgbClr val="001F5F"/>
                </a:solidFill>
                <a:latin typeface="Calibri"/>
                <a:cs typeface="Calibri"/>
              </a:rPr>
              <a:t>4</a:t>
            </a:fld>
            <a:endParaRPr sz="1800">
              <a:latin typeface="Calibri"/>
              <a:cs typeface="Calibri"/>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9698107" y="6722618"/>
            <a:ext cx="141605" cy="299720"/>
          </a:xfrm>
          <a:prstGeom prst="rect">
            <a:avLst/>
          </a:prstGeom>
        </p:spPr>
        <p:txBody>
          <a:bodyPr vert="horz" wrap="square" lIns="0" tIns="12700" rIns="0" bIns="0" rtlCol="0">
            <a:spAutoFit/>
          </a:bodyPr>
          <a:lstStyle/>
          <a:p>
            <a:pPr marL="12700">
              <a:lnSpc>
                <a:spcPct val="100000"/>
              </a:lnSpc>
              <a:spcBef>
                <a:spcPts val="100"/>
              </a:spcBef>
            </a:pPr>
            <a:r>
              <a:rPr sz="1800" b="1" dirty="0">
                <a:solidFill>
                  <a:srgbClr val="001F5F"/>
                </a:solidFill>
                <a:latin typeface="Calibri"/>
                <a:cs typeface="Calibri"/>
              </a:rPr>
              <a:t>7</a:t>
            </a:r>
            <a:endParaRPr sz="1800">
              <a:latin typeface="Calibri"/>
              <a:cs typeface="Calibri"/>
            </a:endParaRPr>
          </a:p>
        </p:txBody>
      </p:sp>
      <p:pic>
        <p:nvPicPr>
          <p:cNvPr id="3" name="object 3"/>
          <p:cNvPicPr/>
          <p:nvPr/>
        </p:nvPicPr>
        <p:blipFill>
          <a:blip r:embed="rId2" cstate="print"/>
          <a:stretch>
            <a:fillRect/>
          </a:stretch>
        </p:blipFill>
        <p:spPr>
          <a:xfrm>
            <a:off x="866279" y="6781038"/>
            <a:ext cx="409956" cy="409955"/>
          </a:xfrm>
          <a:prstGeom prst="rect">
            <a:avLst/>
          </a:prstGeom>
        </p:spPr>
      </p:pic>
      <p:grpSp>
        <p:nvGrpSpPr>
          <p:cNvPr id="4" name="object 4"/>
          <p:cNvGrpSpPr/>
          <p:nvPr/>
        </p:nvGrpSpPr>
        <p:grpSpPr>
          <a:xfrm>
            <a:off x="1579511" y="1891283"/>
            <a:ext cx="1727200" cy="1594485"/>
            <a:chOff x="1579511" y="1891283"/>
            <a:chExt cx="1727200" cy="1594485"/>
          </a:xfrm>
        </p:grpSpPr>
        <p:sp>
          <p:nvSpPr>
            <p:cNvPr id="5" name="object 5"/>
            <p:cNvSpPr/>
            <p:nvPr/>
          </p:nvSpPr>
          <p:spPr>
            <a:xfrm>
              <a:off x="1593227" y="1905761"/>
              <a:ext cx="1708150" cy="1565275"/>
            </a:xfrm>
            <a:custGeom>
              <a:avLst/>
              <a:gdLst/>
              <a:ahLst/>
              <a:cxnLst/>
              <a:rect l="l" t="t" r="r" b="b"/>
              <a:pathLst>
                <a:path w="1708150" h="1565275">
                  <a:moveTo>
                    <a:pt x="1707642" y="1304543"/>
                  </a:moveTo>
                  <a:lnTo>
                    <a:pt x="1707642" y="261365"/>
                  </a:lnTo>
                  <a:lnTo>
                    <a:pt x="1703446" y="214271"/>
                  </a:lnTo>
                  <a:lnTo>
                    <a:pt x="1691348" y="169992"/>
                  </a:lnTo>
                  <a:lnTo>
                    <a:pt x="1672082" y="129257"/>
                  </a:lnTo>
                  <a:lnTo>
                    <a:pt x="1646380" y="92793"/>
                  </a:lnTo>
                  <a:lnTo>
                    <a:pt x="1614979" y="61327"/>
                  </a:lnTo>
                  <a:lnTo>
                    <a:pt x="1578610" y="35588"/>
                  </a:lnTo>
                  <a:lnTo>
                    <a:pt x="1538007" y="16301"/>
                  </a:lnTo>
                  <a:lnTo>
                    <a:pt x="1493905" y="4196"/>
                  </a:lnTo>
                  <a:lnTo>
                    <a:pt x="1447038" y="0"/>
                  </a:lnTo>
                  <a:lnTo>
                    <a:pt x="261365" y="0"/>
                  </a:lnTo>
                  <a:lnTo>
                    <a:pt x="214472" y="4196"/>
                  </a:lnTo>
                  <a:lnTo>
                    <a:pt x="170300" y="16301"/>
                  </a:lnTo>
                  <a:lnTo>
                    <a:pt x="129596" y="35588"/>
                  </a:lnTo>
                  <a:lnTo>
                    <a:pt x="93107" y="61327"/>
                  </a:lnTo>
                  <a:lnTo>
                    <a:pt x="61578" y="92793"/>
                  </a:lnTo>
                  <a:lnTo>
                    <a:pt x="35757" y="129257"/>
                  </a:lnTo>
                  <a:lnTo>
                    <a:pt x="16389" y="169992"/>
                  </a:lnTo>
                  <a:lnTo>
                    <a:pt x="4221" y="214271"/>
                  </a:lnTo>
                  <a:lnTo>
                    <a:pt x="0" y="261365"/>
                  </a:lnTo>
                  <a:lnTo>
                    <a:pt x="0" y="1304543"/>
                  </a:lnTo>
                  <a:lnTo>
                    <a:pt x="4221" y="1351411"/>
                  </a:lnTo>
                  <a:lnTo>
                    <a:pt x="16389" y="1395513"/>
                  </a:lnTo>
                  <a:lnTo>
                    <a:pt x="35757" y="1436115"/>
                  </a:lnTo>
                  <a:lnTo>
                    <a:pt x="61578" y="1472485"/>
                  </a:lnTo>
                  <a:lnTo>
                    <a:pt x="93107" y="1503886"/>
                  </a:lnTo>
                  <a:lnTo>
                    <a:pt x="129596" y="1529587"/>
                  </a:lnTo>
                  <a:lnTo>
                    <a:pt x="170300" y="1548854"/>
                  </a:lnTo>
                  <a:lnTo>
                    <a:pt x="214472" y="1560952"/>
                  </a:lnTo>
                  <a:lnTo>
                    <a:pt x="261366" y="1565147"/>
                  </a:lnTo>
                  <a:lnTo>
                    <a:pt x="1447038" y="1565147"/>
                  </a:lnTo>
                  <a:lnTo>
                    <a:pt x="1493905" y="1560952"/>
                  </a:lnTo>
                  <a:lnTo>
                    <a:pt x="1538007" y="1548854"/>
                  </a:lnTo>
                  <a:lnTo>
                    <a:pt x="1578610" y="1529587"/>
                  </a:lnTo>
                  <a:lnTo>
                    <a:pt x="1614979" y="1503886"/>
                  </a:lnTo>
                  <a:lnTo>
                    <a:pt x="1646380" y="1472485"/>
                  </a:lnTo>
                  <a:lnTo>
                    <a:pt x="1672082" y="1436115"/>
                  </a:lnTo>
                  <a:lnTo>
                    <a:pt x="1691348" y="1395513"/>
                  </a:lnTo>
                  <a:lnTo>
                    <a:pt x="1703446" y="1351411"/>
                  </a:lnTo>
                  <a:lnTo>
                    <a:pt x="1707642" y="1304543"/>
                  </a:lnTo>
                  <a:close/>
                </a:path>
              </a:pathLst>
            </a:custGeom>
            <a:solidFill>
              <a:srgbClr val="F1E4FF"/>
            </a:solidFill>
          </p:spPr>
          <p:txBody>
            <a:bodyPr wrap="square" lIns="0" tIns="0" rIns="0" bIns="0" rtlCol="0"/>
            <a:lstStyle/>
            <a:p>
              <a:endParaRPr/>
            </a:p>
          </p:txBody>
        </p:sp>
        <p:sp>
          <p:nvSpPr>
            <p:cNvPr id="6" name="object 6"/>
            <p:cNvSpPr/>
            <p:nvPr/>
          </p:nvSpPr>
          <p:spPr>
            <a:xfrm>
              <a:off x="1579511" y="1891283"/>
              <a:ext cx="1727200" cy="1594485"/>
            </a:xfrm>
            <a:custGeom>
              <a:avLst/>
              <a:gdLst/>
              <a:ahLst/>
              <a:cxnLst/>
              <a:rect l="l" t="t" r="r" b="b"/>
              <a:pathLst>
                <a:path w="1727200" h="1594485">
                  <a:moveTo>
                    <a:pt x="1727200" y="1382087"/>
                  </a:moveTo>
                  <a:lnTo>
                    <a:pt x="1727200" y="247650"/>
                  </a:lnTo>
                  <a:lnTo>
                    <a:pt x="1714500" y="198835"/>
                  </a:lnTo>
                  <a:lnTo>
                    <a:pt x="1701800" y="153456"/>
                  </a:lnTo>
                  <a:lnTo>
                    <a:pt x="1676400" y="112358"/>
                  </a:lnTo>
                  <a:lnTo>
                    <a:pt x="1638300" y="76390"/>
                  </a:lnTo>
                  <a:lnTo>
                    <a:pt x="1612900" y="46399"/>
                  </a:lnTo>
                  <a:lnTo>
                    <a:pt x="1562100" y="23232"/>
                  </a:lnTo>
                  <a:lnTo>
                    <a:pt x="1524000" y="7737"/>
                  </a:lnTo>
                  <a:lnTo>
                    <a:pt x="1473200" y="762"/>
                  </a:lnTo>
                  <a:lnTo>
                    <a:pt x="1460500" y="0"/>
                  </a:lnTo>
                  <a:lnTo>
                    <a:pt x="266700" y="0"/>
                  </a:lnTo>
                  <a:lnTo>
                    <a:pt x="215900" y="4711"/>
                  </a:lnTo>
                  <a:lnTo>
                    <a:pt x="177799" y="17907"/>
                  </a:lnTo>
                  <a:lnTo>
                    <a:pt x="126999" y="38848"/>
                  </a:lnTo>
                  <a:lnTo>
                    <a:pt x="88899" y="66798"/>
                  </a:lnTo>
                  <a:lnTo>
                    <a:pt x="50799" y="101020"/>
                  </a:lnTo>
                  <a:lnTo>
                    <a:pt x="25399" y="140774"/>
                  </a:lnTo>
                  <a:lnTo>
                    <a:pt x="12699" y="185325"/>
                  </a:lnTo>
                  <a:lnTo>
                    <a:pt x="0" y="233934"/>
                  </a:lnTo>
                  <a:lnTo>
                    <a:pt x="0" y="1374648"/>
                  </a:lnTo>
                  <a:lnTo>
                    <a:pt x="12700" y="1416187"/>
                  </a:lnTo>
                  <a:lnTo>
                    <a:pt x="25400" y="1455334"/>
                  </a:lnTo>
                  <a:lnTo>
                    <a:pt x="25399" y="214122"/>
                  </a:lnTo>
                  <a:lnTo>
                    <a:pt x="38099" y="201930"/>
                  </a:lnTo>
                  <a:lnTo>
                    <a:pt x="38099" y="179832"/>
                  </a:lnTo>
                  <a:lnTo>
                    <a:pt x="50799" y="168402"/>
                  </a:lnTo>
                  <a:lnTo>
                    <a:pt x="50799" y="158496"/>
                  </a:lnTo>
                  <a:lnTo>
                    <a:pt x="63499" y="147066"/>
                  </a:lnTo>
                  <a:lnTo>
                    <a:pt x="63499" y="137922"/>
                  </a:lnTo>
                  <a:lnTo>
                    <a:pt x="76199" y="128016"/>
                  </a:lnTo>
                  <a:lnTo>
                    <a:pt x="76199" y="118872"/>
                  </a:lnTo>
                  <a:lnTo>
                    <a:pt x="88899" y="109728"/>
                  </a:lnTo>
                  <a:lnTo>
                    <a:pt x="88899" y="101346"/>
                  </a:lnTo>
                  <a:lnTo>
                    <a:pt x="101599" y="92964"/>
                  </a:lnTo>
                  <a:lnTo>
                    <a:pt x="126999" y="77724"/>
                  </a:lnTo>
                  <a:lnTo>
                    <a:pt x="126999" y="70866"/>
                  </a:lnTo>
                  <a:lnTo>
                    <a:pt x="152399" y="58674"/>
                  </a:lnTo>
                  <a:lnTo>
                    <a:pt x="177799" y="48006"/>
                  </a:lnTo>
                  <a:lnTo>
                    <a:pt x="177799" y="44196"/>
                  </a:lnTo>
                  <a:lnTo>
                    <a:pt x="190499" y="39624"/>
                  </a:lnTo>
                  <a:lnTo>
                    <a:pt x="190499" y="40386"/>
                  </a:lnTo>
                  <a:lnTo>
                    <a:pt x="203199" y="36576"/>
                  </a:lnTo>
                  <a:lnTo>
                    <a:pt x="215900" y="33528"/>
                  </a:lnTo>
                  <a:lnTo>
                    <a:pt x="215900" y="34290"/>
                  </a:lnTo>
                  <a:lnTo>
                    <a:pt x="228600" y="32004"/>
                  </a:lnTo>
                  <a:lnTo>
                    <a:pt x="254000" y="28956"/>
                  </a:lnTo>
                  <a:lnTo>
                    <a:pt x="1473200" y="28956"/>
                  </a:lnTo>
                  <a:lnTo>
                    <a:pt x="1473200" y="29718"/>
                  </a:lnTo>
                  <a:lnTo>
                    <a:pt x="1485900" y="30480"/>
                  </a:lnTo>
                  <a:lnTo>
                    <a:pt x="1498600" y="32004"/>
                  </a:lnTo>
                  <a:lnTo>
                    <a:pt x="1498600" y="33528"/>
                  </a:lnTo>
                  <a:lnTo>
                    <a:pt x="1511300" y="36576"/>
                  </a:lnTo>
                  <a:lnTo>
                    <a:pt x="1524000" y="40386"/>
                  </a:lnTo>
                  <a:lnTo>
                    <a:pt x="1524000" y="39624"/>
                  </a:lnTo>
                  <a:lnTo>
                    <a:pt x="1536700" y="44196"/>
                  </a:lnTo>
                  <a:lnTo>
                    <a:pt x="1536700" y="43434"/>
                  </a:lnTo>
                  <a:lnTo>
                    <a:pt x="1549400" y="48768"/>
                  </a:lnTo>
                  <a:lnTo>
                    <a:pt x="1549400" y="48006"/>
                  </a:lnTo>
                  <a:lnTo>
                    <a:pt x="1574800" y="58674"/>
                  </a:lnTo>
                  <a:lnTo>
                    <a:pt x="1587500" y="64770"/>
                  </a:lnTo>
                  <a:lnTo>
                    <a:pt x="1587500" y="70866"/>
                  </a:lnTo>
                  <a:lnTo>
                    <a:pt x="1600200" y="77724"/>
                  </a:lnTo>
                  <a:lnTo>
                    <a:pt x="1625600" y="92964"/>
                  </a:lnTo>
                  <a:lnTo>
                    <a:pt x="1625600" y="100584"/>
                  </a:lnTo>
                  <a:lnTo>
                    <a:pt x="1651000" y="118872"/>
                  </a:lnTo>
                  <a:lnTo>
                    <a:pt x="1651000" y="128016"/>
                  </a:lnTo>
                  <a:lnTo>
                    <a:pt x="1663700" y="137922"/>
                  </a:lnTo>
                  <a:lnTo>
                    <a:pt x="1663700" y="147066"/>
                  </a:lnTo>
                  <a:lnTo>
                    <a:pt x="1676400" y="158496"/>
                  </a:lnTo>
                  <a:lnTo>
                    <a:pt x="1676400" y="179070"/>
                  </a:lnTo>
                  <a:lnTo>
                    <a:pt x="1689100" y="191262"/>
                  </a:lnTo>
                  <a:lnTo>
                    <a:pt x="1689100" y="213360"/>
                  </a:lnTo>
                  <a:lnTo>
                    <a:pt x="1701800" y="226314"/>
                  </a:lnTo>
                  <a:lnTo>
                    <a:pt x="1701800" y="1428382"/>
                  </a:lnTo>
                  <a:lnTo>
                    <a:pt x="1727200" y="1382087"/>
                  </a:lnTo>
                  <a:close/>
                </a:path>
                <a:path w="1727200" h="1594485">
                  <a:moveTo>
                    <a:pt x="88900" y="1522476"/>
                  </a:moveTo>
                  <a:lnTo>
                    <a:pt x="88900" y="1485138"/>
                  </a:lnTo>
                  <a:lnTo>
                    <a:pt x="76200" y="1475232"/>
                  </a:lnTo>
                  <a:lnTo>
                    <a:pt x="76200" y="1466850"/>
                  </a:lnTo>
                  <a:lnTo>
                    <a:pt x="63500" y="1456182"/>
                  </a:lnTo>
                  <a:lnTo>
                    <a:pt x="63500" y="1447038"/>
                  </a:lnTo>
                  <a:lnTo>
                    <a:pt x="50800" y="1436370"/>
                  </a:lnTo>
                  <a:lnTo>
                    <a:pt x="50800" y="1426464"/>
                  </a:lnTo>
                  <a:lnTo>
                    <a:pt x="38100" y="1414272"/>
                  </a:lnTo>
                  <a:lnTo>
                    <a:pt x="38100" y="1392174"/>
                  </a:lnTo>
                  <a:lnTo>
                    <a:pt x="25400" y="1379982"/>
                  </a:lnTo>
                  <a:lnTo>
                    <a:pt x="25400" y="1455334"/>
                  </a:lnTo>
                  <a:lnTo>
                    <a:pt x="50800" y="1491094"/>
                  </a:lnTo>
                  <a:lnTo>
                    <a:pt x="88900" y="1522476"/>
                  </a:lnTo>
                  <a:close/>
                </a:path>
                <a:path w="1727200" h="1594485">
                  <a:moveTo>
                    <a:pt x="1473200" y="1593342"/>
                  </a:moveTo>
                  <a:lnTo>
                    <a:pt x="1473200" y="1565148"/>
                  </a:lnTo>
                  <a:lnTo>
                    <a:pt x="254000" y="1565148"/>
                  </a:lnTo>
                  <a:lnTo>
                    <a:pt x="241300" y="1564386"/>
                  </a:lnTo>
                  <a:lnTo>
                    <a:pt x="228600" y="1562862"/>
                  </a:lnTo>
                  <a:lnTo>
                    <a:pt x="215900" y="1560576"/>
                  </a:lnTo>
                  <a:lnTo>
                    <a:pt x="190500" y="1554480"/>
                  </a:lnTo>
                  <a:lnTo>
                    <a:pt x="177800" y="1550670"/>
                  </a:lnTo>
                  <a:lnTo>
                    <a:pt x="177800" y="1546098"/>
                  </a:lnTo>
                  <a:lnTo>
                    <a:pt x="165100" y="1540764"/>
                  </a:lnTo>
                  <a:lnTo>
                    <a:pt x="165100" y="1541526"/>
                  </a:lnTo>
                  <a:lnTo>
                    <a:pt x="152400" y="1535430"/>
                  </a:lnTo>
                  <a:lnTo>
                    <a:pt x="152400" y="1536192"/>
                  </a:lnTo>
                  <a:lnTo>
                    <a:pt x="139700" y="1529334"/>
                  </a:lnTo>
                  <a:lnTo>
                    <a:pt x="139700" y="1530096"/>
                  </a:lnTo>
                  <a:lnTo>
                    <a:pt x="127000" y="1523238"/>
                  </a:lnTo>
                  <a:lnTo>
                    <a:pt x="127000" y="1516380"/>
                  </a:lnTo>
                  <a:lnTo>
                    <a:pt x="114300" y="1508760"/>
                  </a:lnTo>
                  <a:lnTo>
                    <a:pt x="114300" y="1509522"/>
                  </a:lnTo>
                  <a:lnTo>
                    <a:pt x="101600" y="1501140"/>
                  </a:lnTo>
                  <a:lnTo>
                    <a:pt x="101600" y="1501902"/>
                  </a:lnTo>
                  <a:lnTo>
                    <a:pt x="88900" y="1492758"/>
                  </a:lnTo>
                  <a:lnTo>
                    <a:pt x="88900" y="1530858"/>
                  </a:lnTo>
                  <a:lnTo>
                    <a:pt x="101600" y="1539240"/>
                  </a:lnTo>
                  <a:lnTo>
                    <a:pt x="139700" y="1563334"/>
                  </a:lnTo>
                  <a:lnTo>
                    <a:pt x="177800" y="1580335"/>
                  </a:lnTo>
                  <a:lnTo>
                    <a:pt x="177800" y="1550670"/>
                  </a:lnTo>
                  <a:lnTo>
                    <a:pt x="190500" y="1550670"/>
                  </a:lnTo>
                  <a:lnTo>
                    <a:pt x="190500" y="1582878"/>
                  </a:lnTo>
                  <a:lnTo>
                    <a:pt x="228600" y="1590505"/>
                  </a:lnTo>
                  <a:lnTo>
                    <a:pt x="266700" y="1594104"/>
                  </a:lnTo>
                  <a:lnTo>
                    <a:pt x="1460500" y="1594104"/>
                  </a:lnTo>
                  <a:lnTo>
                    <a:pt x="1473200" y="1593342"/>
                  </a:lnTo>
                  <a:close/>
                </a:path>
                <a:path w="1727200" h="1594485">
                  <a:moveTo>
                    <a:pt x="190499" y="43434"/>
                  </a:moveTo>
                  <a:lnTo>
                    <a:pt x="177799" y="44196"/>
                  </a:lnTo>
                  <a:lnTo>
                    <a:pt x="177799" y="48006"/>
                  </a:lnTo>
                  <a:lnTo>
                    <a:pt x="190499" y="43434"/>
                  </a:lnTo>
                  <a:close/>
                </a:path>
                <a:path w="1727200" h="1594485">
                  <a:moveTo>
                    <a:pt x="1473200" y="29718"/>
                  </a:moveTo>
                  <a:lnTo>
                    <a:pt x="1473200" y="28956"/>
                  </a:lnTo>
                  <a:lnTo>
                    <a:pt x="1460500" y="28956"/>
                  </a:lnTo>
                  <a:lnTo>
                    <a:pt x="1473200" y="29718"/>
                  </a:lnTo>
                  <a:close/>
                </a:path>
                <a:path w="1727200" h="1594485">
                  <a:moveTo>
                    <a:pt x="1498600" y="1590221"/>
                  </a:moveTo>
                  <a:lnTo>
                    <a:pt x="1498600" y="1562862"/>
                  </a:lnTo>
                  <a:lnTo>
                    <a:pt x="1485900" y="1564386"/>
                  </a:lnTo>
                  <a:lnTo>
                    <a:pt x="1460500" y="1565148"/>
                  </a:lnTo>
                  <a:lnTo>
                    <a:pt x="1473200" y="1565148"/>
                  </a:lnTo>
                  <a:lnTo>
                    <a:pt x="1473200" y="1593342"/>
                  </a:lnTo>
                  <a:lnTo>
                    <a:pt x="1485900" y="1592580"/>
                  </a:lnTo>
                  <a:lnTo>
                    <a:pt x="1498600" y="1590221"/>
                  </a:lnTo>
                  <a:close/>
                </a:path>
                <a:path w="1727200" h="1594485">
                  <a:moveTo>
                    <a:pt x="1498600" y="34290"/>
                  </a:moveTo>
                  <a:lnTo>
                    <a:pt x="1498600" y="32004"/>
                  </a:lnTo>
                  <a:lnTo>
                    <a:pt x="1485900" y="32004"/>
                  </a:lnTo>
                  <a:lnTo>
                    <a:pt x="1498600" y="34290"/>
                  </a:lnTo>
                  <a:close/>
                </a:path>
                <a:path w="1727200" h="1594485">
                  <a:moveTo>
                    <a:pt x="1701800" y="1428382"/>
                  </a:moveTo>
                  <a:lnTo>
                    <a:pt x="1701800" y="1368552"/>
                  </a:lnTo>
                  <a:lnTo>
                    <a:pt x="1689100" y="1380744"/>
                  </a:lnTo>
                  <a:lnTo>
                    <a:pt x="1689100" y="1403604"/>
                  </a:lnTo>
                  <a:lnTo>
                    <a:pt x="1676400" y="1415034"/>
                  </a:lnTo>
                  <a:lnTo>
                    <a:pt x="1676400" y="1436370"/>
                  </a:lnTo>
                  <a:lnTo>
                    <a:pt x="1663700" y="1447038"/>
                  </a:lnTo>
                  <a:lnTo>
                    <a:pt x="1663700" y="1456182"/>
                  </a:lnTo>
                  <a:lnTo>
                    <a:pt x="1651000" y="1466850"/>
                  </a:lnTo>
                  <a:lnTo>
                    <a:pt x="1651000" y="1475232"/>
                  </a:lnTo>
                  <a:lnTo>
                    <a:pt x="1638300" y="1485138"/>
                  </a:lnTo>
                  <a:lnTo>
                    <a:pt x="1638300" y="1484376"/>
                  </a:lnTo>
                  <a:lnTo>
                    <a:pt x="1625600" y="1493520"/>
                  </a:lnTo>
                  <a:lnTo>
                    <a:pt x="1625600" y="1501140"/>
                  </a:lnTo>
                  <a:lnTo>
                    <a:pt x="1612900" y="1509522"/>
                  </a:lnTo>
                  <a:lnTo>
                    <a:pt x="1612900" y="1508760"/>
                  </a:lnTo>
                  <a:lnTo>
                    <a:pt x="1600200" y="1516380"/>
                  </a:lnTo>
                  <a:lnTo>
                    <a:pt x="1587500" y="1523238"/>
                  </a:lnTo>
                  <a:lnTo>
                    <a:pt x="1587500" y="1529334"/>
                  </a:lnTo>
                  <a:lnTo>
                    <a:pt x="1574800" y="1536192"/>
                  </a:lnTo>
                  <a:lnTo>
                    <a:pt x="1574800" y="1535430"/>
                  </a:lnTo>
                  <a:lnTo>
                    <a:pt x="1562100" y="1541526"/>
                  </a:lnTo>
                  <a:lnTo>
                    <a:pt x="1562100" y="1540764"/>
                  </a:lnTo>
                  <a:lnTo>
                    <a:pt x="1549400" y="1546098"/>
                  </a:lnTo>
                  <a:lnTo>
                    <a:pt x="1536700" y="1550670"/>
                  </a:lnTo>
                  <a:lnTo>
                    <a:pt x="1524000" y="1554480"/>
                  </a:lnTo>
                  <a:lnTo>
                    <a:pt x="1498600" y="1560576"/>
                  </a:lnTo>
                  <a:lnTo>
                    <a:pt x="1485900" y="1562862"/>
                  </a:lnTo>
                  <a:lnTo>
                    <a:pt x="1498600" y="1562862"/>
                  </a:lnTo>
                  <a:lnTo>
                    <a:pt x="1498600" y="1590221"/>
                  </a:lnTo>
                  <a:lnTo>
                    <a:pt x="1536700" y="1583147"/>
                  </a:lnTo>
                  <a:lnTo>
                    <a:pt x="1574800" y="1565365"/>
                  </a:lnTo>
                  <a:lnTo>
                    <a:pt x="1612900" y="1540114"/>
                  </a:lnTo>
                  <a:lnTo>
                    <a:pt x="1651000" y="1508278"/>
                  </a:lnTo>
                  <a:lnTo>
                    <a:pt x="1689100" y="1470740"/>
                  </a:lnTo>
                  <a:lnTo>
                    <a:pt x="1701800" y="1428382"/>
                  </a:lnTo>
                  <a:close/>
                </a:path>
                <a:path w="1727200" h="1594485">
                  <a:moveTo>
                    <a:pt x="1651000" y="128016"/>
                  </a:moveTo>
                  <a:lnTo>
                    <a:pt x="1651000" y="118872"/>
                  </a:lnTo>
                  <a:lnTo>
                    <a:pt x="1638300" y="118110"/>
                  </a:lnTo>
                  <a:lnTo>
                    <a:pt x="1651000" y="128016"/>
                  </a:lnTo>
                  <a:close/>
                </a:path>
                <a:path w="1727200" h="1594485">
                  <a:moveTo>
                    <a:pt x="1651000" y="1475232"/>
                  </a:moveTo>
                  <a:lnTo>
                    <a:pt x="1651000" y="1466088"/>
                  </a:lnTo>
                  <a:lnTo>
                    <a:pt x="1638300" y="1475994"/>
                  </a:lnTo>
                  <a:lnTo>
                    <a:pt x="1651000" y="1475232"/>
                  </a:lnTo>
                  <a:close/>
                </a:path>
              </a:pathLst>
            </a:custGeom>
            <a:solidFill>
              <a:srgbClr val="D5BAEA"/>
            </a:solidFill>
          </p:spPr>
          <p:txBody>
            <a:bodyPr wrap="square" lIns="0" tIns="0" rIns="0" bIns="0" rtlCol="0"/>
            <a:lstStyle/>
            <a:p>
              <a:endParaRPr/>
            </a:p>
          </p:txBody>
        </p:sp>
      </p:grpSp>
      <p:sp>
        <p:nvSpPr>
          <p:cNvPr id="7" name="object 7"/>
          <p:cNvSpPr txBox="1"/>
          <p:nvPr/>
        </p:nvSpPr>
        <p:spPr>
          <a:xfrm>
            <a:off x="1693297" y="2008886"/>
            <a:ext cx="1499235" cy="1320800"/>
          </a:xfrm>
          <a:prstGeom prst="rect">
            <a:avLst/>
          </a:prstGeom>
        </p:spPr>
        <p:txBody>
          <a:bodyPr vert="horz" wrap="square" lIns="0" tIns="12065" rIns="0" bIns="0" rtlCol="0">
            <a:spAutoFit/>
          </a:bodyPr>
          <a:lstStyle/>
          <a:p>
            <a:pPr marL="192405" indent="-180340">
              <a:lnSpc>
                <a:spcPct val="100000"/>
              </a:lnSpc>
              <a:spcBef>
                <a:spcPts val="95"/>
              </a:spcBef>
              <a:buFont typeface="Arial"/>
              <a:buChar char="•"/>
              <a:tabLst>
                <a:tab pos="193040" algn="l"/>
              </a:tabLst>
            </a:pPr>
            <a:r>
              <a:rPr sz="1700" b="1" spc="-5" dirty="0">
                <a:latin typeface="微軟正黑體"/>
                <a:cs typeface="微軟正黑體"/>
              </a:rPr>
              <a:t>專業群科</a:t>
            </a:r>
            <a:endParaRPr sz="1700">
              <a:latin typeface="微軟正黑體"/>
              <a:cs typeface="微軟正黑體"/>
            </a:endParaRPr>
          </a:p>
          <a:p>
            <a:pPr marL="192405" indent="-180340">
              <a:lnSpc>
                <a:spcPct val="100000"/>
              </a:lnSpc>
              <a:buFont typeface="Arial"/>
              <a:buChar char="•"/>
              <a:tabLst>
                <a:tab pos="193040" algn="l"/>
              </a:tabLst>
            </a:pPr>
            <a:r>
              <a:rPr sz="1700" b="1" spc="-5" dirty="0">
                <a:latin typeface="微軟正黑體"/>
                <a:cs typeface="微軟正黑體"/>
              </a:rPr>
              <a:t>專門學程</a:t>
            </a:r>
            <a:endParaRPr sz="1700">
              <a:latin typeface="微軟正黑體"/>
              <a:cs typeface="微軟正黑體"/>
            </a:endParaRPr>
          </a:p>
          <a:p>
            <a:pPr marL="192405" indent="-180340">
              <a:lnSpc>
                <a:spcPct val="100000"/>
              </a:lnSpc>
              <a:buFont typeface="Arial"/>
              <a:buChar char="•"/>
              <a:tabLst>
                <a:tab pos="193040" algn="l"/>
              </a:tabLst>
            </a:pPr>
            <a:r>
              <a:rPr sz="1700" b="1" spc="-5" dirty="0">
                <a:latin typeface="微軟正黑體"/>
                <a:cs typeface="微軟正黑體"/>
              </a:rPr>
              <a:t>學術學程</a:t>
            </a:r>
            <a:endParaRPr sz="1700">
              <a:latin typeface="微軟正黑體"/>
              <a:cs typeface="微軟正黑體"/>
            </a:endParaRPr>
          </a:p>
          <a:p>
            <a:pPr marL="192405" marR="5080" indent="-180340">
              <a:lnSpc>
                <a:spcPct val="100000"/>
              </a:lnSpc>
              <a:buFont typeface="Arial"/>
              <a:buChar char="•"/>
              <a:tabLst>
                <a:tab pos="193040" algn="l"/>
              </a:tabLst>
            </a:pPr>
            <a:r>
              <a:rPr sz="1700" b="1" spc="-5" dirty="0">
                <a:latin typeface="微軟正黑體"/>
                <a:cs typeface="微軟正黑體"/>
              </a:rPr>
              <a:t>普通科非應屆 畢業生</a:t>
            </a:r>
            <a:endParaRPr sz="1700">
              <a:latin typeface="微軟正黑體"/>
              <a:cs typeface="微軟正黑體"/>
            </a:endParaRPr>
          </a:p>
        </p:txBody>
      </p:sp>
      <p:sp>
        <p:nvSpPr>
          <p:cNvPr id="8" name="object 8"/>
          <p:cNvSpPr/>
          <p:nvPr/>
        </p:nvSpPr>
        <p:spPr>
          <a:xfrm>
            <a:off x="7835531" y="1905761"/>
            <a:ext cx="1708150" cy="1565275"/>
          </a:xfrm>
          <a:custGeom>
            <a:avLst/>
            <a:gdLst/>
            <a:ahLst/>
            <a:cxnLst/>
            <a:rect l="l" t="t" r="r" b="b"/>
            <a:pathLst>
              <a:path w="1708150" h="1565275">
                <a:moveTo>
                  <a:pt x="1707642" y="1304543"/>
                </a:moveTo>
                <a:lnTo>
                  <a:pt x="1707642" y="261365"/>
                </a:lnTo>
                <a:lnTo>
                  <a:pt x="1703446" y="214271"/>
                </a:lnTo>
                <a:lnTo>
                  <a:pt x="1691348" y="169992"/>
                </a:lnTo>
                <a:lnTo>
                  <a:pt x="1672082" y="129257"/>
                </a:lnTo>
                <a:lnTo>
                  <a:pt x="1646380" y="92793"/>
                </a:lnTo>
                <a:lnTo>
                  <a:pt x="1614979" y="61327"/>
                </a:lnTo>
                <a:lnTo>
                  <a:pt x="1578610" y="35588"/>
                </a:lnTo>
                <a:lnTo>
                  <a:pt x="1538007" y="16301"/>
                </a:lnTo>
                <a:lnTo>
                  <a:pt x="1493905" y="4196"/>
                </a:lnTo>
                <a:lnTo>
                  <a:pt x="1447038" y="0"/>
                </a:lnTo>
                <a:lnTo>
                  <a:pt x="261365" y="0"/>
                </a:lnTo>
                <a:lnTo>
                  <a:pt x="214472" y="4196"/>
                </a:lnTo>
                <a:lnTo>
                  <a:pt x="170300" y="16301"/>
                </a:lnTo>
                <a:lnTo>
                  <a:pt x="129596" y="35588"/>
                </a:lnTo>
                <a:lnTo>
                  <a:pt x="93107" y="61327"/>
                </a:lnTo>
                <a:lnTo>
                  <a:pt x="61578" y="92793"/>
                </a:lnTo>
                <a:lnTo>
                  <a:pt x="35757" y="129257"/>
                </a:lnTo>
                <a:lnTo>
                  <a:pt x="16389" y="169992"/>
                </a:lnTo>
                <a:lnTo>
                  <a:pt x="4221" y="214271"/>
                </a:lnTo>
                <a:lnTo>
                  <a:pt x="0" y="261365"/>
                </a:lnTo>
                <a:lnTo>
                  <a:pt x="0" y="1304543"/>
                </a:lnTo>
                <a:lnTo>
                  <a:pt x="4221" y="1351411"/>
                </a:lnTo>
                <a:lnTo>
                  <a:pt x="16389" y="1395513"/>
                </a:lnTo>
                <a:lnTo>
                  <a:pt x="35757" y="1436115"/>
                </a:lnTo>
                <a:lnTo>
                  <a:pt x="61578" y="1472485"/>
                </a:lnTo>
                <a:lnTo>
                  <a:pt x="93107" y="1503886"/>
                </a:lnTo>
                <a:lnTo>
                  <a:pt x="129596" y="1529587"/>
                </a:lnTo>
                <a:lnTo>
                  <a:pt x="170300" y="1548854"/>
                </a:lnTo>
                <a:lnTo>
                  <a:pt x="214472" y="1560952"/>
                </a:lnTo>
                <a:lnTo>
                  <a:pt x="261366" y="1565147"/>
                </a:lnTo>
                <a:lnTo>
                  <a:pt x="1447038" y="1565147"/>
                </a:lnTo>
                <a:lnTo>
                  <a:pt x="1493905" y="1560952"/>
                </a:lnTo>
                <a:lnTo>
                  <a:pt x="1538007" y="1548854"/>
                </a:lnTo>
                <a:lnTo>
                  <a:pt x="1578610" y="1529587"/>
                </a:lnTo>
                <a:lnTo>
                  <a:pt x="1614979" y="1503886"/>
                </a:lnTo>
                <a:lnTo>
                  <a:pt x="1646380" y="1472485"/>
                </a:lnTo>
                <a:lnTo>
                  <a:pt x="1672082" y="1436115"/>
                </a:lnTo>
                <a:lnTo>
                  <a:pt x="1691348" y="1395513"/>
                </a:lnTo>
                <a:lnTo>
                  <a:pt x="1703446" y="1351411"/>
                </a:lnTo>
                <a:lnTo>
                  <a:pt x="1707642" y="1304543"/>
                </a:lnTo>
                <a:close/>
              </a:path>
            </a:pathLst>
          </a:custGeom>
          <a:solidFill>
            <a:srgbClr val="F1E4FF"/>
          </a:solidFill>
        </p:spPr>
        <p:txBody>
          <a:bodyPr wrap="square" lIns="0" tIns="0" rIns="0" bIns="0" rtlCol="0"/>
          <a:lstStyle/>
          <a:p>
            <a:endParaRPr/>
          </a:p>
        </p:txBody>
      </p:sp>
      <p:sp>
        <p:nvSpPr>
          <p:cNvPr id="9" name="object 9"/>
          <p:cNvSpPr/>
          <p:nvPr/>
        </p:nvSpPr>
        <p:spPr>
          <a:xfrm>
            <a:off x="5618112" y="1905773"/>
            <a:ext cx="1965325" cy="1565275"/>
          </a:xfrm>
          <a:custGeom>
            <a:avLst/>
            <a:gdLst/>
            <a:ahLst/>
            <a:cxnLst/>
            <a:rect l="l" t="t" r="r" b="b"/>
            <a:pathLst>
              <a:path w="1965325" h="1565275">
                <a:moveTo>
                  <a:pt x="1965185" y="776478"/>
                </a:moveTo>
                <a:lnTo>
                  <a:pt x="1672577" y="95250"/>
                </a:lnTo>
                <a:lnTo>
                  <a:pt x="1672577" y="130302"/>
                </a:lnTo>
                <a:lnTo>
                  <a:pt x="1672082" y="129247"/>
                </a:lnTo>
                <a:lnTo>
                  <a:pt x="1646377" y="92786"/>
                </a:lnTo>
                <a:lnTo>
                  <a:pt x="1614970" y="61328"/>
                </a:lnTo>
                <a:lnTo>
                  <a:pt x="1578610" y="35585"/>
                </a:lnTo>
                <a:lnTo>
                  <a:pt x="1537995" y="16294"/>
                </a:lnTo>
                <a:lnTo>
                  <a:pt x="1493901" y="4191"/>
                </a:lnTo>
                <a:lnTo>
                  <a:pt x="1447038" y="0"/>
                </a:lnTo>
                <a:lnTo>
                  <a:pt x="260604" y="0"/>
                </a:lnTo>
                <a:lnTo>
                  <a:pt x="213728" y="4191"/>
                </a:lnTo>
                <a:lnTo>
                  <a:pt x="169633" y="16294"/>
                </a:lnTo>
                <a:lnTo>
                  <a:pt x="129032" y="35585"/>
                </a:lnTo>
                <a:lnTo>
                  <a:pt x="92659" y="61328"/>
                </a:lnTo>
                <a:lnTo>
                  <a:pt x="61252" y="92786"/>
                </a:lnTo>
                <a:lnTo>
                  <a:pt x="35560" y="129247"/>
                </a:lnTo>
                <a:lnTo>
                  <a:pt x="16281" y="169989"/>
                </a:lnTo>
                <a:lnTo>
                  <a:pt x="4191" y="214261"/>
                </a:lnTo>
                <a:lnTo>
                  <a:pt x="0" y="261366"/>
                </a:lnTo>
                <a:lnTo>
                  <a:pt x="0" y="1304544"/>
                </a:lnTo>
                <a:lnTo>
                  <a:pt x="4191" y="1351407"/>
                </a:lnTo>
                <a:lnTo>
                  <a:pt x="16281" y="1395501"/>
                </a:lnTo>
                <a:lnTo>
                  <a:pt x="35560" y="1436116"/>
                </a:lnTo>
                <a:lnTo>
                  <a:pt x="61252" y="1472476"/>
                </a:lnTo>
                <a:lnTo>
                  <a:pt x="92659" y="1503883"/>
                </a:lnTo>
                <a:lnTo>
                  <a:pt x="129032" y="1529588"/>
                </a:lnTo>
                <a:lnTo>
                  <a:pt x="169633" y="1548853"/>
                </a:lnTo>
                <a:lnTo>
                  <a:pt x="213728" y="1560944"/>
                </a:lnTo>
                <a:lnTo>
                  <a:pt x="260604" y="1565148"/>
                </a:lnTo>
                <a:lnTo>
                  <a:pt x="1447038" y="1565148"/>
                </a:lnTo>
                <a:lnTo>
                  <a:pt x="1493901" y="1560944"/>
                </a:lnTo>
                <a:lnTo>
                  <a:pt x="1537995" y="1548853"/>
                </a:lnTo>
                <a:lnTo>
                  <a:pt x="1578610" y="1529588"/>
                </a:lnTo>
                <a:lnTo>
                  <a:pt x="1614970" y="1503883"/>
                </a:lnTo>
                <a:lnTo>
                  <a:pt x="1646377" y="1472476"/>
                </a:lnTo>
                <a:lnTo>
                  <a:pt x="1672082" y="1436116"/>
                </a:lnTo>
                <a:lnTo>
                  <a:pt x="1672577" y="1435074"/>
                </a:lnTo>
                <a:lnTo>
                  <a:pt x="1672577" y="1457706"/>
                </a:lnTo>
                <a:lnTo>
                  <a:pt x="1965185" y="776478"/>
                </a:lnTo>
                <a:close/>
              </a:path>
            </a:pathLst>
          </a:custGeom>
          <a:solidFill>
            <a:srgbClr val="F1E4FF"/>
          </a:solidFill>
        </p:spPr>
        <p:txBody>
          <a:bodyPr wrap="square" lIns="0" tIns="0" rIns="0" bIns="0" rtlCol="0"/>
          <a:lstStyle/>
          <a:p>
            <a:endParaRPr/>
          </a:p>
        </p:txBody>
      </p:sp>
      <p:grpSp>
        <p:nvGrpSpPr>
          <p:cNvPr id="10" name="object 10"/>
          <p:cNvGrpSpPr/>
          <p:nvPr/>
        </p:nvGrpSpPr>
        <p:grpSpPr>
          <a:xfrm>
            <a:off x="1593227" y="1268730"/>
            <a:ext cx="8006715" cy="2202180"/>
            <a:chOff x="1593227" y="1268730"/>
            <a:chExt cx="8006715" cy="2202180"/>
          </a:xfrm>
        </p:grpSpPr>
        <p:sp>
          <p:nvSpPr>
            <p:cNvPr id="11" name="object 11"/>
            <p:cNvSpPr/>
            <p:nvPr/>
          </p:nvSpPr>
          <p:spPr>
            <a:xfrm>
              <a:off x="1593227" y="1292364"/>
              <a:ext cx="8006715" cy="542290"/>
            </a:xfrm>
            <a:custGeom>
              <a:avLst/>
              <a:gdLst/>
              <a:ahLst/>
              <a:cxnLst/>
              <a:rect l="l" t="t" r="r" b="b"/>
              <a:pathLst>
                <a:path w="8006715" h="542289">
                  <a:moveTo>
                    <a:pt x="8006334" y="98298"/>
                  </a:moveTo>
                  <a:lnTo>
                    <a:pt x="1730502" y="98298"/>
                  </a:lnTo>
                  <a:lnTo>
                    <a:pt x="1533906" y="0"/>
                  </a:lnTo>
                  <a:lnTo>
                    <a:pt x="1533906" y="98298"/>
                  </a:lnTo>
                  <a:lnTo>
                    <a:pt x="0" y="98298"/>
                  </a:lnTo>
                  <a:lnTo>
                    <a:pt x="0" y="469392"/>
                  </a:lnTo>
                  <a:lnTo>
                    <a:pt x="1533906" y="469392"/>
                  </a:lnTo>
                  <a:lnTo>
                    <a:pt x="1533906" y="541782"/>
                  </a:lnTo>
                  <a:lnTo>
                    <a:pt x="1678266" y="469392"/>
                  </a:lnTo>
                  <a:lnTo>
                    <a:pt x="8006334" y="469392"/>
                  </a:lnTo>
                  <a:lnTo>
                    <a:pt x="8006334" y="98298"/>
                  </a:lnTo>
                  <a:close/>
                </a:path>
              </a:pathLst>
            </a:custGeom>
            <a:solidFill>
              <a:srgbClr val="4371C3"/>
            </a:solidFill>
          </p:spPr>
          <p:txBody>
            <a:bodyPr wrap="square" lIns="0" tIns="0" rIns="0" bIns="0" rtlCol="0"/>
            <a:lstStyle/>
            <a:p>
              <a:endParaRPr/>
            </a:p>
          </p:txBody>
        </p:sp>
        <p:sp>
          <p:nvSpPr>
            <p:cNvPr id="12" name="object 12"/>
            <p:cNvSpPr/>
            <p:nvPr/>
          </p:nvSpPr>
          <p:spPr>
            <a:xfrm>
              <a:off x="3117227" y="1277112"/>
              <a:ext cx="572770" cy="572770"/>
            </a:xfrm>
            <a:custGeom>
              <a:avLst/>
              <a:gdLst/>
              <a:ahLst/>
              <a:cxnLst/>
              <a:rect l="l" t="t" r="r" b="b"/>
              <a:pathLst>
                <a:path w="572770" h="572769">
                  <a:moveTo>
                    <a:pt x="572262" y="285749"/>
                  </a:moveTo>
                  <a:lnTo>
                    <a:pt x="0" y="0"/>
                  </a:lnTo>
                  <a:lnTo>
                    <a:pt x="0" y="572262"/>
                  </a:lnTo>
                  <a:lnTo>
                    <a:pt x="5334" y="569591"/>
                  </a:lnTo>
                  <a:lnTo>
                    <a:pt x="5334" y="23622"/>
                  </a:lnTo>
                  <a:lnTo>
                    <a:pt x="19050" y="15240"/>
                  </a:lnTo>
                  <a:lnTo>
                    <a:pt x="19050" y="30499"/>
                  </a:lnTo>
                  <a:lnTo>
                    <a:pt x="528852" y="286118"/>
                  </a:lnTo>
                  <a:lnTo>
                    <a:pt x="546354" y="277367"/>
                  </a:lnTo>
                  <a:lnTo>
                    <a:pt x="546354" y="298721"/>
                  </a:lnTo>
                  <a:lnTo>
                    <a:pt x="572262" y="285749"/>
                  </a:lnTo>
                  <a:close/>
                </a:path>
                <a:path w="572770" h="572769">
                  <a:moveTo>
                    <a:pt x="19050" y="30499"/>
                  </a:moveTo>
                  <a:lnTo>
                    <a:pt x="19050" y="15240"/>
                  </a:lnTo>
                  <a:lnTo>
                    <a:pt x="5334" y="23622"/>
                  </a:lnTo>
                  <a:lnTo>
                    <a:pt x="19050" y="30499"/>
                  </a:lnTo>
                  <a:close/>
                </a:path>
                <a:path w="572770" h="572769">
                  <a:moveTo>
                    <a:pt x="19050" y="541020"/>
                  </a:moveTo>
                  <a:lnTo>
                    <a:pt x="19050" y="30499"/>
                  </a:lnTo>
                  <a:lnTo>
                    <a:pt x="5334" y="23622"/>
                  </a:lnTo>
                  <a:lnTo>
                    <a:pt x="5334" y="547878"/>
                  </a:lnTo>
                  <a:lnTo>
                    <a:pt x="19050" y="541020"/>
                  </a:lnTo>
                  <a:close/>
                </a:path>
                <a:path w="572770" h="572769">
                  <a:moveTo>
                    <a:pt x="546354" y="298721"/>
                  </a:moveTo>
                  <a:lnTo>
                    <a:pt x="546354" y="294893"/>
                  </a:lnTo>
                  <a:lnTo>
                    <a:pt x="528852" y="286118"/>
                  </a:lnTo>
                  <a:lnTo>
                    <a:pt x="5334" y="547878"/>
                  </a:lnTo>
                  <a:lnTo>
                    <a:pt x="19050" y="557022"/>
                  </a:lnTo>
                  <a:lnTo>
                    <a:pt x="19050" y="562724"/>
                  </a:lnTo>
                  <a:lnTo>
                    <a:pt x="546354" y="298721"/>
                  </a:lnTo>
                  <a:close/>
                </a:path>
                <a:path w="572770" h="572769">
                  <a:moveTo>
                    <a:pt x="19050" y="562724"/>
                  </a:moveTo>
                  <a:lnTo>
                    <a:pt x="19050" y="557022"/>
                  </a:lnTo>
                  <a:lnTo>
                    <a:pt x="5334" y="547878"/>
                  </a:lnTo>
                  <a:lnTo>
                    <a:pt x="5334" y="569591"/>
                  </a:lnTo>
                  <a:lnTo>
                    <a:pt x="19050" y="562724"/>
                  </a:lnTo>
                  <a:close/>
                </a:path>
                <a:path w="572770" h="572769">
                  <a:moveTo>
                    <a:pt x="546354" y="294893"/>
                  </a:moveTo>
                  <a:lnTo>
                    <a:pt x="546354" y="277367"/>
                  </a:lnTo>
                  <a:lnTo>
                    <a:pt x="528852" y="286118"/>
                  </a:lnTo>
                  <a:lnTo>
                    <a:pt x="546354" y="294893"/>
                  </a:lnTo>
                  <a:close/>
                </a:path>
              </a:pathLst>
            </a:custGeom>
            <a:solidFill>
              <a:srgbClr val="FFFFFF"/>
            </a:solidFill>
          </p:spPr>
          <p:txBody>
            <a:bodyPr wrap="square" lIns="0" tIns="0" rIns="0" bIns="0" rtlCol="0"/>
            <a:lstStyle/>
            <a:p>
              <a:endParaRPr/>
            </a:p>
          </p:txBody>
        </p:sp>
        <p:sp>
          <p:nvSpPr>
            <p:cNvPr id="13" name="object 13"/>
            <p:cNvSpPr/>
            <p:nvPr/>
          </p:nvSpPr>
          <p:spPr>
            <a:xfrm>
              <a:off x="5048897" y="1283970"/>
              <a:ext cx="541020" cy="541020"/>
            </a:xfrm>
            <a:custGeom>
              <a:avLst/>
              <a:gdLst/>
              <a:ahLst/>
              <a:cxnLst/>
              <a:rect l="l" t="t" r="r" b="b"/>
              <a:pathLst>
                <a:path w="541020" h="541019">
                  <a:moveTo>
                    <a:pt x="541020" y="270509"/>
                  </a:moveTo>
                  <a:lnTo>
                    <a:pt x="0" y="0"/>
                  </a:lnTo>
                  <a:lnTo>
                    <a:pt x="0" y="541020"/>
                  </a:lnTo>
                  <a:lnTo>
                    <a:pt x="541020" y="270509"/>
                  </a:lnTo>
                  <a:close/>
                </a:path>
              </a:pathLst>
            </a:custGeom>
            <a:solidFill>
              <a:srgbClr val="4371C3"/>
            </a:solidFill>
          </p:spPr>
          <p:txBody>
            <a:bodyPr wrap="square" lIns="0" tIns="0" rIns="0" bIns="0" rtlCol="0"/>
            <a:lstStyle/>
            <a:p>
              <a:endParaRPr/>
            </a:p>
          </p:txBody>
        </p:sp>
        <p:sp>
          <p:nvSpPr>
            <p:cNvPr id="14" name="object 14"/>
            <p:cNvSpPr/>
            <p:nvPr/>
          </p:nvSpPr>
          <p:spPr>
            <a:xfrm>
              <a:off x="5039753" y="1268730"/>
              <a:ext cx="571500" cy="571500"/>
            </a:xfrm>
            <a:custGeom>
              <a:avLst/>
              <a:gdLst/>
              <a:ahLst/>
              <a:cxnLst/>
              <a:rect l="l" t="t" r="r" b="b"/>
              <a:pathLst>
                <a:path w="571500" h="571500">
                  <a:moveTo>
                    <a:pt x="571500" y="285749"/>
                  </a:moveTo>
                  <a:lnTo>
                    <a:pt x="0" y="0"/>
                  </a:lnTo>
                  <a:lnTo>
                    <a:pt x="0" y="571500"/>
                  </a:lnTo>
                  <a:lnTo>
                    <a:pt x="5334" y="568832"/>
                  </a:lnTo>
                  <a:lnTo>
                    <a:pt x="5334" y="23622"/>
                  </a:lnTo>
                  <a:lnTo>
                    <a:pt x="19049" y="15240"/>
                  </a:lnTo>
                  <a:lnTo>
                    <a:pt x="19049" y="30479"/>
                  </a:lnTo>
                  <a:lnTo>
                    <a:pt x="529590" y="285749"/>
                  </a:lnTo>
                  <a:lnTo>
                    <a:pt x="546354" y="277367"/>
                  </a:lnTo>
                  <a:lnTo>
                    <a:pt x="546354" y="298322"/>
                  </a:lnTo>
                  <a:lnTo>
                    <a:pt x="571500" y="285749"/>
                  </a:lnTo>
                  <a:close/>
                </a:path>
                <a:path w="571500" h="571500">
                  <a:moveTo>
                    <a:pt x="19049" y="30479"/>
                  </a:moveTo>
                  <a:lnTo>
                    <a:pt x="19049" y="15240"/>
                  </a:lnTo>
                  <a:lnTo>
                    <a:pt x="5334" y="23622"/>
                  </a:lnTo>
                  <a:lnTo>
                    <a:pt x="19049" y="30479"/>
                  </a:lnTo>
                  <a:close/>
                </a:path>
                <a:path w="571500" h="571500">
                  <a:moveTo>
                    <a:pt x="19049" y="541020"/>
                  </a:moveTo>
                  <a:lnTo>
                    <a:pt x="19049" y="30479"/>
                  </a:lnTo>
                  <a:lnTo>
                    <a:pt x="5334" y="23622"/>
                  </a:lnTo>
                  <a:lnTo>
                    <a:pt x="5334" y="547878"/>
                  </a:lnTo>
                  <a:lnTo>
                    <a:pt x="19049" y="541020"/>
                  </a:lnTo>
                  <a:close/>
                </a:path>
                <a:path w="571500" h="571500">
                  <a:moveTo>
                    <a:pt x="546354" y="298322"/>
                  </a:moveTo>
                  <a:lnTo>
                    <a:pt x="546354" y="294131"/>
                  </a:lnTo>
                  <a:lnTo>
                    <a:pt x="529590" y="285749"/>
                  </a:lnTo>
                  <a:lnTo>
                    <a:pt x="5334" y="547878"/>
                  </a:lnTo>
                  <a:lnTo>
                    <a:pt x="19049" y="556259"/>
                  </a:lnTo>
                  <a:lnTo>
                    <a:pt x="19049" y="561975"/>
                  </a:lnTo>
                  <a:lnTo>
                    <a:pt x="546354" y="298322"/>
                  </a:lnTo>
                  <a:close/>
                </a:path>
                <a:path w="571500" h="571500">
                  <a:moveTo>
                    <a:pt x="19049" y="561975"/>
                  </a:moveTo>
                  <a:lnTo>
                    <a:pt x="19049" y="556259"/>
                  </a:lnTo>
                  <a:lnTo>
                    <a:pt x="5334" y="547878"/>
                  </a:lnTo>
                  <a:lnTo>
                    <a:pt x="5334" y="568832"/>
                  </a:lnTo>
                  <a:lnTo>
                    <a:pt x="19049" y="561975"/>
                  </a:lnTo>
                  <a:close/>
                </a:path>
                <a:path w="571500" h="571500">
                  <a:moveTo>
                    <a:pt x="546354" y="294131"/>
                  </a:moveTo>
                  <a:lnTo>
                    <a:pt x="546354" y="277367"/>
                  </a:lnTo>
                  <a:lnTo>
                    <a:pt x="529590" y="285749"/>
                  </a:lnTo>
                  <a:lnTo>
                    <a:pt x="546354" y="294131"/>
                  </a:lnTo>
                  <a:close/>
                </a:path>
              </a:pathLst>
            </a:custGeom>
            <a:solidFill>
              <a:srgbClr val="FFFFFF"/>
            </a:solidFill>
          </p:spPr>
          <p:txBody>
            <a:bodyPr wrap="square" lIns="0" tIns="0" rIns="0" bIns="0" rtlCol="0"/>
            <a:lstStyle/>
            <a:p>
              <a:endParaRPr/>
            </a:p>
          </p:txBody>
        </p:sp>
        <p:sp>
          <p:nvSpPr>
            <p:cNvPr id="15" name="object 15"/>
            <p:cNvSpPr/>
            <p:nvPr/>
          </p:nvSpPr>
          <p:spPr>
            <a:xfrm>
              <a:off x="7261745" y="1283970"/>
              <a:ext cx="541020" cy="541020"/>
            </a:xfrm>
            <a:custGeom>
              <a:avLst/>
              <a:gdLst/>
              <a:ahLst/>
              <a:cxnLst/>
              <a:rect l="l" t="t" r="r" b="b"/>
              <a:pathLst>
                <a:path w="541020" h="541019">
                  <a:moveTo>
                    <a:pt x="541020" y="270509"/>
                  </a:moveTo>
                  <a:lnTo>
                    <a:pt x="0" y="0"/>
                  </a:lnTo>
                  <a:lnTo>
                    <a:pt x="0" y="541020"/>
                  </a:lnTo>
                  <a:lnTo>
                    <a:pt x="541020" y="270509"/>
                  </a:lnTo>
                  <a:close/>
                </a:path>
              </a:pathLst>
            </a:custGeom>
            <a:solidFill>
              <a:srgbClr val="4371C3"/>
            </a:solidFill>
          </p:spPr>
          <p:txBody>
            <a:bodyPr wrap="square" lIns="0" tIns="0" rIns="0" bIns="0" rtlCol="0"/>
            <a:lstStyle/>
            <a:p>
              <a:endParaRPr/>
            </a:p>
          </p:txBody>
        </p:sp>
        <p:sp>
          <p:nvSpPr>
            <p:cNvPr id="16" name="object 16"/>
            <p:cNvSpPr/>
            <p:nvPr/>
          </p:nvSpPr>
          <p:spPr>
            <a:xfrm>
              <a:off x="7252588" y="1268730"/>
              <a:ext cx="571500" cy="571500"/>
            </a:xfrm>
            <a:custGeom>
              <a:avLst/>
              <a:gdLst/>
              <a:ahLst/>
              <a:cxnLst/>
              <a:rect l="l" t="t" r="r" b="b"/>
              <a:pathLst>
                <a:path w="571500" h="571500">
                  <a:moveTo>
                    <a:pt x="571500" y="285749"/>
                  </a:moveTo>
                  <a:lnTo>
                    <a:pt x="0" y="0"/>
                  </a:lnTo>
                  <a:lnTo>
                    <a:pt x="0" y="571500"/>
                  </a:lnTo>
                  <a:lnTo>
                    <a:pt x="5334" y="568832"/>
                  </a:lnTo>
                  <a:lnTo>
                    <a:pt x="5334" y="23622"/>
                  </a:lnTo>
                  <a:lnTo>
                    <a:pt x="19049" y="15240"/>
                  </a:lnTo>
                  <a:lnTo>
                    <a:pt x="19049" y="30479"/>
                  </a:lnTo>
                  <a:lnTo>
                    <a:pt x="529590" y="285749"/>
                  </a:lnTo>
                  <a:lnTo>
                    <a:pt x="546354" y="277367"/>
                  </a:lnTo>
                  <a:lnTo>
                    <a:pt x="546354" y="298322"/>
                  </a:lnTo>
                  <a:lnTo>
                    <a:pt x="571500" y="285749"/>
                  </a:lnTo>
                  <a:close/>
                </a:path>
                <a:path w="571500" h="571500">
                  <a:moveTo>
                    <a:pt x="19049" y="30479"/>
                  </a:moveTo>
                  <a:lnTo>
                    <a:pt x="19049" y="15240"/>
                  </a:lnTo>
                  <a:lnTo>
                    <a:pt x="5334" y="23622"/>
                  </a:lnTo>
                  <a:lnTo>
                    <a:pt x="19049" y="30479"/>
                  </a:lnTo>
                  <a:close/>
                </a:path>
                <a:path w="571500" h="571500">
                  <a:moveTo>
                    <a:pt x="19049" y="541020"/>
                  </a:moveTo>
                  <a:lnTo>
                    <a:pt x="19049" y="30479"/>
                  </a:lnTo>
                  <a:lnTo>
                    <a:pt x="5334" y="23622"/>
                  </a:lnTo>
                  <a:lnTo>
                    <a:pt x="5334" y="547878"/>
                  </a:lnTo>
                  <a:lnTo>
                    <a:pt x="19049" y="541020"/>
                  </a:lnTo>
                  <a:close/>
                </a:path>
                <a:path w="571500" h="571500">
                  <a:moveTo>
                    <a:pt x="546354" y="298322"/>
                  </a:moveTo>
                  <a:lnTo>
                    <a:pt x="546354" y="294131"/>
                  </a:lnTo>
                  <a:lnTo>
                    <a:pt x="529590" y="285749"/>
                  </a:lnTo>
                  <a:lnTo>
                    <a:pt x="5334" y="547878"/>
                  </a:lnTo>
                  <a:lnTo>
                    <a:pt x="19049" y="556259"/>
                  </a:lnTo>
                  <a:lnTo>
                    <a:pt x="19049" y="561975"/>
                  </a:lnTo>
                  <a:lnTo>
                    <a:pt x="546354" y="298322"/>
                  </a:lnTo>
                  <a:close/>
                </a:path>
                <a:path w="571500" h="571500">
                  <a:moveTo>
                    <a:pt x="19049" y="561975"/>
                  </a:moveTo>
                  <a:lnTo>
                    <a:pt x="19049" y="556259"/>
                  </a:lnTo>
                  <a:lnTo>
                    <a:pt x="5334" y="547878"/>
                  </a:lnTo>
                  <a:lnTo>
                    <a:pt x="5334" y="568832"/>
                  </a:lnTo>
                  <a:lnTo>
                    <a:pt x="19049" y="561975"/>
                  </a:lnTo>
                  <a:close/>
                </a:path>
                <a:path w="571500" h="571500">
                  <a:moveTo>
                    <a:pt x="546354" y="294131"/>
                  </a:moveTo>
                  <a:lnTo>
                    <a:pt x="546354" y="277367"/>
                  </a:lnTo>
                  <a:lnTo>
                    <a:pt x="529590" y="285749"/>
                  </a:lnTo>
                  <a:lnTo>
                    <a:pt x="546354" y="294131"/>
                  </a:lnTo>
                  <a:close/>
                </a:path>
              </a:pathLst>
            </a:custGeom>
            <a:solidFill>
              <a:srgbClr val="FFFFFF"/>
            </a:solidFill>
          </p:spPr>
          <p:txBody>
            <a:bodyPr wrap="square" lIns="0" tIns="0" rIns="0" bIns="0" rtlCol="0"/>
            <a:lstStyle/>
            <a:p>
              <a:endParaRPr/>
            </a:p>
          </p:txBody>
        </p:sp>
        <p:sp>
          <p:nvSpPr>
            <p:cNvPr id="17" name="object 17"/>
            <p:cNvSpPr/>
            <p:nvPr/>
          </p:nvSpPr>
          <p:spPr>
            <a:xfrm>
              <a:off x="3431933" y="1905762"/>
              <a:ext cx="1706880" cy="1565275"/>
            </a:xfrm>
            <a:custGeom>
              <a:avLst/>
              <a:gdLst/>
              <a:ahLst/>
              <a:cxnLst/>
              <a:rect l="l" t="t" r="r" b="b"/>
              <a:pathLst>
                <a:path w="1706879" h="1565275">
                  <a:moveTo>
                    <a:pt x="1706880" y="1304543"/>
                  </a:moveTo>
                  <a:lnTo>
                    <a:pt x="1706880" y="261365"/>
                  </a:lnTo>
                  <a:lnTo>
                    <a:pt x="1702684" y="214271"/>
                  </a:lnTo>
                  <a:lnTo>
                    <a:pt x="1690586" y="169992"/>
                  </a:lnTo>
                  <a:lnTo>
                    <a:pt x="1671320" y="129257"/>
                  </a:lnTo>
                  <a:lnTo>
                    <a:pt x="1645618" y="92793"/>
                  </a:lnTo>
                  <a:lnTo>
                    <a:pt x="1614217" y="61327"/>
                  </a:lnTo>
                  <a:lnTo>
                    <a:pt x="1577848" y="35588"/>
                  </a:lnTo>
                  <a:lnTo>
                    <a:pt x="1537245" y="16301"/>
                  </a:lnTo>
                  <a:lnTo>
                    <a:pt x="1493143" y="4196"/>
                  </a:lnTo>
                  <a:lnTo>
                    <a:pt x="1446276" y="0"/>
                  </a:lnTo>
                  <a:lnTo>
                    <a:pt x="260604" y="0"/>
                  </a:lnTo>
                  <a:lnTo>
                    <a:pt x="213736" y="4196"/>
                  </a:lnTo>
                  <a:lnTo>
                    <a:pt x="169634" y="16301"/>
                  </a:lnTo>
                  <a:lnTo>
                    <a:pt x="129031" y="35588"/>
                  </a:lnTo>
                  <a:lnTo>
                    <a:pt x="92662" y="61327"/>
                  </a:lnTo>
                  <a:lnTo>
                    <a:pt x="61261" y="92793"/>
                  </a:lnTo>
                  <a:lnTo>
                    <a:pt x="35559" y="129257"/>
                  </a:lnTo>
                  <a:lnTo>
                    <a:pt x="16293" y="169992"/>
                  </a:lnTo>
                  <a:lnTo>
                    <a:pt x="4195" y="214271"/>
                  </a:lnTo>
                  <a:lnTo>
                    <a:pt x="0" y="261365"/>
                  </a:lnTo>
                  <a:lnTo>
                    <a:pt x="0" y="1304543"/>
                  </a:lnTo>
                  <a:lnTo>
                    <a:pt x="4195" y="1351411"/>
                  </a:lnTo>
                  <a:lnTo>
                    <a:pt x="16293" y="1395513"/>
                  </a:lnTo>
                  <a:lnTo>
                    <a:pt x="35560" y="1436115"/>
                  </a:lnTo>
                  <a:lnTo>
                    <a:pt x="61261" y="1472485"/>
                  </a:lnTo>
                  <a:lnTo>
                    <a:pt x="92662" y="1503886"/>
                  </a:lnTo>
                  <a:lnTo>
                    <a:pt x="129032" y="1529587"/>
                  </a:lnTo>
                  <a:lnTo>
                    <a:pt x="169634" y="1548854"/>
                  </a:lnTo>
                  <a:lnTo>
                    <a:pt x="213736" y="1560952"/>
                  </a:lnTo>
                  <a:lnTo>
                    <a:pt x="260604" y="1565147"/>
                  </a:lnTo>
                  <a:lnTo>
                    <a:pt x="1446276" y="1565147"/>
                  </a:lnTo>
                  <a:lnTo>
                    <a:pt x="1493143" y="1560952"/>
                  </a:lnTo>
                  <a:lnTo>
                    <a:pt x="1537245" y="1548854"/>
                  </a:lnTo>
                  <a:lnTo>
                    <a:pt x="1577848" y="1529587"/>
                  </a:lnTo>
                  <a:lnTo>
                    <a:pt x="1614217" y="1503886"/>
                  </a:lnTo>
                  <a:lnTo>
                    <a:pt x="1645618" y="1472485"/>
                  </a:lnTo>
                  <a:lnTo>
                    <a:pt x="1671320" y="1436115"/>
                  </a:lnTo>
                  <a:lnTo>
                    <a:pt x="1690586" y="1395513"/>
                  </a:lnTo>
                  <a:lnTo>
                    <a:pt x="1702684" y="1351411"/>
                  </a:lnTo>
                  <a:lnTo>
                    <a:pt x="1706880" y="1304543"/>
                  </a:lnTo>
                  <a:close/>
                </a:path>
              </a:pathLst>
            </a:custGeom>
            <a:solidFill>
              <a:srgbClr val="F1E4FF"/>
            </a:solidFill>
          </p:spPr>
          <p:txBody>
            <a:bodyPr wrap="square" lIns="0" tIns="0" rIns="0" bIns="0" rtlCol="0"/>
            <a:lstStyle/>
            <a:p>
              <a:endParaRPr/>
            </a:p>
          </p:txBody>
        </p:sp>
      </p:grpSp>
      <p:sp>
        <p:nvSpPr>
          <p:cNvPr id="18" name="object 18"/>
          <p:cNvSpPr txBox="1"/>
          <p:nvPr/>
        </p:nvSpPr>
        <p:spPr>
          <a:xfrm>
            <a:off x="7990464" y="2008886"/>
            <a:ext cx="1319530" cy="796290"/>
          </a:xfrm>
          <a:prstGeom prst="rect">
            <a:avLst/>
          </a:prstGeom>
        </p:spPr>
        <p:txBody>
          <a:bodyPr vert="horz" wrap="square" lIns="0" tIns="15240" rIns="0" bIns="0" rtlCol="0">
            <a:spAutoFit/>
          </a:bodyPr>
          <a:lstStyle/>
          <a:p>
            <a:pPr marL="12700" marR="5080" algn="just">
              <a:lnSpc>
                <a:spcPct val="98800"/>
              </a:lnSpc>
              <a:spcBef>
                <a:spcPts val="120"/>
              </a:spcBef>
            </a:pPr>
            <a:r>
              <a:rPr sz="1700" b="1" spc="-5" dirty="0">
                <a:latin typeface="微軟正黑體"/>
                <a:cs typeface="微軟正黑體"/>
              </a:rPr>
              <a:t>依學生所填寫 就讀志願序進 行分發</a:t>
            </a:r>
            <a:endParaRPr sz="1700">
              <a:latin typeface="微軟正黑體"/>
              <a:cs typeface="微軟正黑體"/>
            </a:endParaRPr>
          </a:p>
        </p:txBody>
      </p:sp>
      <p:grpSp>
        <p:nvGrpSpPr>
          <p:cNvPr id="19" name="object 19"/>
          <p:cNvGrpSpPr/>
          <p:nvPr/>
        </p:nvGrpSpPr>
        <p:grpSpPr>
          <a:xfrm>
            <a:off x="1019441" y="394715"/>
            <a:ext cx="8752840" cy="770890"/>
            <a:chOff x="1019441" y="394715"/>
            <a:chExt cx="8752840" cy="770890"/>
          </a:xfrm>
        </p:grpSpPr>
        <p:sp>
          <p:nvSpPr>
            <p:cNvPr id="20" name="object 20"/>
            <p:cNvSpPr/>
            <p:nvPr/>
          </p:nvSpPr>
          <p:spPr>
            <a:xfrm>
              <a:off x="1026299" y="401573"/>
              <a:ext cx="8739505" cy="756920"/>
            </a:xfrm>
            <a:custGeom>
              <a:avLst/>
              <a:gdLst/>
              <a:ahLst/>
              <a:cxnLst/>
              <a:rect l="l" t="t" r="r" b="b"/>
              <a:pathLst>
                <a:path w="8739505" h="756919">
                  <a:moveTo>
                    <a:pt x="8739378" y="674369"/>
                  </a:moveTo>
                  <a:lnTo>
                    <a:pt x="8739378" y="82295"/>
                  </a:lnTo>
                  <a:lnTo>
                    <a:pt x="8732841" y="50149"/>
                  </a:lnTo>
                  <a:lnTo>
                    <a:pt x="8715089" y="24002"/>
                  </a:lnTo>
                  <a:lnTo>
                    <a:pt x="8688907" y="6429"/>
                  </a:lnTo>
                  <a:lnTo>
                    <a:pt x="8657082" y="0"/>
                  </a:lnTo>
                  <a:lnTo>
                    <a:pt x="82296" y="0"/>
                  </a:lnTo>
                  <a:lnTo>
                    <a:pt x="50149" y="6429"/>
                  </a:lnTo>
                  <a:lnTo>
                    <a:pt x="24003" y="24003"/>
                  </a:lnTo>
                  <a:lnTo>
                    <a:pt x="6429" y="50149"/>
                  </a:lnTo>
                  <a:lnTo>
                    <a:pt x="0" y="82296"/>
                  </a:lnTo>
                  <a:lnTo>
                    <a:pt x="0" y="674370"/>
                  </a:lnTo>
                  <a:lnTo>
                    <a:pt x="6429" y="706516"/>
                  </a:lnTo>
                  <a:lnTo>
                    <a:pt x="24003" y="732663"/>
                  </a:lnTo>
                  <a:lnTo>
                    <a:pt x="50149" y="750236"/>
                  </a:lnTo>
                  <a:lnTo>
                    <a:pt x="82296" y="756666"/>
                  </a:lnTo>
                  <a:lnTo>
                    <a:pt x="8657082" y="756665"/>
                  </a:lnTo>
                  <a:lnTo>
                    <a:pt x="8688907" y="750236"/>
                  </a:lnTo>
                  <a:lnTo>
                    <a:pt x="8715089" y="732662"/>
                  </a:lnTo>
                  <a:lnTo>
                    <a:pt x="8732841" y="706516"/>
                  </a:lnTo>
                  <a:lnTo>
                    <a:pt x="8739378" y="674369"/>
                  </a:lnTo>
                  <a:close/>
                </a:path>
              </a:pathLst>
            </a:custGeom>
            <a:solidFill>
              <a:srgbClr val="FAE4D5"/>
            </a:solidFill>
          </p:spPr>
          <p:txBody>
            <a:bodyPr wrap="square" lIns="0" tIns="0" rIns="0" bIns="0" rtlCol="0"/>
            <a:lstStyle/>
            <a:p>
              <a:endParaRPr/>
            </a:p>
          </p:txBody>
        </p:sp>
        <p:sp>
          <p:nvSpPr>
            <p:cNvPr id="21" name="object 21"/>
            <p:cNvSpPr/>
            <p:nvPr/>
          </p:nvSpPr>
          <p:spPr>
            <a:xfrm>
              <a:off x="1019441" y="394715"/>
              <a:ext cx="8752840" cy="770890"/>
            </a:xfrm>
            <a:custGeom>
              <a:avLst/>
              <a:gdLst/>
              <a:ahLst/>
              <a:cxnLst/>
              <a:rect l="l" t="t" r="r" b="b"/>
              <a:pathLst>
                <a:path w="8752840" h="770890">
                  <a:moveTo>
                    <a:pt x="8752332" y="690372"/>
                  </a:moveTo>
                  <a:lnTo>
                    <a:pt x="8752332" y="80010"/>
                  </a:lnTo>
                  <a:lnTo>
                    <a:pt x="8750808" y="70866"/>
                  </a:lnTo>
                  <a:lnTo>
                    <a:pt x="8723347" y="23107"/>
                  </a:lnTo>
                  <a:lnTo>
                    <a:pt x="8673084" y="762"/>
                  </a:lnTo>
                  <a:lnTo>
                    <a:pt x="8663940" y="0"/>
                  </a:lnTo>
                  <a:lnTo>
                    <a:pt x="89154" y="0"/>
                  </a:lnTo>
                  <a:lnTo>
                    <a:pt x="36247" y="17645"/>
                  </a:lnTo>
                  <a:lnTo>
                    <a:pt x="4571" y="62484"/>
                  </a:lnTo>
                  <a:lnTo>
                    <a:pt x="0" y="89154"/>
                  </a:lnTo>
                  <a:lnTo>
                    <a:pt x="0" y="681228"/>
                  </a:lnTo>
                  <a:lnTo>
                    <a:pt x="11454" y="725115"/>
                  </a:lnTo>
                  <a:lnTo>
                    <a:pt x="12954" y="727266"/>
                  </a:lnTo>
                  <a:lnTo>
                    <a:pt x="12954" y="81534"/>
                  </a:lnTo>
                  <a:lnTo>
                    <a:pt x="14478" y="73152"/>
                  </a:lnTo>
                  <a:lnTo>
                    <a:pt x="14478" y="73914"/>
                  </a:lnTo>
                  <a:lnTo>
                    <a:pt x="16002" y="68834"/>
                  </a:lnTo>
                  <a:lnTo>
                    <a:pt x="16002" y="66294"/>
                  </a:lnTo>
                  <a:lnTo>
                    <a:pt x="19049" y="58674"/>
                  </a:lnTo>
                  <a:lnTo>
                    <a:pt x="19049" y="59436"/>
                  </a:lnTo>
                  <a:lnTo>
                    <a:pt x="22097" y="52578"/>
                  </a:lnTo>
                  <a:lnTo>
                    <a:pt x="22097" y="53340"/>
                  </a:lnTo>
                  <a:lnTo>
                    <a:pt x="25908" y="46482"/>
                  </a:lnTo>
                  <a:lnTo>
                    <a:pt x="30479" y="40386"/>
                  </a:lnTo>
                  <a:lnTo>
                    <a:pt x="30479" y="41148"/>
                  </a:lnTo>
                  <a:lnTo>
                    <a:pt x="35051" y="35922"/>
                  </a:lnTo>
                  <a:lnTo>
                    <a:pt x="35051" y="35052"/>
                  </a:lnTo>
                  <a:lnTo>
                    <a:pt x="41148" y="29718"/>
                  </a:lnTo>
                  <a:lnTo>
                    <a:pt x="41148" y="29908"/>
                  </a:lnTo>
                  <a:lnTo>
                    <a:pt x="46481" y="25908"/>
                  </a:lnTo>
                  <a:lnTo>
                    <a:pt x="52577" y="22521"/>
                  </a:lnTo>
                  <a:lnTo>
                    <a:pt x="52577" y="22098"/>
                  </a:lnTo>
                  <a:lnTo>
                    <a:pt x="59436" y="19050"/>
                  </a:lnTo>
                  <a:lnTo>
                    <a:pt x="66294" y="16306"/>
                  </a:lnTo>
                  <a:lnTo>
                    <a:pt x="66294" y="16002"/>
                  </a:lnTo>
                  <a:lnTo>
                    <a:pt x="73152" y="14630"/>
                  </a:lnTo>
                  <a:lnTo>
                    <a:pt x="73152" y="14478"/>
                  </a:lnTo>
                  <a:lnTo>
                    <a:pt x="80772" y="13092"/>
                  </a:lnTo>
                  <a:lnTo>
                    <a:pt x="80772" y="12954"/>
                  </a:lnTo>
                  <a:lnTo>
                    <a:pt x="8671560" y="12954"/>
                  </a:lnTo>
                  <a:lnTo>
                    <a:pt x="8679180" y="14478"/>
                  </a:lnTo>
                  <a:lnTo>
                    <a:pt x="8679180" y="14616"/>
                  </a:lnTo>
                  <a:lnTo>
                    <a:pt x="8686800" y="16002"/>
                  </a:lnTo>
                  <a:lnTo>
                    <a:pt x="8686800" y="16306"/>
                  </a:lnTo>
                  <a:lnTo>
                    <a:pt x="8693658" y="19050"/>
                  </a:lnTo>
                  <a:lnTo>
                    <a:pt x="8693658" y="19354"/>
                  </a:lnTo>
                  <a:lnTo>
                    <a:pt x="8700516" y="22098"/>
                  </a:lnTo>
                  <a:lnTo>
                    <a:pt x="8700516" y="22521"/>
                  </a:lnTo>
                  <a:lnTo>
                    <a:pt x="8706612" y="25908"/>
                  </a:lnTo>
                  <a:lnTo>
                    <a:pt x="8706612" y="26416"/>
                  </a:lnTo>
                  <a:lnTo>
                    <a:pt x="8711946" y="29972"/>
                  </a:lnTo>
                  <a:lnTo>
                    <a:pt x="8711946" y="29718"/>
                  </a:lnTo>
                  <a:lnTo>
                    <a:pt x="8718042" y="35052"/>
                  </a:lnTo>
                  <a:lnTo>
                    <a:pt x="8718042" y="35922"/>
                  </a:lnTo>
                  <a:lnTo>
                    <a:pt x="8722614" y="41148"/>
                  </a:lnTo>
                  <a:lnTo>
                    <a:pt x="8722614" y="40386"/>
                  </a:lnTo>
                  <a:lnTo>
                    <a:pt x="8727186" y="46482"/>
                  </a:lnTo>
                  <a:lnTo>
                    <a:pt x="8727186" y="47624"/>
                  </a:lnTo>
                  <a:lnTo>
                    <a:pt x="8730996" y="53340"/>
                  </a:lnTo>
                  <a:lnTo>
                    <a:pt x="8730996" y="53949"/>
                  </a:lnTo>
                  <a:lnTo>
                    <a:pt x="8734044" y="59436"/>
                  </a:lnTo>
                  <a:lnTo>
                    <a:pt x="8734044" y="58674"/>
                  </a:lnTo>
                  <a:lnTo>
                    <a:pt x="8738616" y="73914"/>
                  </a:lnTo>
                  <a:lnTo>
                    <a:pt x="8738616" y="73152"/>
                  </a:lnTo>
                  <a:lnTo>
                    <a:pt x="8739378" y="81534"/>
                  </a:lnTo>
                  <a:lnTo>
                    <a:pt x="8739378" y="80772"/>
                  </a:lnTo>
                  <a:lnTo>
                    <a:pt x="8740140" y="89154"/>
                  </a:lnTo>
                  <a:lnTo>
                    <a:pt x="8740140" y="724690"/>
                  </a:lnTo>
                  <a:lnTo>
                    <a:pt x="8744797" y="717516"/>
                  </a:lnTo>
                  <a:lnTo>
                    <a:pt x="8752332" y="690372"/>
                  </a:lnTo>
                  <a:close/>
                </a:path>
                <a:path w="8752840" h="770890">
                  <a:moveTo>
                    <a:pt x="13716" y="80772"/>
                  </a:moveTo>
                  <a:lnTo>
                    <a:pt x="12954" y="81534"/>
                  </a:lnTo>
                  <a:lnTo>
                    <a:pt x="12954" y="89154"/>
                  </a:lnTo>
                  <a:lnTo>
                    <a:pt x="13716" y="80772"/>
                  </a:lnTo>
                  <a:close/>
                </a:path>
                <a:path w="8752840" h="770890">
                  <a:moveTo>
                    <a:pt x="13716" y="689610"/>
                  </a:moveTo>
                  <a:lnTo>
                    <a:pt x="12954" y="681228"/>
                  </a:lnTo>
                  <a:lnTo>
                    <a:pt x="12954" y="688848"/>
                  </a:lnTo>
                  <a:lnTo>
                    <a:pt x="13716" y="689610"/>
                  </a:lnTo>
                  <a:close/>
                </a:path>
                <a:path w="8752840" h="770890">
                  <a:moveTo>
                    <a:pt x="16764" y="704088"/>
                  </a:moveTo>
                  <a:lnTo>
                    <a:pt x="14478" y="696468"/>
                  </a:lnTo>
                  <a:lnTo>
                    <a:pt x="14478" y="697230"/>
                  </a:lnTo>
                  <a:lnTo>
                    <a:pt x="12954" y="688848"/>
                  </a:lnTo>
                  <a:lnTo>
                    <a:pt x="12954" y="727266"/>
                  </a:lnTo>
                  <a:lnTo>
                    <a:pt x="16002" y="731638"/>
                  </a:lnTo>
                  <a:lnTo>
                    <a:pt x="16002" y="703326"/>
                  </a:lnTo>
                  <a:lnTo>
                    <a:pt x="16764" y="704088"/>
                  </a:lnTo>
                  <a:close/>
                </a:path>
                <a:path w="8752840" h="770890">
                  <a:moveTo>
                    <a:pt x="16764" y="66294"/>
                  </a:moveTo>
                  <a:lnTo>
                    <a:pt x="16002" y="66294"/>
                  </a:lnTo>
                  <a:lnTo>
                    <a:pt x="16002" y="68834"/>
                  </a:lnTo>
                  <a:lnTo>
                    <a:pt x="16764" y="66294"/>
                  </a:lnTo>
                  <a:close/>
                </a:path>
                <a:path w="8752840" h="770890">
                  <a:moveTo>
                    <a:pt x="35814" y="752178"/>
                  </a:moveTo>
                  <a:lnTo>
                    <a:pt x="35814" y="735330"/>
                  </a:lnTo>
                  <a:lnTo>
                    <a:pt x="35052" y="734568"/>
                  </a:lnTo>
                  <a:lnTo>
                    <a:pt x="30480" y="729234"/>
                  </a:lnTo>
                  <a:lnTo>
                    <a:pt x="30480" y="729996"/>
                  </a:lnTo>
                  <a:lnTo>
                    <a:pt x="25908" y="723900"/>
                  </a:lnTo>
                  <a:lnTo>
                    <a:pt x="22098" y="717042"/>
                  </a:lnTo>
                  <a:lnTo>
                    <a:pt x="22098" y="717804"/>
                  </a:lnTo>
                  <a:lnTo>
                    <a:pt x="19050" y="710946"/>
                  </a:lnTo>
                  <a:lnTo>
                    <a:pt x="16002" y="703326"/>
                  </a:lnTo>
                  <a:lnTo>
                    <a:pt x="16002" y="731638"/>
                  </a:lnTo>
                  <a:lnTo>
                    <a:pt x="17978" y="734472"/>
                  </a:lnTo>
                  <a:lnTo>
                    <a:pt x="25419" y="743115"/>
                  </a:lnTo>
                  <a:lnTo>
                    <a:pt x="32766" y="749808"/>
                  </a:lnTo>
                  <a:lnTo>
                    <a:pt x="35814" y="752178"/>
                  </a:lnTo>
                  <a:close/>
                </a:path>
                <a:path w="8752840" h="770890">
                  <a:moveTo>
                    <a:pt x="35813" y="35052"/>
                  </a:moveTo>
                  <a:lnTo>
                    <a:pt x="35051" y="35052"/>
                  </a:lnTo>
                  <a:lnTo>
                    <a:pt x="35051" y="35922"/>
                  </a:lnTo>
                  <a:lnTo>
                    <a:pt x="35813" y="35052"/>
                  </a:lnTo>
                  <a:close/>
                </a:path>
                <a:path w="8752840" h="770890">
                  <a:moveTo>
                    <a:pt x="35458" y="734923"/>
                  </a:moveTo>
                  <a:lnTo>
                    <a:pt x="35052" y="734459"/>
                  </a:lnTo>
                  <a:lnTo>
                    <a:pt x="35458" y="734923"/>
                  </a:lnTo>
                  <a:close/>
                </a:path>
                <a:path w="8752840" h="770890">
                  <a:moveTo>
                    <a:pt x="35814" y="735330"/>
                  </a:moveTo>
                  <a:lnTo>
                    <a:pt x="35458" y="734923"/>
                  </a:lnTo>
                  <a:lnTo>
                    <a:pt x="35052" y="734568"/>
                  </a:lnTo>
                  <a:lnTo>
                    <a:pt x="35814" y="735330"/>
                  </a:lnTo>
                  <a:close/>
                </a:path>
                <a:path w="8752840" h="770890">
                  <a:moveTo>
                    <a:pt x="41148" y="739902"/>
                  </a:moveTo>
                  <a:lnTo>
                    <a:pt x="35458" y="734923"/>
                  </a:lnTo>
                  <a:lnTo>
                    <a:pt x="35814" y="735330"/>
                  </a:lnTo>
                  <a:lnTo>
                    <a:pt x="35814" y="752178"/>
                  </a:lnTo>
                  <a:lnTo>
                    <a:pt x="39624" y="755142"/>
                  </a:lnTo>
                  <a:lnTo>
                    <a:pt x="40386" y="755650"/>
                  </a:lnTo>
                  <a:lnTo>
                    <a:pt x="40386" y="739902"/>
                  </a:lnTo>
                  <a:lnTo>
                    <a:pt x="41148" y="739902"/>
                  </a:lnTo>
                  <a:close/>
                </a:path>
                <a:path w="8752840" h="770890">
                  <a:moveTo>
                    <a:pt x="41148" y="29908"/>
                  </a:moveTo>
                  <a:lnTo>
                    <a:pt x="41148" y="29718"/>
                  </a:lnTo>
                  <a:lnTo>
                    <a:pt x="40386" y="30480"/>
                  </a:lnTo>
                  <a:lnTo>
                    <a:pt x="41148" y="29908"/>
                  </a:lnTo>
                  <a:close/>
                </a:path>
                <a:path w="8752840" h="770890">
                  <a:moveTo>
                    <a:pt x="53340" y="748284"/>
                  </a:moveTo>
                  <a:lnTo>
                    <a:pt x="46482" y="744474"/>
                  </a:lnTo>
                  <a:lnTo>
                    <a:pt x="40386" y="739902"/>
                  </a:lnTo>
                  <a:lnTo>
                    <a:pt x="40386" y="755650"/>
                  </a:lnTo>
                  <a:lnTo>
                    <a:pt x="46482" y="759714"/>
                  </a:lnTo>
                  <a:lnTo>
                    <a:pt x="52578" y="762349"/>
                  </a:lnTo>
                  <a:lnTo>
                    <a:pt x="52578" y="748284"/>
                  </a:lnTo>
                  <a:lnTo>
                    <a:pt x="53340" y="748284"/>
                  </a:lnTo>
                  <a:close/>
                </a:path>
                <a:path w="8752840" h="770890">
                  <a:moveTo>
                    <a:pt x="53340" y="22098"/>
                  </a:moveTo>
                  <a:lnTo>
                    <a:pt x="52577" y="22098"/>
                  </a:lnTo>
                  <a:lnTo>
                    <a:pt x="52577" y="22521"/>
                  </a:lnTo>
                  <a:lnTo>
                    <a:pt x="53340" y="22098"/>
                  </a:lnTo>
                  <a:close/>
                </a:path>
                <a:path w="8752840" h="770890">
                  <a:moveTo>
                    <a:pt x="67056" y="767149"/>
                  </a:moveTo>
                  <a:lnTo>
                    <a:pt x="67056" y="754380"/>
                  </a:lnTo>
                  <a:lnTo>
                    <a:pt x="59436" y="751332"/>
                  </a:lnTo>
                  <a:lnTo>
                    <a:pt x="52578" y="748284"/>
                  </a:lnTo>
                  <a:lnTo>
                    <a:pt x="52578" y="762349"/>
                  </a:lnTo>
                  <a:lnTo>
                    <a:pt x="56201" y="763916"/>
                  </a:lnTo>
                  <a:lnTo>
                    <a:pt x="67056" y="767149"/>
                  </a:lnTo>
                  <a:close/>
                </a:path>
                <a:path w="8752840" h="770890">
                  <a:moveTo>
                    <a:pt x="67056" y="16002"/>
                  </a:moveTo>
                  <a:lnTo>
                    <a:pt x="66294" y="16002"/>
                  </a:lnTo>
                  <a:lnTo>
                    <a:pt x="66294" y="16306"/>
                  </a:lnTo>
                  <a:lnTo>
                    <a:pt x="67056" y="16002"/>
                  </a:lnTo>
                  <a:close/>
                </a:path>
                <a:path w="8752840" h="770890">
                  <a:moveTo>
                    <a:pt x="73914" y="755904"/>
                  </a:moveTo>
                  <a:lnTo>
                    <a:pt x="66294" y="753618"/>
                  </a:lnTo>
                  <a:lnTo>
                    <a:pt x="67056" y="754380"/>
                  </a:lnTo>
                  <a:lnTo>
                    <a:pt x="67056" y="767149"/>
                  </a:lnTo>
                  <a:lnTo>
                    <a:pt x="67260" y="767210"/>
                  </a:lnTo>
                  <a:lnTo>
                    <a:pt x="73152" y="768359"/>
                  </a:lnTo>
                  <a:lnTo>
                    <a:pt x="73152" y="755904"/>
                  </a:lnTo>
                  <a:lnTo>
                    <a:pt x="73914" y="755904"/>
                  </a:lnTo>
                  <a:close/>
                </a:path>
                <a:path w="8752840" h="770890">
                  <a:moveTo>
                    <a:pt x="73914" y="14478"/>
                  </a:moveTo>
                  <a:lnTo>
                    <a:pt x="73152" y="14478"/>
                  </a:lnTo>
                  <a:lnTo>
                    <a:pt x="73152" y="14630"/>
                  </a:lnTo>
                  <a:lnTo>
                    <a:pt x="73914" y="14478"/>
                  </a:lnTo>
                  <a:close/>
                </a:path>
                <a:path w="8752840" h="770890">
                  <a:moveTo>
                    <a:pt x="81533" y="769689"/>
                  </a:moveTo>
                  <a:lnTo>
                    <a:pt x="81533" y="757428"/>
                  </a:lnTo>
                  <a:lnTo>
                    <a:pt x="73152" y="755904"/>
                  </a:lnTo>
                  <a:lnTo>
                    <a:pt x="73152" y="768359"/>
                  </a:lnTo>
                  <a:lnTo>
                    <a:pt x="78598" y="769422"/>
                  </a:lnTo>
                  <a:lnTo>
                    <a:pt x="81533" y="769689"/>
                  </a:lnTo>
                  <a:close/>
                </a:path>
                <a:path w="8752840" h="770890">
                  <a:moveTo>
                    <a:pt x="81533" y="12954"/>
                  </a:moveTo>
                  <a:lnTo>
                    <a:pt x="80772" y="12954"/>
                  </a:lnTo>
                  <a:lnTo>
                    <a:pt x="80772" y="13092"/>
                  </a:lnTo>
                  <a:lnTo>
                    <a:pt x="81533" y="12954"/>
                  </a:lnTo>
                  <a:close/>
                </a:path>
                <a:path w="8752840" h="770890">
                  <a:moveTo>
                    <a:pt x="8663940" y="770382"/>
                  </a:moveTo>
                  <a:lnTo>
                    <a:pt x="8663940" y="757428"/>
                  </a:lnTo>
                  <a:lnTo>
                    <a:pt x="89154" y="757428"/>
                  </a:lnTo>
                  <a:lnTo>
                    <a:pt x="80772" y="756666"/>
                  </a:lnTo>
                  <a:lnTo>
                    <a:pt x="81533" y="757428"/>
                  </a:lnTo>
                  <a:lnTo>
                    <a:pt x="81533" y="769689"/>
                  </a:lnTo>
                  <a:lnTo>
                    <a:pt x="89154" y="770382"/>
                  </a:lnTo>
                  <a:lnTo>
                    <a:pt x="8663940" y="770382"/>
                  </a:lnTo>
                  <a:close/>
                </a:path>
                <a:path w="8752840" h="770890">
                  <a:moveTo>
                    <a:pt x="8679180" y="768511"/>
                  </a:moveTo>
                  <a:lnTo>
                    <a:pt x="8679180" y="755904"/>
                  </a:lnTo>
                  <a:lnTo>
                    <a:pt x="8671560" y="757428"/>
                  </a:lnTo>
                  <a:lnTo>
                    <a:pt x="8671560" y="756666"/>
                  </a:lnTo>
                  <a:lnTo>
                    <a:pt x="8663178" y="757428"/>
                  </a:lnTo>
                  <a:lnTo>
                    <a:pt x="8663940" y="757428"/>
                  </a:lnTo>
                  <a:lnTo>
                    <a:pt x="8663940" y="770382"/>
                  </a:lnTo>
                  <a:lnTo>
                    <a:pt x="8673084" y="769620"/>
                  </a:lnTo>
                  <a:lnTo>
                    <a:pt x="8679180" y="768511"/>
                  </a:lnTo>
                  <a:close/>
                </a:path>
                <a:path w="8752840" h="770890">
                  <a:moveTo>
                    <a:pt x="8679180" y="14616"/>
                  </a:moveTo>
                  <a:lnTo>
                    <a:pt x="8679180" y="14478"/>
                  </a:lnTo>
                  <a:lnTo>
                    <a:pt x="8678418" y="14478"/>
                  </a:lnTo>
                  <a:lnTo>
                    <a:pt x="8679180" y="14616"/>
                  </a:lnTo>
                  <a:close/>
                </a:path>
                <a:path w="8752840" h="770890">
                  <a:moveTo>
                    <a:pt x="8686800" y="753618"/>
                  </a:moveTo>
                  <a:lnTo>
                    <a:pt x="8678418" y="755904"/>
                  </a:lnTo>
                  <a:lnTo>
                    <a:pt x="8679180" y="755904"/>
                  </a:lnTo>
                  <a:lnTo>
                    <a:pt x="8679180" y="768511"/>
                  </a:lnTo>
                  <a:lnTo>
                    <a:pt x="8681466" y="768096"/>
                  </a:lnTo>
                  <a:lnTo>
                    <a:pt x="8686038" y="766444"/>
                  </a:lnTo>
                  <a:lnTo>
                    <a:pt x="8686038" y="754380"/>
                  </a:lnTo>
                  <a:lnTo>
                    <a:pt x="8686800" y="753618"/>
                  </a:lnTo>
                  <a:close/>
                </a:path>
                <a:path w="8752840" h="770890">
                  <a:moveTo>
                    <a:pt x="8686800" y="16306"/>
                  </a:moveTo>
                  <a:lnTo>
                    <a:pt x="8686800" y="16002"/>
                  </a:lnTo>
                  <a:lnTo>
                    <a:pt x="8686038" y="16002"/>
                  </a:lnTo>
                  <a:lnTo>
                    <a:pt x="8686800" y="16306"/>
                  </a:lnTo>
                  <a:close/>
                </a:path>
                <a:path w="8752840" h="770890">
                  <a:moveTo>
                    <a:pt x="8693658" y="763690"/>
                  </a:moveTo>
                  <a:lnTo>
                    <a:pt x="8693658" y="751332"/>
                  </a:lnTo>
                  <a:lnTo>
                    <a:pt x="8686038" y="754380"/>
                  </a:lnTo>
                  <a:lnTo>
                    <a:pt x="8686038" y="766444"/>
                  </a:lnTo>
                  <a:lnTo>
                    <a:pt x="8693658" y="763690"/>
                  </a:lnTo>
                  <a:close/>
                </a:path>
                <a:path w="8752840" h="770890">
                  <a:moveTo>
                    <a:pt x="8693658" y="19354"/>
                  </a:moveTo>
                  <a:lnTo>
                    <a:pt x="8693658" y="19050"/>
                  </a:lnTo>
                  <a:lnTo>
                    <a:pt x="8692896" y="19050"/>
                  </a:lnTo>
                  <a:lnTo>
                    <a:pt x="8693658" y="19354"/>
                  </a:lnTo>
                  <a:close/>
                </a:path>
                <a:path w="8752840" h="770890">
                  <a:moveTo>
                    <a:pt x="8700516" y="761212"/>
                  </a:moveTo>
                  <a:lnTo>
                    <a:pt x="8700516" y="748284"/>
                  </a:lnTo>
                  <a:lnTo>
                    <a:pt x="8692896" y="751332"/>
                  </a:lnTo>
                  <a:lnTo>
                    <a:pt x="8693658" y="751332"/>
                  </a:lnTo>
                  <a:lnTo>
                    <a:pt x="8693658" y="763690"/>
                  </a:lnTo>
                  <a:lnTo>
                    <a:pt x="8700516" y="761212"/>
                  </a:lnTo>
                  <a:close/>
                </a:path>
                <a:path w="8752840" h="770890">
                  <a:moveTo>
                    <a:pt x="8700516" y="22521"/>
                  </a:moveTo>
                  <a:lnTo>
                    <a:pt x="8700516" y="22098"/>
                  </a:lnTo>
                  <a:lnTo>
                    <a:pt x="8699754" y="22098"/>
                  </a:lnTo>
                  <a:lnTo>
                    <a:pt x="8700516" y="22521"/>
                  </a:lnTo>
                  <a:close/>
                </a:path>
                <a:path w="8752840" h="770890">
                  <a:moveTo>
                    <a:pt x="8706612" y="759010"/>
                  </a:moveTo>
                  <a:lnTo>
                    <a:pt x="8706612" y="744474"/>
                  </a:lnTo>
                  <a:lnTo>
                    <a:pt x="8699754" y="748284"/>
                  </a:lnTo>
                  <a:lnTo>
                    <a:pt x="8700516" y="748284"/>
                  </a:lnTo>
                  <a:lnTo>
                    <a:pt x="8700516" y="761212"/>
                  </a:lnTo>
                  <a:lnTo>
                    <a:pt x="8706612" y="759010"/>
                  </a:lnTo>
                  <a:close/>
                </a:path>
                <a:path w="8752840" h="770890">
                  <a:moveTo>
                    <a:pt x="8706612" y="26416"/>
                  </a:moveTo>
                  <a:lnTo>
                    <a:pt x="8706612" y="25908"/>
                  </a:lnTo>
                  <a:lnTo>
                    <a:pt x="8705850" y="25908"/>
                  </a:lnTo>
                  <a:lnTo>
                    <a:pt x="8706612" y="26416"/>
                  </a:lnTo>
                  <a:close/>
                </a:path>
                <a:path w="8752840" h="770890">
                  <a:moveTo>
                    <a:pt x="8712708" y="754695"/>
                  </a:moveTo>
                  <a:lnTo>
                    <a:pt x="8712708" y="739902"/>
                  </a:lnTo>
                  <a:lnTo>
                    <a:pt x="8705850" y="744474"/>
                  </a:lnTo>
                  <a:lnTo>
                    <a:pt x="8706612" y="744474"/>
                  </a:lnTo>
                  <a:lnTo>
                    <a:pt x="8706612" y="759010"/>
                  </a:lnTo>
                  <a:lnTo>
                    <a:pt x="8708053" y="758489"/>
                  </a:lnTo>
                  <a:lnTo>
                    <a:pt x="8712708" y="754695"/>
                  </a:lnTo>
                  <a:close/>
                </a:path>
                <a:path w="8752840" h="770890">
                  <a:moveTo>
                    <a:pt x="8712708" y="30480"/>
                  </a:moveTo>
                  <a:lnTo>
                    <a:pt x="8711946" y="29718"/>
                  </a:lnTo>
                  <a:lnTo>
                    <a:pt x="8711946" y="29972"/>
                  </a:lnTo>
                  <a:lnTo>
                    <a:pt x="8712708" y="30480"/>
                  </a:lnTo>
                  <a:close/>
                </a:path>
                <a:path w="8752840" h="770890">
                  <a:moveTo>
                    <a:pt x="8718042" y="750347"/>
                  </a:moveTo>
                  <a:lnTo>
                    <a:pt x="8718042" y="734568"/>
                  </a:lnTo>
                  <a:lnTo>
                    <a:pt x="8717280" y="735330"/>
                  </a:lnTo>
                  <a:lnTo>
                    <a:pt x="8711946" y="739902"/>
                  </a:lnTo>
                  <a:lnTo>
                    <a:pt x="8712708" y="739902"/>
                  </a:lnTo>
                  <a:lnTo>
                    <a:pt x="8712708" y="754695"/>
                  </a:lnTo>
                  <a:lnTo>
                    <a:pt x="8718042" y="750347"/>
                  </a:lnTo>
                  <a:close/>
                </a:path>
                <a:path w="8752840" h="770890">
                  <a:moveTo>
                    <a:pt x="8718042" y="35922"/>
                  </a:moveTo>
                  <a:lnTo>
                    <a:pt x="8718042" y="35052"/>
                  </a:lnTo>
                  <a:lnTo>
                    <a:pt x="8717280" y="35052"/>
                  </a:lnTo>
                  <a:lnTo>
                    <a:pt x="8718042" y="35922"/>
                  </a:lnTo>
                  <a:close/>
                </a:path>
                <a:path w="8752840" h="770890">
                  <a:moveTo>
                    <a:pt x="8717635" y="734923"/>
                  </a:moveTo>
                  <a:lnTo>
                    <a:pt x="8717280" y="735234"/>
                  </a:lnTo>
                  <a:lnTo>
                    <a:pt x="8717635" y="734923"/>
                  </a:lnTo>
                  <a:close/>
                </a:path>
                <a:path w="8752840" h="770890">
                  <a:moveTo>
                    <a:pt x="8718042" y="734568"/>
                  </a:moveTo>
                  <a:lnTo>
                    <a:pt x="8717635" y="734923"/>
                  </a:lnTo>
                  <a:lnTo>
                    <a:pt x="8717280" y="735330"/>
                  </a:lnTo>
                  <a:lnTo>
                    <a:pt x="8718042" y="734568"/>
                  </a:lnTo>
                  <a:close/>
                </a:path>
                <a:path w="8752840" h="770890">
                  <a:moveTo>
                    <a:pt x="8727186" y="742894"/>
                  </a:moveTo>
                  <a:lnTo>
                    <a:pt x="8727186" y="723900"/>
                  </a:lnTo>
                  <a:lnTo>
                    <a:pt x="8722614" y="729996"/>
                  </a:lnTo>
                  <a:lnTo>
                    <a:pt x="8722614" y="729234"/>
                  </a:lnTo>
                  <a:lnTo>
                    <a:pt x="8717635" y="734923"/>
                  </a:lnTo>
                  <a:lnTo>
                    <a:pt x="8718042" y="734568"/>
                  </a:lnTo>
                  <a:lnTo>
                    <a:pt x="8718042" y="750347"/>
                  </a:lnTo>
                  <a:lnTo>
                    <a:pt x="8727186" y="742894"/>
                  </a:lnTo>
                  <a:close/>
                </a:path>
                <a:path w="8752840" h="770890">
                  <a:moveTo>
                    <a:pt x="8727186" y="47624"/>
                  </a:moveTo>
                  <a:lnTo>
                    <a:pt x="8727186" y="46482"/>
                  </a:lnTo>
                  <a:lnTo>
                    <a:pt x="8726424" y="46482"/>
                  </a:lnTo>
                  <a:lnTo>
                    <a:pt x="8727186" y="47624"/>
                  </a:lnTo>
                  <a:close/>
                </a:path>
                <a:path w="8752840" h="770890">
                  <a:moveTo>
                    <a:pt x="8730996" y="738776"/>
                  </a:moveTo>
                  <a:lnTo>
                    <a:pt x="8730996" y="717042"/>
                  </a:lnTo>
                  <a:lnTo>
                    <a:pt x="8726424" y="723900"/>
                  </a:lnTo>
                  <a:lnTo>
                    <a:pt x="8727186" y="723900"/>
                  </a:lnTo>
                  <a:lnTo>
                    <a:pt x="8727186" y="742894"/>
                  </a:lnTo>
                  <a:lnTo>
                    <a:pt x="8729600" y="740925"/>
                  </a:lnTo>
                  <a:lnTo>
                    <a:pt x="8730996" y="738776"/>
                  </a:lnTo>
                  <a:close/>
                </a:path>
                <a:path w="8752840" h="770890">
                  <a:moveTo>
                    <a:pt x="8730996" y="53949"/>
                  </a:moveTo>
                  <a:lnTo>
                    <a:pt x="8730996" y="53340"/>
                  </a:lnTo>
                  <a:lnTo>
                    <a:pt x="8730234" y="52578"/>
                  </a:lnTo>
                  <a:lnTo>
                    <a:pt x="8730996" y="53949"/>
                  </a:lnTo>
                  <a:close/>
                </a:path>
                <a:path w="8752840" h="770890">
                  <a:moveTo>
                    <a:pt x="8740140" y="724690"/>
                  </a:moveTo>
                  <a:lnTo>
                    <a:pt x="8740140" y="681228"/>
                  </a:lnTo>
                  <a:lnTo>
                    <a:pt x="8739378" y="689610"/>
                  </a:lnTo>
                  <a:lnTo>
                    <a:pt x="8739378" y="688848"/>
                  </a:lnTo>
                  <a:lnTo>
                    <a:pt x="8738616" y="697230"/>
                  </a:lnTo>
                  <a:lnTo>
                    <a:pt x="8738616" y="696468"/>
                  </a:lnTo>
                  <a:lnTo>
                    <a:pt x="8736330" y="704088"/>
                  </a:lnTo>
                  <a:lnTo>
                    <a:pt x="8736330" y="703326"/>
                  </a:lnTo>
                  <a:lnTo>
                    <a:pt x="8734044" y="710946"/>
                  </a:lnTo>
                  <a:lnTo>
                    <a:pt x="8730234" y="717804"/>
                  </a:lnTo>
                  <a:lnTo>
                    <a:pt x="8730996" y="717042"/>
                  </a:lnTo>
                  <a:lnTo>
                    <a:pt x="8730996" y="738776"/>
                  </a:lnTo>
                  <a:lnTo>
                    <a:pt x="8740140" y="724690"/>
                  </a:lnTo>
                  <a:close/>
                </a:path>
              </a:pathLst>
            </a:custGeom>
            <a:solidFill>
              <a:srgbClr val="BEBEBE"/>
            </a:solidFill>
          </p:spPr>
          <p:txBody>
            <a:bodyPr wrap="square" lIns="0" tIns="0" rIns="0" bIns="0" rtlCol="0"/>
            <a:lstStyle/>
            <a:p>
              <a:endParaRPr/>
            </a:p>
          </p:txBody>
        </p:sp>
      </p:grpSp>
      <p:sp>
        <p:nvSpPr>
          <p:cNvPr id="22" name="object 22"/>
          <p:cNvSpPr txBox="1"/>
          <p:nvPr/>
        </p:nvSpPr>
        <p:spPr>
          <a:xfrm>
            <a:off x="1657483" y="757682"/>
            <a:ext cx="7475220" cy="958850"/>
          </a:xfrm>
          <a:prstGeom prst="rect">
            <a:avLst/>
          </a:prstGeom>
        </p:spPr>
        <p:txBody>
          <a:bodyPr vert="horz" wrap="square" lIns="0" tIns="12700" rIns="0" bIns="0" rtlCol="0">
            <a:spAutoFit/>
          </a:bodyPr>
          <a:lstStyle/>
          <a:p>
            <a:pPr algn="ctr">
              <a:lnSpc>
                <a:spcPct val="100000"/>
              </a:lnSpc>
              <a:spcBef>
                <a:spcPts val="100"/>
              </a:spcBef>
            </a:pPr>
            <a:r>
              <a:rPr sz="2400" b="1" dirty="0">
                <a:solidFill>
                  <a:srgbClr val="C00000"/>
                </a:solidFill>
                <a:latin typeface="微軟正黑體"/>
                <a:cs typeface="微軟正黑體"/>
              </a:rPr>
              <a:t>依高級中等學校學生群科/學程別選擇四技二專升學管道</a:t>
            </a:r>
            <a:endParaRPr sz="2400">
              <a:latin typeface="微軟正黑體"/>
              <a:cs typeface="微軟正黑體"/>
            </a:endParaRPr>
          </a:p>
          <a:p>
            <a:pPr marL="22225" algn="ctr">
              <a:lnSpc>
                <a:spcPct val="100000"/>
              </a:lnSpc>
              <a:spcBef>
                <a:spcPts val="2310"/>
              </a:spcBef>
              <a:tabLst>
                <a:tab pos="2023745" algn="l"/>
                <a:tab pos="4284980" algn="l"/>
                <a:tab pos="6440170" algn="l"/>
              </a:tabLst>
            </a:pPr>
            <a:r>
              <a:rPr sz="1800" b="1" dirty="0">
                <a:solidFill>
                  <a:srgbClr val="FFFFFF"/>
                </a:solidFill>
                <a:latin typeface="微軟正黑體"/>
                <a:cs typeface="微軟正黑體"/>
              </a:rPr>
              <a:t>報名資格	</a:t>
            </a:r>
            <a:r>
              <a:rPr sz="1800" b="1" spc="-65" dirty="0">
                <a:solidFill>
                  <a:srgbClr val="FFFFFF"/>
                </a:solidFill>
                <a:latin typeface="微軟正黑體"/>
                <a:cs typeface="微軟正黑體"/>
              </a:rPr>
              <a:t>S</a:t>
            </a:r>
            <a:r>
              <a:rPr sz="1800" b="1" spc="-20" dirty="0">
                <a:solidFill>
                  <a:srgbClr val="FFFFFF"/>
                </a:solidFill>
                <a:latin typeface="微軟正黑體"/>
                <a:cs typeface="微軟正黑體"/>
              </a:rPr>
              <a:t>t</a:t>
            </a:r>
            <a:r>
              <a:rPr sz="1800" b="1" dirty="0">
                <a:solidFill>
                  <a:srgbClr val="FFFFFF"/>
                </a:solidFill>
                <a:latin typeface="微軟正黑體"/>
                <a:cs typeface="微軟正黑體"/>
              </a:rPr>
              <a:t>ep</a:t>
            </a:r>
            <a:r>
              <a:rPr sz="1800" b="1" spc="-20" dirty="0">
                <a:solidFill>
                  <a:srgbClr val="FFFFFF"/>
                </a:solidFill>
                <a:latin typeface="微軟正黑體"/>
                <a:cs typeface="微軟正黑體"/>
              </a:rPr>
              <a:t> </a:t>
            </a:r>
            <a:r>
              <a:rPr sz="1800" b="1" dirty="0">
                <a:solidFill>
                  <a:srgbClr val="FFFFFF"/>
                </a:solidFill>
                <a:latin typeface="微軟正黑體"/>
                <a:cs typeface="微軟正黑體"/>
              </a:rPr>
              <a:t>1	</a:t>
            </a:r>
            <a:r>
              <a:rPr sz="1800" b="1" spc="-65" dirty="0">
                <a:solidFill>
                  <a:srgbClr val="FFFFFF"/>
                </a:solidFill>
                <a:latin typeface="微軟正黑體"/>
                <a:cs typeface="微軟正黑體"/>
              </a:rPr>
              <a:t>S</a:t>
            </a:r>
            <a:r>
              <a:rPr sz="1800" b="1" spc="-20" dirty="0">
                <a:solidFill>
                  <a:srgbClr val="FFFFFF"/>
                </a:solidFill>
                <a:latin typeface="微軟正黑體"/>
                <a:cs typeface="微軟正黑體"/>
              </a:rPr>
              <a:t>t</a:t>
            </a:r>
            <a:r>
              <a:rPr sz="1800" b="1" dirty="0">
                <a:solidFill>
                  <a:srgbClr val="FFFFFF"/>
                </a:solidFill>
                <a:latin typeface="微軟正黑體"/>
                <a:cs typeface="微軟正黑體"/>
              </a:rPr>
              <a:t>ep</a:t>
            </a:r>
            <a:r>
              <a:rPr sz="1800" b="1" spc="-20" dirty="0">
                <a:solidFill>
                  <a:srgbClr val="FFFFFF"/>
                </a:solidFill>
                <a:latin typeface="微軟正黑體"/>
                <a:cs typeface="微軟正黑體"/>
              </a:rPr>
              <a:t> </a:t>
            </a:r>
            <a:r>
              <a:rPr sz="1800" b="1" dirty="0">
                <a:solidFill>
                  <a:srgbClr val="FFFFFF"/>
                </a:solidFill>
                <a:latin typeface="微軟正黑體"/>
                <a:cs typeface="微軟正黑體"/>
              </a:rPr>
              <a:t>2	</a:t>
            </a:r>
            <a:r>
              <a:rPr sz="1800" b="1" spc="-65" dirty="0">
                <a:solidFill>
                  <a:srgbClr val="FFFFFF"/>
                </a:solidFill>
                <a:latin typeface="微軟正黑體"/>
                <a:cs typeface="微軟正黑體"/>
              </a:rPr>
              <a:t>S</a:t>
            </a:r>
            <a:r>
              <a:rPr sz="1800" b="1" spc="-20" dirty="0">
                <a:solidFill>
                  <a:srgbClr val="FFFFFF"/>
                </a:solidFill>
                <a:latin typeface="微軟正黑體"/>
                <a:cs typeface="微軟正黑體"/>
              </a:rPr>
              <a:t>t</a:t>
            </a:r>
            <a:r>
              <a:rPr sz="1800" b="1" dirty="0">
                <a:solidFill>
                  <a:srgbClr val="FFFFFF"/>
                </a:solidFill>
                <a:latin typeface="微軟正黑體"/>
                <a:cs typeface="微軟正黑體"/>
              </a:rPr>
              <a:t>ep</a:t>
            </a:r>
            <a:r>
              <a:rPr sz="1800" b="1" spc="-20" dirty="0">
                <a:solidFill>
                  <a:srgbClr val="FFFFFF"/>
                </a:solidFill>
                <a:latin typeface="微軟正黑體"/>
                <a:cs typeface="微軟正黑體"/>
              </a:rPr>
              <a:t> </a:t>
            </a:r>
            <a:r>
              <a:rPr sz="1800" b="1" dirty="0">
                <a:solidFill>
                  <a:srgbClr val="FFFFFF"/>
                </a:solidFill>
                <a:latin typeface="微軟正黑體"/>
                <a:cs typeface="微軟正黑體"/>
              </a:rPr>
              <a:t>3</a:t>
            </a:r>
            <a:endParaRPr sz="1800">
              <a:latin typeface="微軟正黑體"/>
              <a:cs typeface="微軟正黑體"/>
            </a:endParaRPr>
          </a:p>
        </p:txBody>
      </p:sp>
      <p:sp>
        <p:nvSpPr>
          <p:cNvPr id="23" name="object 23"/>
          <p:cNvSpPr txBox="1">
            <a:spLocks noGrp="1"/>
          </p:cNvSpPr>
          <p:nvPr>
            <p:ph type="title"/>
          </p:nvPr>
        </p:nvSpPr>
        <p:spPr>
          <a:xfrm>
            <a:off x="3057277" y="422402"/>
            <a:ext cx="4473575" cy="407034"/>
          </a:xfrm>
          <a:prstGeom prst="rect">
            <a:avLst/>
          </a:prstGeom>
        </p:spPr>
        <p:txBody>
          <a:bodyPr vert="horz" wrap="square" lIns="0" tIns="12700" rIns="0" bIns="0" rtlCol="0">
            <a:spAutoFit/>
          </a:bodyPr>
          <a:lstStyle/>
          <a:p>
            <a:pPr marL="12700">
              <a:lnSpc>
                <a:spcPct val="100000"/>
              </a:lnSpc>
              <a:spcBef>
                <a:spcPts val="100"/>
              </a:spcBef>
            </a:pPr>
            <a:r>
              <a:rPr spc="-5" dirty="0">
                <a:solidFill>
                  <a:srgbClr val="650031"/>
                </a:solidFill>
              </a:rPr>
              <a:t>技專校院多元入學管道各具特色</a:t>
            </a:r>
          </a:p>
        </p:txBody>
      </p:sp>
      <p:sp>
        <p:nvSpPr>
          <p:cNvPr id="24" name="object 24"/>
          <p:cNvSpPr txBox="1"/>
          <p:nvPr/>
        </p:nvSpPr>
        <p:spPr>
          <a:xfrm>
            <a:off x="1157611" y="1817623"/>
            <a:ext cx="254000" cy="1671320"/>
          </a:xfrm>
          <a:prstGeom prst="rect">
            <a:avLst/>
          </a:prstGeom>
        </p:spPr>
        <p:txBody>
          <a:bodyPr vert="horz" wrap="square" lIns="0" tIns="12700" rIns="0" bIns="0" rtlCol="0">
            <a:spAutoFit/>
          </a:bodyPr>
          <a:lstStyle/>
          <a:p>
            <a:pPr marL="12700" marR="5080" algn="just">
              <a:lnSpc>
                <a:spcPct val="100000"/>
              </a:lnSpc>
              <a:spcBef>
                <a:spcPts val="100"/>
              </a:spcBef>
            </a:pPr>
            <a:r>
              <a:rPr sz="1800" b="1" dirty="0">
                <a:latin typeface="微軟正黑體"/>
                <a:cs typeface="微軟正黑體"/>
              </a:rPr>
              <a:t>聯 合 登 記 分 發</a:t>
            </a:r>
            <a:endParaRPr sz="1800">
              <a:latin typeface="微軟正黑體"/>
              <a:cs typeface="微軟正黑體"/>
            </a:endParaRPr>
          </a:p>
        </p:txBody>
      </p:sp>
      <p:grpSp>
        <p:nvGrpSpPr>
          <p:cNvPr id="25" name="object 25"/>
          <p:cNvGrpSpPr/>
          <p:nvPr/>
        </p:nvGrpSpPr>
        <p:grpSpPr>
          <a:xfrm>
            <a:off x="1548269" y="4223765"/>
            <a:ext cx="1790700" cy="2791460"/>
            <a:chOff x="1548269" y="4223765"/>
            <a:chExt cx="1790700" cy="2791460"/>
          </a:xfrm>
        </p:grpSpPr>
        <p:sp>
          <p:nvSpPr>
            <p:cNvPr id="26" name="object 26"/>
            <p:cNvSpPr/>
            <p:nvPr/>
          </p:nvSpPr>
          <p:spPr>
            <a:xfrm>
              <a:off x="1561985" y="4238243"/>
              <a:ext cx="1772920" cy="2762250"/>
            </a:xfrm>
            <a:custGeom>
              <a:avLst/>
              <a:gdLst/>
              <a:ahLst/>
              <a:cxnLst/>
              <a:rect l="l" t="t" r="r" b="b"/>
              <a:pathLst>
                <a:path w="1772920" h="2762250">
                  <a:moveTo>
                    <a:pt x="1772412" y="2467356"/>
                  </a:moveTo>
                  <a:lnTo>
                    <a:pt x="1772412" y="295656"/>
                  </a:lnTo>
                  <a:lnTo>
                    <a:pt x="1768557" y="247752"/>
                  </a:lnTo>
                  <a:lnTo>
                    <a:pt x="1757397" y="202289"/>
                  </a:lnTo>
                  <a:lnTo>
                    <a:pt x="1739534" y="159881"/>
                  </a:lnTo>
                  <a:lnTo>
                    <a:pt x="1715572" y="121139"/>
                  </a:lnTo>
                  <a:lnTo>
                    <a:pt x="1686115" y="86677"/>
                  </a:lnTo>
                  <a:lnTo>
                    <a:pt x="1651766" y="57107"/>
                  </a:lnTo>
                  <a:lnTo>
                    <a:pt x="1613128" y="33041"/>
                  </a:lnTo>
                  <a:lnTo>
                    <a:pt x="1570805" y="15093"/>
                  </a:lnTo>
                  <a:lnTo>
                    <a:pt x="1525400" y="3875"/>
                  </a:lnTo>
                  <a:lnTo>
                    <a:pt x="1477518" y="0"/>
                  </a:lnTo>
                  <a:lnTo>
                    <a:pt x="295656" y="0"/>
                  </a:lnTo>
                  <a:lnTo>
                    <a:pt x="247752" y="3875"/>
                  </a:lnTo>
                  <a:lnTo>
                    <a:pt x="202289" y="15093"/>
                  </a:lnTo>
                  <a:lnTo>
                    <a:pt x="159881" y="33041"/>
                  </a:lnTo>
                  <a:lnTo>
                    <a:pt x="121139" y="57107"/>
                  </a:lnTo>
                  <a:lnTo>
                    <a:pt x="86677" y="86677"/>
                  </a:lnTo>
                  <a:lnTo>
                    <a:pt x="57107" y="121139"/>
                  </a:lnTo>
                  <a:lnTo>
                    <a:pt x="33041" y="159881"/>
                  </a:lnTo>
                  <a:lnTo>
                    <a:pt x="15093" y="202289"/>
                  </a:lnTo>
                  <a:lnTo>
                    <a:pt x="3875" y="247752"/>
                  </a:lnTo>
                  <a:lnTo>
                    <a:pt x="0" y="295656"/>
                  </a:lnTo>
                  <a:lnTo>
                    <a:pt x="0" y="2467356"/>
                  </a:lnTo>
                  <a:lnTo>
                    <a:pt x="3875" y="2515238"/>
                  </a:lnTo>
                  <a:lnTo>
                    <a:pt x="15093" y="2560643"/>
                  </a:lnTo>
                  <a:lnTo>
                    <a:pt x="33041" y="2602966"/>
                  </a:lnTo>
                  <a:lnTo>
                    <a:pt x="57107" y="2641604"/>
                  </a:lnTo>
                  <a:lnTo>
                    <a:pt x="86677" y="2675953"/>
                  </a:lnTo>
                  <a:lnTo>
                    <a:pt x="121139" y="2705410"/>
                  </a:lnTo>
                  <a:lnTo>
                    <a:pt x="159881" y="2729372"/>
                  </a:lnTo>
                  <a:lnTo>
                    <a:pt x="202289" y="2747235"/>
                  </a:lnTo>
                  <a:lnTo>
                    <a:pt x="247752" y="2758395"/>
                  </a:lnTo>
                  <a:lnTo>
                    <a:pt x="295656" y="2762250"/>
                  </a:lnTo>
                  <a:lnTo>
                    <a:pt x="1477518" y="2762250"/>
                  </a:lnTo>
                  <a:lnTo>
                    <a:pt x="1525400" y="2758395"/>
                  </a:lnTo>
                  <a:lnTo>
                    <a:pt x="1570805" y="2747235"/>
                  </a:lnTo>
                  <a:lnTo>
                    <a:pt x="1613128" y="2729372"/>
                  </a:lnTo>
                  <a:lnTo>
                    <a:pt x="1651766" y="2705410"/>
                  </a:lnTo>
                  <a:lnTo>
                    <a:pt x="1686115" y="2675953"/>
                  </a:lnTo>
                  <a:lnTo>
                    <a:pt x="1715572" y="2641604"/>
                  </a:lnTo>
                  <a:lnTo>
                    <a:pt x="1739534" y="2602966"/>
                  </a:lnTo>
                  <a:lnTo>
                    <a:pt x="1757397" y="2560643"/>
                  </a:lnTo>
                  <a:lnTo>
                    <a:pt x="1768557" y="2515238"/>
                  </a:lnTo>
                  <a:lnTo>
                    <a:pt x="1772412" y="2467356"/>
                  </a:lnTo>
                  <a:close/>
                </a:path>
              </a:pathLst>
            </a:custGeom>
            <a:solidFill>
              <a:srgbClr val="CCFFFF"/>
            </a:solidFill>
          </p:spPr>
          <p:txBody>
            <a:bodyPr wrap="square" lIns="0" tIns="0" rIns="0" bIns="0" rtlCol="0"/>
            <a:lstStyle/>
            <a:p>
              <a:endParaRPr/>
            </a:p>
          </p:txBody>
        </p:sp>
        <p:sp>
          <p:nvSpPr>
            <p:cNvPr id="27" name="object 27"/>
            <p:cNvSpPr/>
            <p:nvPr/>
          </p:nvSpPr>
          <p:spPr>
            <a:xfrm>
              <a:off x="1548269" y="4223765"/>
              <a:ext cx="1790700" cy="2791460"/>
            </a:xfrm>
            <a:custGeom>
              <a:avLst/>
              <a:gdLst/>
              <a:ahLst/>
              <a:cxnLst/>
              <a:rect l="l" t="t" r="r" b="b"/>
              <a:pathLst>
                <a:path w="1790700" h="2791459">
                  <a:moveTo>
                    <a:pt x="1790700" y="2547456"/>
                  </a:moveTo>
                  <a:lnTo>
                    <a:pt x="1790700" y="278130"/>
                  </a:lnTo>
                  <a:lnTo>
                    <a:pt x="1778000" y="229170"/>
                  </a:lnTo>
                  <a:lnTo>
                    <a:pt x="1765300" y="183159"/>
                  </a:lnTo>
                  <a:lnTo>
                    <a:pt x="1739900" y="140778"/>
                  </a:lnTo>
                  <a:lnTo>
                    <a:pt x="1714500" y="102704"/>
                  </a:lnTo>
                  <a:lnTo>
                    <a:pt x="1676400" y="69620"/>
                  </a:lnTo>
                  <a:lnTo>
                    <a:pt x="1638300" y="42203"/>
                  </a:lnTo>
                  <a:lnTo>
                    <a:pt x="1600200" y="21135"/>
                  </a:lnTo>
                  <a:lnTo>
                    <a:pt x="1549400" y="7094"/>
                  </a:lnTo>
                  <a:lnTo>
                    <a:pt x="1498600" y="762"/>
                  </a:lnTo>
                  <a:lnTo>
                    <a:pt x="1485900" y="0"/>
                  </a:lnTo>
                  <a:lnTo>
                    <a:pt x="304800" y="0"/>
                  </a:lnTo>
                  <a:lnTo>
                    <a:pt x="254000" y="4192"/>
                  </a:lnTo>
                  <a:lnTo>
                    <a:pt x="203199" y="15985"/>
                  </a:lnTo>
                  <a:lnTo>
                    <a:pt x="165099" y="34803"/>
                  </a:lnTo>
                  <a:lnTo>
                    <a:pt x="114299" y="60068"/>
                  </a:lnTo>
                  <a:lnTo>
                    <a:pt x="88899" y="91202"/>
                  </a:lnTo>
                  <a:lnTo>
                    <a:pt x="50799" y="127629"/>
                  </a:lnTo>
                  <a:lnTo>
                    <a:pt x="25399" y="168770"/>
                  </a:lnTo>
                  <a:lnTo>
                    <a:pt x="12699" y="214050"/>
                  </a:lnTo>
                  <a:lnTo>
                    <a:pt x="0" y="262890"/>
                  </a:lnTo>
                  <a:lnTo>
                    <a:pt x="0" y="2544318"/>
                  </a:lnTo>
                  <a:lnTo>
                    <a:pt x="12700" y="2590883"/>
                  </a:lnTo>
                  <a:lnTo>
                    <a:pt x="25400" y="2612949"/>
                  </a:lnTo>
                  <a:lnTo>
                    <a:pt x="25399" y="240030"/>
                  </a:lnTo>
                  <a:lnTo>
                    <a:pt x="38099" y="226314"/>
                  </a:lnTo>
                  <a:lnTo>
                    <a:pt x="38099" y="201168"/>
                  </a:lnTo>
                  <a:lnTo>
                    <a:pt x="50799" y="188214"/>
                  </a:lnTo>
                  <a:lnTo>
                    <a:pt x="63499" y="163830"/>
                  </a:lnTo>
                  <a:lnTo>
                    <a:pt x="63499" y="164592"/>
                  </a:lnTo>
                  <a:lnTo>
                    <a:pt x="76199" y="152400"/>
                  </a:lnTo>
                  <a:lnTo>
                    <a:pt x="76199" y="141732"/>
                  </a:lnTo>
                  <a:lnTo>
                    <a:pt x="88899" y="131064"/>
                  </a:lnTo>
                  <a:lnTo>
                    <a:pt x="88899" y="121158"/>
                  </a:lnTo>
                  <a:lnTo>
                    <a:pt x="114299" y="101346"/>
                  </a:lnTo>
                  <a:lnTo>
                    <a:pt x="114299" y="102108"/>
                  </a:lnTo>
                  <a:lnTo>
                    <a:pt x="126999" y="92964"/>
                  </a:lnTo>
                  <a:lnTo>
                    <a:pt x="139699" y="84582"/>
                  </a:lnTo>
                  <a:lnTo>
                    <a:pt x="152399" y="69342"/>
                  </a:lnTo>
                  <a:lnTo>
                    <a:pt x="152399" y="70104"/>
                  </a:lnTo>
                  <a:lnTo>
                    <a:pt x="165099" y="62484"/>
                  </a:lnTo>
                  <a:lnTo>
                    <a:pt x="165099" y="63246"/>
                  </a:lnTo>
                  <a:lnTo>
                    <a:pt x="177799" y="56388"/>
                  </a:lnTo>
                  <a:lnTo>
                    <a:pt x="203199" y="45720"/>
                  </a:lnTo>
                  <a:lnTo>
                    <a:pt x="215900" y="41148"/>
                  </a:lnTo>
                  <a:lnTo>
                    <a:pt x="215900" y="41910"/>
                  </a:lnTo>
                  <a:lnTo>
                    <a:pt x="228600" y="37338"/>
                  </a:lnTo>
                  <a:lnTo>
                    <a:pt x="228600" y="38100"/>
                  </a:lnTo>
                  <a:lnTo>
                    <a:pt x="241300" y="34290"/>
                  </a:lnTo>
                  <a:lnTo>
                    <a:pt x="254000" y="33147"/>
                  </a:lnTo>
                  <a:lnTo>
                    <a:pt x="254000" y="32004"/>
                  </a:lnTo>
                  <a:lnTo>
                    <a:pt x="279400" y="30480"/>
                  </a:lnTo>
                  <a:lnTo>
                    <a:pt x="292100" y="28956"/>
                  </a:lnTo>
                  <a:lnTo>
                    <a:pt x="1498600" y="28956"/>
                  </a:lnTo>
                  <a:lnTo>
                    <a:pt x="1524000" y="32004"/>
                  </a:lnTo>
                  <a:lnTo>
                    <a:pt x="1536700" y="34290"/>
                  </a:lnTo>
                  <a:lnTo>
                    <a:pt x="1549400" y="38100"/>
                  </a:lnTo>
                  <a:lnTo>
                    <a:pt x="1549400" y="37338"/>
                  </a:lnTo>
                  <a:lnTo>
                    <a:pt x="1574800" y="41910"/>
                  </a:lnTo>
                  <a:lnTo>
                    <a:pt x="1574800" y="43434"/>
                  </a:lnTo>
                  <a:lnTo>
                    <a:pt x="1587500" y="45720"/>
                  </a:lnTo>
                  <a:lnTo>
                    <a:pt x="1587500" y="48387"/>
                  </a:lnTo>
                  <a:lnTo>
                    <a:pt x="1600200" y="51054"/>
                  </a:lnTo>
                  <a:lnTo>
                    <a:pt x="1612900" y="56388"/>
                  </a:lnTo>
                  <a:lnTo>
                    <a:pt x="1612900" y="62484"/>
                  </a:lnTo>
                  <a:lnTo>
                    <a:pt x="1625600" y="70104"/>
                  </a:lnTo>
                  <a:lnTo>
                    <a:pt x="1625600" y="69342"/>
                  </a:lnTo>
                  <a:lnTo>
                    <a:pt x="1651000" y="84582"/>
                  </a:lnTo>
                  <a:lnTo>
                    <a:pt x="1663700" y="92964"/>
                  </a:lnTo>
                  <a:lnTo>
                    <a:pt x="1676400" y="102108"/>
                  </a:lnTo>
                  <a:lnTo>
                    <a:pt x="1676400" y="101346"/>
                  </a:lnTo>
                  <a:lnTo>
                    <a:pt x="1689100" y="111252"/>
                  </a:lnTo>
                  <a:lnTo>
                    <a:pt x="1689100" y="120396"/>
                  </a:lnTo>
                  <a:lnTo>
                    <a:pt x="1714500" y="141732"/>
                  </a:lnTo>
                  <a:lnTo>
                    <a:pt x="1714500" y="152400"/>
                  </a:lnTo>
                  <a:lnTo>
                    <a:pt x="1727200" y="164592"/>
                  </a:lnTo>
                  <a:lnTo>
                    <a:pt x="1727200" y="163830"/>
                  </a:lnTo>
                  <a:lnTo>
                    <a:pt x="1739900" y="188214"/>
                  </a:lnTo>
                  <a:lnTo>
                    <a:pt x="1739900" y="200406"/>
                  </a:lnTo>
                  <a:lnTo>
                    <a:pt x="1752600" y="213360"/>
                  </a:lnTo>
                  <a:lnTo>
                    <a:pt x="1752600" y="239268"/>
                  </a:lnTo>
                  <a:lnTo>
                    <a:pt x="1765300" y="253746"/>
                  </a:lnTo>
                  <a:lnTo>
                    <a:pt x="1765300" y="2616044"/>
                  </a:lnTo>
                  <a:lnTo>
                    <a:pt x="1778000" y="2594320"/>
                  </a:lnTo>
                  <a:lnTo>
                    <a:pt x="1790700" y="2547456"/>
                  </a:lnTo>
                  <a:close/>
                </a:path>
                <a:path w="1790700" h="2791459">
                  <a:moveTo>
                    <a:pt x="266700" y="2759202"/>
                  </a:moveTo>
                  <a:lnTo>
                    <a:pt x="228600" y="2753868"/>
                  </a:lnTo>
                  <a:lnTo>
                    <a:pt x="190500" y="2740152"/>
                  </a:lnTo>
                  <a:lnTo>
                    <a:pt x="190500" y="2740914"/>
                  </a:lnTo>
                  <a:lnTo>
                    <a:pt x="165100" y="2728722"/>
                  </a:lnTo>
                  <a:lnTo>
                    <a:pt x="152400" y="2721864"/>
                  </a:lnTo>
                  <a:lnTo>
                    <a:pt x="152400" y="2715006"/>
                  </a:lnTo>
                  <a:lnTo>
                    <a:pt x="139700" y="2706624"/>
                  </a:lnTo>
                  <a:lnTo>
                    <a:pt x="139700" y="2707386"/>
                  </a:lnTo>
                  <a:lnTo>
                    <a:pt x="127000" y="2698242"/>
                  </a:lnTo>
                  <a:lnTo>
                    <a:pt x="127000" y="2699004"/>
                  </a:lnTo>
                  <a:lnTo>
                    <a:pt x="114300" y="2689098"/>
                  </a:lnTo>
                  <a:lnTo>
                    <a:pt x="114300" y="2689860"/>
                  </a:lnTo>
                  <a:lnTo>
                    <a:pt x="101600" y="2679954"/>
                  </a:lnTo>
                  <a:lnTo>
                    <a:pt x="101600" y="2680716"/>
                  </a:lnTo>
                  <a:lnTo>
                    <a:pt x="88900" y="2670048"/>
                  </a:lnTo>
                  <a:lnTo>
                    <a:pt x="88900" y="2660904"/>
                  </a:lnTo>
                  <a:lnTo>
                    <a:pt x="76200" y="2649474"/>
                  </a:lnTo>
                  <a:lnTo>
                    <a:pt x="76200" y="2638806"/>
                  </a:lnTo>
                  <a:lnTo>
                    <a:pt x="63500" y="2627376"/>
                  </a:lnTo>
                  <a:lnTo>
                    <a:pt x="50800" y="2615184"/>
                  </a:lnTo>
                  <a:lnTo>
                    <a:pt x="50800" y="2603754"/>
                  </a:lnTo>
                  <a:lnTo>
                    <a:pt x="38100" y="2590800"/>
                  </a:lnTo>
                  <a:lnTo>
                    <a:pt x="38100" y="2565654"/>
                  </a:lnTo>
                  <a:lnTo>
                    <a:pt x="25400" y="2551176"/>
                  </a:lnTo>
                  <a:lnTo>
                    <a:pt x="25400" y="2612949"/>
                  </a:lnTo>
                  <a:lnTo>
                    <a:pt x="38100" y="2635015"/>
                  </a:lnTo>
                  <a:lnTo>
                    <a:pt x="63500" y="2675327"/>
                  </a:lnTo>
                  <a:lnTo>
                    <a:pt x="88900" y="2710434"/>
                  </a:lnTo>
                  <a:lnTo>
                    <a:pt x="165100" y="2755899"/>
                  </a:lnTo>
                  <a:lnTo>
                    <a:pt x="203200" y="2775427"/>
                  </a:lnTo>
                  <a:lnTo>
                    <a:pt x="254000" y="2787414"/>
                  </a:lnTo>
                  <a:lnTo>
                    <a:pt x="254000" y="2759202"/>
                  </a:lnTo>
                  <a:lnTo>
                    <a:pt x="266700" y="2759202"/>
                  </a:lnTo>
                  <a:close/>
                </a:path>
                <a:path w="1790700" h="2791459">
                  <a:moveTo>
                    <a:pt x="266700" y="32004"/>
                  </a:moveTo>
                  <a:lnTo>
                    <a:pt x="254000" y="32004"/>
                  </a:lnTo>
                  <a:lnTo>
                    <a:pt x="254000" y="33147"/>
                  </a:lnTo>
                  <a:lnTo>
                    <a:pt x="266700" y="32004"/>
                  </a:lnTo>
                  <a:close/>
                </a:path>
                <a:path w="1790700" h="2791459">
                  <a:moveTo>
                    <a:pt x="1574800" y="2776502"/>
                  </a:moveTo>
                  <a:lnTo>
                    <a:pt x="1574800" y="2750058"/>
                  </a:lnTo>
                  <a:lnTo>
                    <a:pt x="1549400" y="2753868"/>
                  </a:lnTo>
                  <a:lnTo>
                    <a:pt x="1536700" y="2756916"/>
                  </a:lnTo>
                  <a:lnTo>
                    <a:pt x="1511300" y="2761488"/>
                  </a:lnTo>
                  <a:lnTo>
                    <a:pt x="1485900" y="2763012"/>
                  </a:lnTo>
                  <a:lnTo>
                    <a:pt x="304800" y="2763012"/>
                  </a:lnTo>
                  <a:lnTo>
                    <a:pt x="279400" y="2761488"/>
                  </a:lnTo>
                  <a:lnTo>
                    <a:pt x="254000" y="2759202"/>
                  </a:lnTo>
                  <a:lnTo>
                    <a:pt x="254000" y="2787414"/>
                  </a:lnTo>
                  <a:lnTo>
                    <a:pt x="304800" y="2791206"/>
                  </a:lnTo>
                  <a:lnTo>
                    <a:pt x="1498600" y="2791206"/>
                  </a:lnTo>
                  <a:lnTo>
                    <a:pt x="1511300" y="2789682"/>
                  </a:lnTo>
                  <a:lnTo>
                    <a:pt x="1562100" y="2780614"/>
                  </a:lnTo>
                  <a:lnTo>
                    <a:pt x="1574800" y="2776502"/>
                  </a:lnTo>
                  <a:close/>
                </a:path>
                <a:path w="1790700" h="2791459">
                  <a:moveTo>
                    <a:pt x="1574800" y="43434"/>
                  </a:moveTo>
                  <a:lnTo>
                    <a:pt x="1574800" y="41910"/>
                  </a:lnTo>
                  <a:lnTo>
                    <a:pt x="1562100" y="41148"/>
                  </a:lnTo>
                  <a:lnTo>
                    <a:pt x="1574800" y="43434"/>
                  </a:lnTo>
                  <a:close/>
                </a:path>
                <a:path w="1790700" h="2791459">
                  <a:moveTo>
                    <a:pt x="1587500" y="2772390"/>
                  </a:moveTo>
                  <a:lnTo>
                    <a:pt x="1587500" y="2745486"/>
                  </a:lnTo>
                  <a:lnTo>
                    <a:pt x="1562100" y="2750058"/>
                  </a:lnTo>
                  <a:lnTo>
                    <a:pt x="1574800" y="2750058"/>
                  </a:lnTo>
                  <a:lnTo>
                    <a:pt x="1574800" y="2776502"/>
                  </a:lnTo>
                  <a:lnTo>
                    <a:pt x="1587500" y="2772390"/>
                  </a:lnTo>
                  <a:close/>
                </a:path>
                <a:path w="1790700" h="2791459">
                  <a:moveTo>
                    <a:pt x="1587500" y="48387"/>
                  </a:moveTo>
                  <a:lnTo>
                    <a:pt x="1587500" y="45720"/>
                  </a:lnTo>
                  <a:lnTo>
                    <a:pt x="1574800" y="45720"/>
                  </a:lnTo>
                  <a:lnTo>
                    <a:pt x="1587500" y="48387"/>
                  </a:lnTo>
                  <a:close/>
                </a:path>
                <a:path w="1790700" h="2791459">
                  <a:moveTo>
                    <a:pt x="1612900" y="2764165"/>
                  </a:moveTo>
                  <a:lnTo>
                    <a:pt x="1612900" y="2734818"/>
                  </a:lnTo>
                  <a:lnTo>
                    <a:pt x="1600200" y="2740914"/>
                  </a:lnTo>
                  <a:lnTo>
                    <a:pt x="1600200" y="2740152"/>
                  </a:lnTo>
                  <a:lnTo>
                    <a:pt x="1574800" y="2745486"/>
                  </a:lnTo>
                  <a:lnTo>
                    <a:pt x="1587500" y="2745486"/>
                  </a:lnTo>
                  <a:lnTo>
                    <a:pt x="1587500" y="2772390"/>
                  </a:lnTo>
                  <a:lnTo>
                    <a:pt x="1612900" y="2764165"/>
                  </a:lnTo>
                  <a:close/>
                </a:path>
                <a:path w="1790700" h="2791459">
                  <a:moveTo>
                    <a:pt x="1612900" y="63246"/>
                  </a:moveTo>
                  <a:lnTo>
                    <a:pt x="1612900" y="56388"/>
                  </a:lnTo>
                  <a:lnTo>
                    <a:pt x="1600200" y="56388"/>
                  </a:lnTo>
                  <a:lnTo>
                    <a:pt x="1612900" y="63246"/>
                  </a:lnTo>
                  <a:close/>
                </a:path>
                <a:path w="1790700" h="2791459">
                  <a:moveTo>
                    <a:pt x="1765300" y="2616044"/>
                  </a:moveTo>
                  <a:lnTo>
                    <a:pt x="1765300" y="2538222"/>
                  </a:lnTo>
                  <a:lnTo>
                    <a:pt x="1752600" y="2551938"/>
                  </a:lnTo>
                  <a:lnTo>
                    <a:pt x="1752600" y="2577846"/>
                  </a:lnTo>
                  <a:lnTo>
                    <a:pt x="1739900" y="2591562"/>
                  </a:lnTo>
                  <a:lnTo>
                    <a:pt x="1739900" y="2602992"/>
                  </a:lnTo>
                  <a:lnTo>
                    <a:pt x="1727200" y="2615946"/>
                  </a:lnTo>
                  <a:lnTo>
                    <a:pt x="1727200" y="2627376"/>
                  </a:lnTo>
                  <a:lnTo>
                    <a:pt x="1714500" y="2638806"/>
                  </a:lnTo>
                  <a:lnTo>
                    <a:pt x="1714500" y="2649474"/>
                  </a:lnTo>
                  <a:lnTo>
                    <a:pt x="1701800" y="2660904"/>
                  </a:lnTo>
                  <a:lnTo>
                    <a:pt x="1701800" y="2660142"/>
                  </a:lnTo>
                  <a:lnTo>
                    <a:pt x="1689100" y="2670810"/>
                  </a:lnTo>
                  <a:lnTo>
                    <a:pt x="1689100" y="2679954"/>
                  </a:lnTo>
                  <a:lnTo>
                    <a:pt x="1676400" y="2689860"/>
                  </a:lnTo>
                  <a:lnTo>
                    <a:pt x="1676400" y="2689098"/>
                  </a:lnTo>
                  <a:lnTo>
                    <a:pt x="1663700" y="2699004"/>
                  </a:lnTo>
                  <a:lnTo>
                    <a:pt x="1663700" y="2698242"/>
                  </a:lnTo>
                  <a:lnTo>
                    <a:pt x="1651000" y="2707386"/>
                  </a:lnTo>
                  <a:lnTo>
                    <a:pt x="1651000" y="2706624"/>
                  </a:lnTo>
                  <a:lnTo>
                    <a:pt x="1638300" y="2715006"/>
                  </a:lnTo>
                  <a:lnTo>
                    <a:pt x="1638300" y="2714244"/>
                  </a:lnTo>
                  <a:lnTo>
                    <a:pt x="1625600" y="2721864"/>
                  </a:lnTo>
                  <a:lnTo>
                    <a:pt x="1612900" y="2728722"/>
                  </a:lnTo>
                  <a:lnTo>
                    <a:pt x="1600200" y="2734818"/>
                  </a:lnTo>
                  <a:lnTo>
                    <a:pt x="1612900" y="2734818"/>
                  </a:lnTo>
                  <a:lnTo>
                    <a:pt x="1612900" y="2764165"/>
                  </a:lnTo>
                  <a:lnTo>
                    <a:pt x="1651000" y="2740995"/>
                  </a:lnTo>
                  <a:lnTo>
                    <a:pt x="1689100" y="2711765"/>
                  </a:lnTo>
                  <a:lnTo>
                    <a:pt x="1727200" y="2677135"/>
                  </a:lnTo>
                  <a:lnTo>
                    <a:pt x="1752600" y="2637767"/>
                  </a:lnTo>
                  <a:lnTo>
                    <a:pt x="1765300" y="2616044"/>
                  </a:lnTo>
                  <a:close/>
                </a:path>
              </a:pathLst>
            </a:custGeom>
            <a:solidFill>
              <a:srgbClr val="00FFFF"/>
            </a:solidFill>
          </p:spPr>
          <p:txBody>
            <a:bodyPr wrap="square" lIns="0" tIns="0" rIns="0" bIns="0" rtlCol="0"/>
            <a:lstStyle/>
            <a:p>
              <a:endParaRPr/>
            </a:p>
          </p:txBody>
        </p:sp>
      </p:grpSp>
      <p:sp>
        <p:nvSpPr>
          <p:cNvPr id="28" name="object 28"/>
          <p:cNvSpPr txBox="1"/>
          <p:nvPr/>
        </p:nvSpPr>
        <p:spPr>
          <a:xfrm>
            <a:off x="1671961" y="4351273"/>
            <a:ext cx="1570355" cy="2616200"/>
          </a:xfrm>
          <a:prstGeom prst="rect">
            <a:avLst/>
          </a:prstGeom>
        </p:spPr>
        <p:txBody>
          <a:bodyPr vert="horz" wrap="square" lIns="0" tIns="12065" rIns="0" bIns="0" rtlCol="0">
            <a:spAutoFit/>
          </a:bodyPr>
          <a:lstStyle/>
          <a:p>
            <a:pPr marL="12700" marR="5080" algn="just">
              <a:lnSpc>
                <a:spcPct val="100000"/>
              </a:lnSpc>
              <a:spcBef>
                <a:spcPts val="95"/>
              </a:spcBef>
            </a:pPr>
            <a:r>
              <a:rPr sz="1700" b="1" spc="90" dirty="0">
                <a:latin typeface="微軟正黑體"/>
                <a:cs typeface="微軟正黑體"/>
              </a:rPr>
              <a:t>技(綜)高校內推 </a:t>
            </a:r>
            <a:r>
              <a:rPr sz="1700" b="1" spc="25" dirty="0">
                <a:latin typeface="微軟正黑體"/>
                <a:cs typeface="微軟正黑體"/>
              </a:rPr>
              <a:t>薦校內排名在各 </a:t>
            </a:r>
            <a:r>
              <a:rPr sz="1700" b="1" spc="10" dirty="0">
                <a:latin typeface="微軟正黑體"/>
                <a:cs typeface="微軟正黑體"/>
              </a:rPr>
              <a:t>科組學程前</a:t>
            </a:r>
            <a:r>
              <a:rPr sz="1700" b="1" spc="-30" dirty="0">
                <a:latin typeface="微軟正黑體"/>
                <a:cs typeface="微軟正黑體"/>
              </a:rPr>
              <a:t>30% </a:t>
            </a:r>
            <a:r>
              <a:rPr sz="1700" b="1" spc="-415" dirty="0">
                <a:latin typeface="微軟正黑體"/>
                <a:cs typeface="微軟正黑體"/>
              </a:rPr>
              <a:t> </a:t>
            </a:r>
            <a:r>
              <a:rPr sz="1700" b="1" spc="25" dirty="0">
                <a:latin typeface="微軟正黑體"/>
                <a:cs typeface="微軟正黑體"/>
              </a:rPr>
              <a:t>之應屆畢業生， </a:t>
            </a:r>
            <a:r>
              <a:rPr sz="1700" b="1" spc="-50" dirty="0">
                <a:latin typeface="微軟正黑體"/>
                <a:cs typeface="微軟正黑體"/>
              </a:rPr>
              <a:t>至多15名</a:t>
            </a:r>
            <a:endParaRPr sz="1700">
              <a:latin typeface="微軟正黑體"/>
              <a:cs typeface="微軟正黑體"/>
            </a:endParaRPr>
          </a:p>
          <a:p>
            <a:pPr marL="104775" marR="214629">
              <a:lnSpc>
                <a:spcPct val="100000"/>
              </a:lnSpc>
              <a:spcBef>
                <a:spcPts val="420"/>
              </a:spcBef>
            </a:pPr>
            <a:r>
              <a:rPr sz="1400" spc="-5" dirty="0">
                <a:latin typeface="微軟正黑體"/>
                <a:cs typeface="微軟正黑體"/>
              </a:rPr>
              <a:t>全程就讀同一所 技(綜)高</a:t>
            </a:r>
            <a:endParaRPr sz="1400">
              <a:latin typeface="微軟正黑體"/>
              <a:cs typeface="微軟正黑體"/>
            </a:endParaRPr>
          </a:p>
          <a:p>
            <a:pPr marL="189865" indent="-177800">
              <a:lnSpc>
                <a:spcPct val="100000"/>
              </a:lnSpc>
              <a:spcBef>
                <a:spcPts val="300"/>
              </a:spcBef>
              <a:buFont typeface="Arial"/>
              <a:buChar char="•"/>
              <a:tabLst>
                <a:tab pos="190500" algn="l"/>
              </a:tabLst>
            </a:pPr>
            <a:r>
              <a:rPr sz="1700" b="1" spc="-5" dirty="0">
                <a:latin typeface="微軟正黑體"/>
                <a:cs typeface="微軟正黑體"/>
              </a:rPr>
              <a:t>專業群科</a:t>
            </a:r>
            <a:endParaRPr sz="1700">
              <a:latin typeface="微軟正黑體"/>
              <a:cs typeface="微軟正黑體"/>
            </a:endParaRPr>
          </a:p>
          <a:p>
            <a:pPr marL="189865" marR="78105" indent="-177800">
              <a:lnSpc>
                <a:spcPct val="100000"/>
              </a:lnSpc>
              <a:buFont typeface="Arial"/>
              <a:buChar char="•"/>
              <a:tabLst>
                <a:tab pos="190500" algn="l"/>
              </a:tabLst>
            </a:pPr>
            <a:r>
              <a:rPr sz="1700" b="1" spc="-5" dirty="0">
                <a:latin typeface="微軟正黑體"/>
                <a:cs typeface="微軟正黑體"/>
              </a:rPr>
              <a:t>修畢專門學程  25學分</a:t>
            </a:r>
            <a:endParaRPr sz="1700">
              <a:latin typeface="微軟正黑體"/>
              <a:cs typeface="微軟正黑體"/>
            </a:endParaRPr>
          </a:p>
        </p:txBody>
      </p:sp>
      <p:sp>
        <p:nvSpPr>
          <p:cNvPr id="29" name="object 29"/>
          <p:cNvSpPr/>
          <p:nvPr/>
        </p:nvSpPr>
        <p:spPr>
          <a:xfrm>
            <a:off x="3521849" y="4238244"/>
            <a:ext cx="1877695" cy="2762250"/>
          </a:xfrm>
          <a:custGeom>
            <a:avLst/>
            <a:gdLst/>
            <a:ahLst/>
            <a:cxnLst/>
            <a:rect l="l" t="t" r="r" b="b"/>
            <a:pathLst>
              <a:path w="1877695" h="2762250">
                <a:moveTo>
                  <a:pt x="1877568" y="2449830"/>
                </a:moveTo>
                <a:lnTo>
                  <a:pt x="1877568" y="313182"/>
                </a:lnTo>
                <a:lnTo>
                  <a:pt x="1874173" y="266900"/>
                </a:lnTo>
                <a:lnTo>
                  <a:pt x="1864313" y="222727"/>
                </a:lnTo>
                <a:lnTo>
                  <a:pt x="1848476" y="181148"/>
                </a:lnTo>
                <a:lnTo>
                  <a:pt x="1827151" y="142647"/>
                </a:lnTo>
                <a:lnTo>
                  <a:pt x="1800824" y="107708"/>
                </a:lnTo>
                <a:lnTo>
                  <a:pt x="1769983" y="76815"/>
                </a:lnTo>
                <a:lnTo>
                  <a:pt x="1735116" y="50453"/>
                </a:lnTo>
                <a:lnTo>
                  <a:pt x="1696712" y="29106"/>
                </a:lnTo>
                <a:lnTo>
                  <a:pt x="1655257" y="13259"/>
                </a:lnTo>
                <a:lnTo>
                  <a:pt x="1611240" y="3395"/>
                </a:lnTo>
                <a:lnTo>
                  <a:pt x="1565148" y="0"/>
                </a:lnTo>
                <a:lnTo>
                  <a:pt x="313182" y="0"/>
                </a:lnTo>
                <a:lnTo>
                  <a:pt x="266900" y="3395"/>
                </a:lnTo>
                <a:lnTo>
                  <a:pt x="222727" y="13259"/>
                </a:lnTo>
                <a:lnTo>
                  <a:pt x="181148" y="29106"/>
                </a:lnTo>
                <a:lnTo>
                  <a:pt x="142647" y="50453"/>
                </a:lnTo>
                <a:lnTo>
                  <a:pt x="107708" y="76815"/>
                </a:lnTo>
                <a:lnTo>
                  <a:pt x="76815" y="107708"/>
                </a:lnTo>
                <a:lnTo>
                  <a:pt x="50453" y="142647"/>
                </a:lnTo>
                <a:lnTo>
                  <a:pt x="29106" y="181148"/>
                </a:lnTo>
                <a:lnTo>
                  <a:pt x="13259" y="222727"/>
                </a:lnTo>
                <a:lnTo>
                  <a:pt x="3395" y="266900"/>
                </a:lnTo>
                <a:lnTo>
                  <a:pt x="0" y="313182"/>
                </a:lnTo>
                <a:lnTo>
                  <a:pt x="0" y="2449830"/>
                </a:lnTo>
                <a:lnTo>
                  <a:pt x="3395" y="2495922"/>
                </a:lnTo>
                <a:lnTo>
                  <a:pt x="13259" y="2539939"/>
                </a:lnTo>
                <a:lnTo>
                  <a:pt x="29106" y="2581394"/>
                </a:lnTo>
                <a:lnTo>
                  <a:pt x="50453" y="2619798"/>
                </a:lnTo>
                <a:lnTo>
                  <a:pt x="76815" y="2654665"/>
                </a:lnTo>
                <a:lnTo>
                  <a:pt x="107708" y="2685506"/>
                </a:lnTo>
                <a:lnTo>
                  <a:pt x="142647" y="2711833"/>
                </a:lnTo>
                <a:lnTo>
                  <a:pt x="181148" y="2733158"/>
                </a:lnTo>
                <a:lnTo>
                  <a:pt x="222727" y="2748995"/>
                </a:lnTo>
                <a:lnTo>
                  <a:pt x="266900" y="2758855"/>
                </a:lnTo>
                <a:lnTo>
                  <a:pt x="313182" y="2762250"/>
                </a:lnTo>
                <a:lnTo>
                  <a:pt x="1565148" y="2762250"/>
                </a:lnTo>
                <a:lnTo>
                  <a:pt x="1611240" y="2758855"/>
                </a:lnTo>
                <a:lnTo>
                  <a:pt x="1655257" y="2748995"/>
                </a:lnTo>
                <a:lnTo>
                  <a:pt x="1696712" y="2733158"/>
                </a:lnTo>
                <a:lnTo>
                  <a:pt x="1735116" y="2711833"/>
                </a:lnTo>
                <a:lnTo>
                  <a:pt x="1769983" y="2685506"/>
                </a:lnTo>
                <a:lnTo>
                  <a:pt x="1800824" y="2654665"/>
                </a:lnTo>
                <a:lnTo>
                  <a:pt x="1827151" y="2619798"/>
                </a:lnTo>
                <a:lnTo>
                  <a:pt x="1848476" y="2581394"/>
                </a:lnTo>
                <a:lnTo>
                  <a:pt x="1864313" y="2539939"/>
                </a:lnTo>
                <a:lnTo>
                  <a:pt x="1874173" y="2495922"/>
                </a:lnTo>
                <a:lnTo>
                  <a:pt x="1877568" y="2449830"/>
                </a:lnTo>
                <a:close/>
              </a:path>
            </a:pathLst>
          </a:custGeom>
          <a:solidFill>
            <a:srgbClr val="CCFFFF"/>
          </a:solidFill>
        </p:spPr>
        <p:txBody>
          <a:bodyPr wrap="square" lIns="0" tIns="0" rIns="0" bIns="0" rtlCol="0"/>
          <a:lstStyle/>
          <a:p>
            <a:endParaRPr/>
          </a:p>
        </p:txBody>
      </p:sp>
      <p:sp>
        <p:nvSpPr>
          <p:cNvPr id="30" name="object 30"/>
          <p:cNvSpPr txBox="1"/>
          <p:nvPr/>
        </p:nvSpPr>
        <p:spPr>
          <a:xfrm>
            <a:off x="3636397" y="4356608"/>
            <a:ext cx="1535430" cy="1061720"/>
          </a:xfrm>
          <a:prstGeom prst="rect">
            <a:avLst/>
          </a:prstGeom>
        </p:spPr>
        <p:txBody>
          <a:bodyPr vert="horz" wrap="square" lIns="0" tIns="12065" rIns="0" bIns="0" rtlCol="0">
            <a:spAutoFit/>
          </a:bodyPr>
          <a:lstStyle/>
          <a:p>
            <a:pPr marL="12700" marR="5080">
              <a:lnSpc>
                <a:spcPct val="100000"/>
              </a:lnSpc>
              <a:spcBef>
                <a:spcPts val="95"/>
              </a:spcBef>
            </a:pPr>
            <a:r>
              <a:rPr sz="1700" b="1" spc="-5" dirty="0">
                <a:latin typeface="微軟正黑體"/>
                <a:cs typeface="微軟正黑體"/>
              </a:rPr>
              <a:t>平衡城鄉差距、 校校等值，達成</a:t>
            </a:r>
            <a:endParaRPr sz="1700">
              <a:latin typeface="微軟正黑體"/>
              <a:cs typeface="微軟正黑體"/>
            </a:endParaRPr>
          </a:p>
          <a:p>
            <a:pPr marL="12700" marR="5080">
              <a:lnSpc>
                <a:spcPct val="100000"/>
              </a:lnSpc>
            </a:pPr>
            <a:r>
              <a:rPr sz="1700" b="1" spc="-5" dirty="0">
                <a:latin typeface="微軟正黑體"/>
                <a:cs typeface="微軟正黑體"/>
              </a:rPr>
              <a:t>「高中均質、區 域均衡」的目標</a:t>
            </a:r>
            <a:endParaRPr sz="1700">
              <a:latin typeface="微軟正黑體"/>
              <a:cs typeface="微軟正黑體"/>
            </a:endParaRPr>
          </a:p>
        </p:txBody>
      </p:sp>
      <p:sp>
        <p:nvSpPr>
          <p:cNvPr id="31" name="object 31"/>
          <p:cNvSpPr/>
          <p:nvPr/>
        </p:nvSpPr>
        <p:spPr>
          <a:xfrm>
            <a:off x="5586869" y="4238244"/>
            <a:ext cx="1945639" cy="2762250"/>
          </a:xfrm>
          <a:custGeom>
            <a:avLst/>
            <a:gdLst/>
            <a:ahLst/>
            <a:cxnLst/>
            <a:rect l="l" t="t" r="r" b="b"/>
            <a:pathLst>
              <a:path w="1945640" h="2762250">
                <a:moveTo>
                  <a:pt x="1945386" y="2438400"/>
                </a:moveTo>
                <a:lnTo>
                  <a:pt x="1945386" y="324611"/>
                </a:lnTo>
                <a:lnTo>
                  <a:pt x="1941879" y="276690"/>
                </a:lnTo>
                <a:lnTo>
                  <a:pt x="1931691" y="230935"/>
                </a:lnTo>
                <a:lnTo>
                  <a:pt x="1915321" y="187853"/>
                </a:lnTo>
                <a:lnTo>
                  <a:pt x="1893265" y="147949"/>
                </a:lnTo>
                <a:lnTo>
                  <a:pt x="1866022" y="111727"/>
                </a:lnTo>
                <a:lnTo>
                  <a:pt x="1834091" y="79692"/>
                </a:lnTo>
                <a:lnTo>
                  <a:pt x="1797969" y="52349"/>
                </a:lnTo>
                <a:lnTo>
                  <a:pt x="1758154" y="30204"/>
                </a:lnTo>
                <a:lnTo>
                  <a:pt x="1715145" y="13760"/>
                </a:lnTo>
                <a:lnTo>
                  <a:pt x="1669440" y="3524"/>
                </a:lnTo>
                <a:lnTo>
                  <a:pt x="1621536" y="0"/>
                </a:lnTo>
                <a:lnTo>
                  <a:pt x="324612" y="0"/>
                </a:lnTo>
                <a:lnTo>
                  <a:pt x="276690" y="3524"/>
                </a:lnTo>
                <a:lnTo>
                  <a:pt x="230935" y="13760"/>
                </a:lnTo>
                <a:lnTo>
                  <a:pt x="187853" y="30204"/>
                </a:lnTo>
                <a:lnTo>
                  <a:pt x="147949" y="52349"/>
                </a:lnTo>
                <a:lnTo>
                  <a:pt x="111727" y="79692"/>
                </a:lnTo>
                <a:lnTo>
                  <a:pt x="79692" y="111727"/>
                </a:lnTo>
                <a:lnTo>
                  <a:pt x="52349" y="147949"/>
                </a:lnTo>
                <a:lnTo>
                  <a:pt x="30204" y="187853"/>
                </a:lnTo>
                <a:lnTo>
                  <a:pt x="13760" y="230935"/>
                </a:lnTo>
                <a:lnTo>
                  <a:pt x="3524" y="276690"/>
                </a:lnTo>
                <a:lnTo>
                  <a:pt x="0" y="324612"/>
                </a:lnTo>
                <a:lnTo>
                  <a:pt x="0" y="2438400"/>
                </a:lnTo>
                <a:lnTo>
                  <a:pt x="3524" y="2486304"/>
                </a:lnTo>
                <a:lnTo>
                  <a:pt x="13760" y="2532009"/>
                </a:lnTo>
                <a:lnTo>
                  <a:pt x="30204" y="2575018"/>
                </a:lnTo>
                <a:lnTo>
                  <a:pt x="52349" y="2614833"/>
                </a:lnTo>
                <a:lnTo>
                  <a:pt x="79692" y="2650955"/>
                </a:lnTo>
                <a:lnTo>
                  <a:pt x="111727" y="2682886"/>
                </a:lnTo>
                <a:lnTo>
                  <a:pt x="147949" y="2710129"/>
                </a:lnTo>
                <a:lnTo>
                  <a:pt x="187853" y="2732185"/>
                </a:lnTo>
                <a:lnTo>
                  <a:pt x="230935" y="2748555"/>
                </a:lnTo>
                <a:lnTo>
                  <a:pt x="276690" y="2758743"/>
                </a:lnTo>
                <a:lnTo>
                  <a:pt x="324612" y="2762250"/>
                </a:lnTo>
                <a:lnTo>
                  <a:pt x="1621536" y="2762250"/>
                </a:lnTo>
                <a:lnTo>
                  <a:pt x="1669440" y="2758743"/>
                </a:lnTo>
                <a:lnTo>
                  <a:pt x="1715145" y="2748555"/>
                </a:lnTo>
                <a:lnTo>
                  <a:pt x="1758154" y="2732185"/>
                </a:lnTo>
                <a:lnTo>
                  <a:pt x="1797969" y="2710129"/>
                </a:lnTo>
                <a:lnTo>
                  <a:pt x="1834091" y="2682886"/>
                </a:lnTo>
                <a:lnTo>
                  <a:pt x="1866022" y="2650955"/>
                </a:lnTo>
                <a:lnTo>
                  <a:pt x="1893265" y="2614833"/>
                </a:lnTo>
                <a:lnTo>
                  <a:pt x="1915321" y="2575018"/>
                </a:lnTo>
                <a:lnTo>
                  <a:pt x="1931691" y="2532009"/>
                </a:lnTo>
                <a:lnTo>
                  <a:pt x="1941879" y="2486304"/>
                </a:lnTo>
                <a:lnTo>
                  <a:pt x="1945386" y="2438400"/>
                </a:lnTo>
                <a:close/>
              </a:path>
            </a:pathLst>
          </a:custGeom>
          <a:solidFill>
            <a:srgbClr val="CCFFFF"/>
          </a:solidFill>
        </p:spPr>
        <p:txBody>
          <a:bodyPr wrap="square" lIns="0" tIns="0" rIns="0" bIns="0" rtlCol="0"/>
          <a:lstStyle/>
          <a:p>
            <a:endParaRPr/>
          </a:p>
        </p:txBody>
      </p:sp>
      <p:sp>
        <p:nvSpPr>
          <p:cNvPr id="32" name="object 32"/>
          <p:cNvSpPr txBox="1"/>
          <p:nvPr/>
        </p:nvSpPr>
        <p:spPr>
          <a:xfrm>
            <a:off x="5760091" y="4359655"/>
            <a:ext cx="1644014" cy="1529080"/>
          </a:xfrm>
          <a:prstGeom prst="rect">
            <a:avLst/>
          </a:prstGeom>
        </p:spPr>
        <p:txBody>
          <a:bodyPr vert="horz" wrap="square" lIns="0" tIns="12065" rIns="0" bIns="0" rtlCol="0">
            <a:spAutoFit/>
          </a:bodyPr>
          <a:lstStyle/>
          <a:p>
            <a:pPr marL="12700" marR="113664" algn="just">
              <a:lnSpc>
                <a:spcPct val="100000"/>
              </a:lnSpc>
              <a:spcBef>
                <a:spcPts val="95"/>
              </a:spcBef>
            </a:pPr>
            <a:r>
              <a:rPr sz="1700" b="1" spc="-5" dirty="0">
                <a:latin typeface="微軟正黑體"/>
                <a:cs typeface="微軟正黑體"/>
              </a:rPr>
              <a:t>依所就讀群科別 及不分群，至多 填寫</a:t>
            </a:r>
            <a:r>
              <a:rPr sz="1700" b="1" spc="-5" dirty="0">
                <a:solidFill>
                  <a:srgbClr val="0000FF"/>
                </a:solidFill>
                <a:latin typeface="微軟正黑體"/>
                <a:cs typeface="微軟正黑體"/>
              </a:rPr>
              <a:t>25個志願</a:t>
            </a:r>
            <a:endParaRPr sz="1700">
              <a:latin typeface="微軟正黑體"/>
              <a:cs typeface="微軟正黑體"/>
            </a:endParaRPr>
          </a:p>
          <a:p>
            <a:pPr marL="33020" marR="5080" algn="just">
              <a:lnSpc>
                <a:spcPct val="100000"/>
              </a:lnSpc>
              <a:spcBef>
                <a:spcPts val="680"/>
              </a:spcBef>
            </a:pPr>
            <a:r>
              <a:rPr sz="1400" spc="-5" dirty="0">
                <a:latin typeface="微軟正黑體"/>
                <a:cs typeface="微軟正黑體"/>
              </a:rPr>
              <a:t>繁星錄取生無論放棄 與否，一律不得報名 四技二專甄選入學</a:t>
            </a:r>
            <a:endParaRPr sz="1400">
              <a:latin typeface="微軟正黑體"/>
              <a:cs typeface="微軟正黑體"/>
            </a:endParaRPr>
          </a:p>
        </p:txBody>
      </p:sp>
      <p:grpSp>
        <p:nvGrpSpPr>
          <p:cNvPr id="33" name="object 33"/>
          <p:cNvGrpSpPr/>
          <p:nvPr/>
        </p:nvGrpSpPr>
        <p:grpSpPr>
          <a:xfrm>
            <a:off x="7713598" y="4232147"/>
            <a:ext cx="1960245" cy="2775585"/>
            <a:chOff x="7713598" y="4232147"/>
            <a:chExt cx="1960245" cy="2775585"/>
          </a:xfrm>
        </p:grpSpPr>
        <p:sp>
          <p:nvSpPr>
            <p:cNvPr id="34" name="object 34"/>
            <p:cNvSpPr/>
            <p:nvPr/>
          </p:nvSpPr>
          <p:spPr>
            <a:xfrm>
              <a:off x="7719707" y="4238243"/>
              <a:ext cx="1948180" cy="2762250"/>
            </a:xfrm>
            <a:custGeom>
              <a:avLst/>
              <a:gdLst/>
              <a:ahLst/>
              <a:cxnLst/>
              <a:rect l="l" t="t" r="r" b="b"/>
              <a:pathLst>
                <a:path w="1948179" h="2762250">
                  <a:moveTo>
                    <a:pt x="1947672" y="2437638"/>
                  </a:moveTo>
                  <a:lnTo>
                    <a:pt x="1947672" y="324611"/>
                  </a:lnTo>
                  <a:lnTo>
                    <a:pt x="1944147" y="276690"/>
                  </a:lnTo>
                  <a:lnTo>
                    <a:pt x="1933911" y="230935"/>
                  </a:lnTo>
                  <a:lnTo>
                    <a:pt x="1917467" y="187853"/>
                  </a:lnTo>
                  <a:lnTo>
                    <a:pt x="1895322" y="147949"/>
                  </a:lnTo>
                  <a:lnTo>
                    <a:pt x="1867979" y="111727"/>
                  </a:lnTo>
                  <a:lnTo>
                    <a:pt x="1835944" y="79692"/>
                  </a:lnTo>
                  <a:lnTo>
                    <a:pt x="1799722" y="52349"/>
                  </a:lnTo>
                  <a:lnTo>
                    <a:pt x="1759818" y="30204"/>
                  </a:lnTo>
                  <a:lnTo>
                    <a:pt x="1716736" y="13760"/>
                  </a:lnTo>
                  <a:lnTo>
                    <a:pt x="1670981" y="3524"/>
                  </a:lnTo>
                  <a:lnTo>
                    <a:pt x="1623060" y="0"/>
                  </a:lnTo>
                  <a:lnTo>
                    <a:pt x="324612" y="0"/>
                  </a:lnTo>
                  <a:lnTo>
                    <a:pt x="276690" y="3524"/>
                  </a:lnTo>
                  <a:lnTo>
                    <a:pt x="230935" y="13760"/>
                  </a:lnTo>
                  <a:lnTo>
                    <a:pt x="187853" y="30204"/>
                  </a:lnTo>
                  <a:lnTo>
                    <a:pt x="147949" y="52349"/>
                  </a:lnTo>
                  <a:lnTo>
                    <a:pt x="111727" y="79692"/>
                  </a:lnTo>
                  <a:lnTo>
                    <a:pt x="79692" y="111727"/>
                  </a:lnTo>
                  <a:lnTo>
                    <a:pt x="52349" y="147949"/>
                  </a:lnTo>
                  <a:lnTo>
                    <a:pt x="30204" y="187853"/>
                  </a:lnTo>
                  <a:lnTo>
                    <a:pt x="13760" y="230935"/>
                  </a:lnTo>
                  <a:lnTo>
                    <a:pt x="3524" y="276690"/>
                  </a:lnTo>
                  <a:lnTo>
                    <a:pt x="0" y="324612"/>
                  </a:lnTo>
                  <a:lnTo>
                    <a:pt x="0" y="2437638"/>
                  </a:lnTo>
                  <a:lnTo>
                    <a:pt x="3524" y="2485731"/>
                  </a:lnTo>
                  <a:lnTo>
                    <a:pt x="13760" y="2531592"/>
                  </a:lnTo>
                  <a:lnTo>
                    <a:pt x="30204" y="2574725"/>
                  </a:lnTo>
                  <a:lnTo>
                    <a:pt x="52349" y="2614637"/>
                  </a:lnTo>
                  <a:lnTo>
                    <a:pt x="79692" y="2650831"/>
                  </a:lnTo>
                  <a:lnTo>
                    <a:pt x="111727" y="2682815"/>
                  </a:lnTo>
                  <a:lnTo>
                    <a:pt x="147949" y="2710092"/>
                  </a:lnTo>
                  <a:lnTo>
                    <a:pt x="187853" y="2732169"/>
                  </a:lnTo>
                  <a:lnTo>
                    <a:pt x="230935" y="2748551"/>
                  </a:lnTo>
                  <a:lnTo>
                    <a:pt x="276690" y="2758742"/>
                  </a:lnTo>
                  <a:lnTo>
                    <a:pt x="324612" y="2762250"/>
                  </a:lnTo>
                  <a:lnTo>
                    <a:pt x="1623060" y="2762250"/>
                  </a:lnTo>
                  <a:lnTo>
                    <a:pt x="1670981" y="2758742"/>
                  </a:lnTo>
                  <a:lnTo>
                    <a:pt x="1716736" y="2748551"/>
                  </a:lnTo>
                  <a:lnTo>
                    <a:pt x="1759818" y="2732169"/>
                  </a:lnTo>
                  <a:lnTo>
                    <a:pt x="1799722" y="2710092"/>
                  </a:lnTo>
                  <a:lnTo>
                    <a:pt x="1835944" y="2682815"/>
                  </a:lnTo>
                  <a:lnTo>
                    <a:pt x="1867979" y="2650831"/>
                  </a:lnTo>
                  <a:lnTo>
                    <a:pt x="1895322" y="2614637"/>
                  </a:lnTo>
                  <a:lnTo>
                    <a:pt x="1917467" y="2574725"/>
                  </a:lnTo>
                  <a:lnTo>
                    <a:pt x="1933911" y="2531592"/>
                  </a:lnTo>
                  <a:lnTo>
                    <a:pt x="1944147" y="2485731"/>
                  </a:lnTo>
                  <a:lnTo>
                    <a:pt x="1947672" y="2437638"/>
                  </a:lnTo>
                  <a:close/>
                </a:path>
              </a:pathLst>
            </a:custGeom>
            <a:solidFill>
              <a:srgbClr val="CCFFFF"/>
            </a:solidFill>
          </p:spPr>
          <p:txBody>
            <a:bodyPr wrap="square" lIns="0" tIns="0" rIns="0" bIns="0" rtlCol="0"/>
            <a:lstStyle/>
            <a:p>
              <a:endParaRPr/>
            </a:p>
          </p:txBody>
        </p:sp>
        <p:sp>
          <p:nvSpPr>
            <p:cNvPr id="35" name="object 35"/>
            <p:cNvSpPr/>
            <p:nvPr/>
          </p:nvSpPr>
          <p:spPr>
            <a:xfrm>
              <a:off x="7713598" y="4232147"/>
              <a:ext cx="1960245" cy="2775585"/>
            </a:xfrm>
            <a:custGeom>
              <a:avLst/>
              <a:gdLst/>
              <a:ahLst/>
              <a:cxnLst/>
              <a:rect l="l" t="t" r="r" b="b"/>
              <a:pathLst>
                <a:path w="1960245" h="2775584">
                  <a:moveTo>
                    <a:pt x="1959864" y="2461260"/>
                  </a:moveTo>
                  <a:lnTo>
                    <a:pt x="1959864" y="313944"/>
                  </a:lnTo>
                  <a:lnTo>
                    <a:pt x="1958339" y="297180"/>
                  </a:lnTo>
                  <a:lnTo>
                    <a:pt x="1949786" y="249385"/>
                  </a:lnTo>
                  <a:lnTo>
                    <a:pt x="1934902" y="204414"/>
                  </a:lnTo>
                  <a:lnTo>
                    <a:pt x="1914170" y="162715"/>
                  </a:lnTo>
                  <a:lnTo>
                    <a:pt x="1888075" y="124735"/>
                  </a:lnTo>
                  <a:lnTo>
                    <a:pt x="1857098" y="90920"/>
                  </a:lnTo>
                  <a:lnTo>
                    <a:pt x="1821724" y="61720"/>
                  </a:lnTo>
                  <a:lnTo>
                    <a:pt x="1782436" y="37580"/>
                  </a:lnTo>
                  <a:lnTo>
                    <a:pt x="1739717" y="18948"/>
                  </a:lnTo>
                  <a:lnTo>
                    <a:pt x="1694051" y="6272"/>
                  </a:lnTo>
                  <a:lnTo>
                    <a:pt x="1645920" y="0"/>
                  </a:lnTo>
                  <a:lnTo>
                    <a:pt x="330708" y="0"/>
                  </a:lnTo>
                  <a:lnTo>
                    <a:pt x="282594" y="3425"/>
                  </a:lnTo>
                  <a:lnTo>
                    <a:pt x="236452" y="13570"/>
                  </a:lnTo>
                  <a:lnTo>
                    <a:pt x="192785" y="29991"/>
                  </a:lnTo>
                  <a:lnTo>
                    <a:pt x="152266" y="52148"/>
                  </a:lnTo>
                  <a:lnTo>
                    <a:pt x="115314" y="79643"/>
                  </a:lnTo>
                  <a:lnTo>
                    <a:pt x="82517" y="111982"/>
                  </a:lnTo>
                  <a:lnTo>
                    <a:pt x="54423" y="148698"/>
                  </a:lnTo>
                  <a:lnTo>
                    <a:pt x="31576" y="189322"/>
                  </a:lnTo>
                  <a:lnTo>
                    <a:pt x="14522" y="233384"/>
                  </a:lnTo>
                  <a:lnTo>
                    <a:pt x="3809" y="280416"/>
                  </a:lnTo>
                  <a:lnTo>
                    <a:pt x="0" y="313944"/>
                  </a:lnTo>
                  <a:lnTo>
                    <a:pt x="0" y="2461260"/>
                  </a:lnTo>
                  <a:lnTo>
                    <a:pt x="1524" y="2478024"/>
                  </a:lnTo>
                  <a:lnTo>
                    <a:pt x="3810" y="2494788"/>
                  </a:lnTo>
                  <a:lnTo>
                    <a:pt x="6858" y="2510790"/>
                  </a:lnTo>
                  <a:lnTo>
                    <a:pt x="12954" y="2532365"/>
                  </a:lnTo>
                  <a:lnTo>
                    <a:pt x="12954" y="314706"/>
                  </a:lnTo>
                  <a:lnTo>
                    <a:pt x="14477" y="297942"/>
                  </a:lnTo>
                  <a:lnTo>
                    <a:pt x="14477" y="298704"/>
                  </a:lnTo>
                  <a:lnTo>
                    <a:pt x="16001" y="281940"/>
                  </a:lnTo>
                  <a:lnTo>
                    <a:pt x="16001" y="282702"/>
                  </a:lnTo>
                  <a:lnTo>
                    <a:pt x="19049" y="266700"/>
                  </a:lnTo>
                  <a:lnTo>
                    <a:pt x="26669" y="236220"/>
                  </a:lnTo>
                  <a:lnTo>
                    <a:pt x="32003" y="220980"/>
                  </a:lnTo>
                  <a:lnTo>
                    <a:pt x="32003" y="221742"/>
                  </a:lnTo>
                  <a:lnTo>
                    <a:pt x="37337" y="206502"/>
                  </a:lnTo>
                  <a:lnTo>
                    <a:pt x="37337" y="207264"/>
                  </a:lnTo>
                  <a:lnTo>
                    <a:pt x="44195" y="192786"/>
                  </a:lnTo>
                  <a:lnTo>
                    <a:pt x="51053" y="179070"/>
                  </a:lnTo>
                  <a:lnTo>
                    <a:pt x="58673" y="165354"/>
                  </a:lnTo>
                  <a:lnTo>
                    <a:pt x="58673" y="166116"/>
                  </a:lnTo>
                  <a:lnTo>
                    <a:pt x="67055" y="152400"/>
                  </a:lnTo>
                  <a:lnTo>
                    <a:pt x="67055" y="153162"/>
                  </a:lnTo>
                  <a:lnTo>
                    <a:pt x="75437" y="141287"/>
                  </a:lnTo>
                  <a:lnTo>
                    <a:pt x="75437" y="140208"/>
                  </a:lnTo>
                  <a:lnTo>
                    <a:pt x="85343" y="128016"/>
                  </a:lnTo>
                  <a:lnTo>
                    <a:pt x="85343" y="128778"/>
                  </a:lnTo>
                  <a:lnTo>
                    <a:pt x="95249" y="116586"/>
                  </a:lnTo>
                  <a:lnTo>
                    <a:pt x="116585" y="95250"/>
                  </a:lnTo>
                  <a:lnTo>
                    <a:pt x="128015" y="85963"/>
                  </a:lnTo>
                  <a:lnTo>
                    <a:pt x="128015" y="85344"/>
                  </a:lnTo>
                  <a:lnTo>
                    <a:pt x="140207" y="75438"/>
                  </a:lnTo>
                  <a:lnTo>
                    <a:pt x="140207" y="76200"/>
                  </a:lnTo>
                  <a:lnTo>
                    <a:pt x="152399" y="67593"/>
                  </a:lnTo>
                  <a:lnTo>
                    <a:pt x="152399" y="67056"/>
                  </a:lnTo>
                  <a:lnTo>
                    <a:pt x="165353" y="59139"/>
                  </a:lnTo>
                  <a:lnTo>
                    <a:pt x="165353" y="58674"/>
                  </a:lnTo>
                  <a:lnTo>
                    <a:pt x="179069" y="51054"/>
                  </a:lnTo>
                  <a:lnTo>
                    <a:pt x="192828" y="44176"/>
                  </a:lnTo>
                  <a:lnTo>
                    <a:pt x="206502" y="37698"/>
                  </a:lnTo>
                  <a:lnTo>
                    <a:pt x="206502" y="37338"/>
                  </a:lnTo>
                  <a:lnTo>
                    <a:pt x="220979" y="32270"/>
                  </a:lnTo>
                  <a:lnTo>
                    <a:pt x="220979" y="32004"/>
                  </a:lnTo>
                  <a:lnTo>
                    <a:pt x="236220" y="26670"/>
                  </a:lnTo>
                  <a:lnTo>
                    <a:pt x="266700" y="19050"/>
                  </a:lnTo>
                  <a:lnTo>
                    <a:pt x="281940" y="16147"/>
                  </a:lnTo>
                  <a:lnTo>
                    <a:pt x="281940" y="16002"/>
                  </a:lnTo>
                  <a:lnTo>
                    <a:pt x="297942" y="14547"/>
                  </a:lnTo>
                  <a:lnTo>
                    <a:pt x="313944" y="13023"/>
                  </a:lnTo>
                  <a:lnTo>
                    <a:pt x="330708" y="12192"/>
                  </a:lnTo>
                  <a:lnTo>
                    <a:pt x="1629156" y="12192"/>
                  </a:lnTo>
                  <a:lnTo>
                    <a:pt x="1645158" y="12919"/>
                  </a:lnTo>
                  <a:lnTo>
                    <a:pt x="1645920" y="13023"/>
                  </a:lnTo>
                  <a:lnTo>
                    <a:pt x="1661922" y="14478"/>
                  </a:lnTo>
                  <a:lnTo>
                    <a:pt x="1677924" y="16002"/>
                  </a:lnTo>
                  <a:lnTo>
                    <a:pt x="1677924" y="16147"/>
                  </a:lnTo>
                  <a:lnTo>
                    <a:pt x="1693164" y="19050"/>
                  </a:lnTo>
                  <a:lnTo>
                    <a:pt x="1723644" y="26670"/>
                  </a:lnTo>
                  <a:lnTo>
                    <a:pt x="1738883" y="32004"/>
                  </a:lnTo>
                  <a:lnTo>
                    <a:pt x="1738883" y="32270"/>
                  </a:lnTo>
                  <a:lnTo>
                    <a:pt x="1753362" y="37338"/>
                  </a:lnTo>
                  <a:lnTo>
                    <a:pt x="1753362" y="37698"/>
                  </a:lnTo>
                  <a:lnTo>
                    <a:pt x="1767077" y="44196"/>
                  </a:lnTo>
                  <a:lnTo>
                    <a:pt x="1780794" y="51054"/>
                  </a:lnTo>
                  <a:lnTo>
                    <a:pt x="1794510" y="58674"/>
                  </a:lnTo>
                  <a:lnTo>
                    <a:pt x="1794510" y="59139"/>
                  </a:lnTo>
                  <a:lnTo>
                    <a:pt x="1807464" y="67056"/>
                  </a:lnTo>
                  <a:lnTo>
                    <a:pt x="1807464" y="67593"/>
                  </a:lnTo>
                  <a:lnTo>
                    <a:pt x="1819656" y="76200"/>
                  </a:lnTo>
                  <a:lnTo>
                    <a:pt x="1819656" y="75438"/>
                  </a:lnTo>
                  <a:lnTo>
                    <a:pt x="1831848" y="85344"/>
                  </a:lnTo>
                  <a:lnTo>
                    <a:pt x="1831848" y="85963"/>
                  </a:lnTo>
                  <a:lnTo>
                    <a:pt x="1843277" y="95250"/>
                  </a:lnTo>
                  <a:lnTo>
                    <a:pt x="1864614" y="116586"/>
                  </a:lnTo>
                  <a:lnTo>
                    <a:pt x="1874520" y="128778"/>
                  </a:lnTo>
                  <a:lnTo>
                    <a:pt x="1874520" y="128016"/>
                  </a:lnTo>
                  <a:lnTo>
                    <a:pt x="1884426" y="140208"/>
                  </a:lnTo>
                  <a:lnTo>
                    <a:pt x="1884426" y="141287"/>
                  </a:lnTo>
                  <a:lnTo>
                    <a:pt x="1892808" y="153162"/>
                  </a:lnTo>
                  <a:lnTo>
                    <a:pt x="1892808" y="152400"/>
                  </a:lnTo>
                  <a:lnTo>
                    <a:pt x="1901189" y="166116"/>
                  </a:lnTo>
                  <a:lnTo>
                    <a:pt x="1901189" y="165354"/>
                  </a:lnTo>
                  <a:lnTo>
                    <a:pt x="1908810" y="179070"/>
                  </a:lnTo>
                  <a:lnTo>
                    <a:pt x="1915668" y="192786"/>
                  </a:lnTo>
                  <a:lnTo>
                    <a:pt x="1922526" y="207264"/>
                  </a:lnTo>
                  <a:lnTo>
                    <a:pt x="1922526" y="206502"/>
                  </a:lnTo>
                  <a:lnTo>
                    <a:pt x="1927860" y="221742"/>
                  </a:lnTo>
                  <a:lnTo>
                    <a:pt x="1927860" y="220980"/>
                  </a:lnTo>
                  <a:lnTo>
                    <a:pt x="1933194" y="236220"/>
                  </a:lnTo>
                  <a:lnTo>
                    <a:pt x="1940814" y="266700"/>
                  </a:lnTo>
                  <a:lnTo>
                    <a:pt x="1943862" y="282702"/>
                  </a:lnTo>
                  <a:lnTo>
                    <a:pt x="1943862" y="281940"/>
                  </a:lnTo>
                  <a:lnTo>
                    <a:pt x="1945386" y="298704"/>
                  </a:lnTo>
                  <a:lnTo>
                    <a:pt x="1945386" y="297942"/>
                  </a:lnTo>
                  <a:lnTo>
                    <a:pt x="1946910" y="314706"/>
                  </a:lnTo>
                  <a:lnTo>
                    <a:pt x="1946910" y="313944"/>
                  </a:lnTo>
                  <a:lnTo>
                    <a:pt x="1947672" y="330708"/>
                  </a:lnTo>
                  <a:lnTo>
                    <a:pt x="1947672" y="2530966"/>
                  </a:lnTo>
                  <a:lnTo>
                    <a:pt x="1953813" y="2508883"/>
                  </a:lnTo>
                  <a:lnTo>
                    <a:pt x="1959864" y="2461260"/>
                  </a:lnTo>
                  <a:close/>
                </a:path>
                <a:path w="1960245" h="2775584">
                  <a:moveTo>
                    <a:pt x="76200" y="2634234"/>
                  </a:moveTo>
                  <a:lnTo>
                    <a:pt x="67056" y="2622042"/>
                  </a:lnTo>
                  <a:lnTo>
                    <a:pt x="58674" y="2609088"/>
                  </a:lnTo>
                  <a:lnTo>
                    <a:pt x="51054" y="2595372"/>
                  </a:lnTo>
                  <a:lnTo>
                    <a:pt x="51054" y="2596134"/>
                  </a:lnTo>
                  <a:lnTo>
                    <a:pt x="44196" y="2581656"/>
                  </a:lnTo>
                  <a:lnTo>
                    <a:pt x="44196" y="2582418"/>
                  </a:lnTo>
                  <a:lnTo>
                    <a:pt x="37338" y="2567940"/>
                  </a:lnTo>
                  <a:lnTo>
                    <a:pt x="32004" y="2553462"/>
                  </a:lnTo>
                  <a:lnTo>
                    <a:pt x="26670" y="2538222"/>
                  </a:lnTo>
                  <a:lnTo>
                    <a:pt x="26670" y="2538984"/>
                  </a:lnTo>
                  <a:lnTo>
                    <a:pt x="22860" y="2523744"/>
                  </a:lnTo>
                  <a:lnTo>
                    <a:pt x="19050" y="2507742"/>
                  </a:lnTo>
                  <a:lnTo>
                    <a:pt x="19050" y="2508504"/>
                  </a:lnTo>
                  <a:lnTo>
                    <a:pt x="16002" y="2492502"/>
                  </a:lnTo>
                  <a:lnTo>
                    <a:pt x="12954" y="2460498"/>
                  </a:lnTo>
                  <a:lnTo>
                    <a:pt x="12954" y="2532365"/>
                  </a:lnTo>
                  <a:lnTo>
                    <a:pt x="21027" y="2560939"/>
                  </a:lnTo>
                  <a:lnTo>
                    <a:pt x="43305" y="2607945"/>
                  </a:lnTo>
                  <a:lnTo>
                    <a:pt x="72696" y="2650950"/>
                  </a:lnTo>
                  <a:lnTo>
                    <a:pt x="75438" y="2653895"/>
                  </a:lnTo>
                  <a:lnTo>
                    <a:pt x="75438" y="2634234"/>
                  </a:lnTo>
                  <a:lnTo>
                    <a:pt x="76200" y="2634234"/>
                  </a:lnTo>
                  <a:close/>
                </a:path>
                <a:path w="1960245" h="2775584">
                  <a:moveTo>
                    <a:pt x="76199" y="140208"/>
                  </a:moveTo>
                  <a:lnTo>
                    <a:pt x="75437" y="140208"/>
                  </a:lnTo>
                  <a:lnTo>
                    <a:pt x="75437" y="141287"/>
                  </a:lnTo>
                  <a:lnTo>
                    <a:pt x="76199" y="140208"/>
                  </a:lnTo>
                  <a:close/>
                </a:path>
                <a:path w="1960245" h="2775584">
                  <a:moveTo>
                    <a:pt x="128778" y="2689860"/>
                  </a:moveTo>
                  <a:lnTo>
                    <a:pt x="116586" y="2679192"/>
                  </a:lnTo>
                  <a:lnTo>
                    <a:pt x="116586" y="2679954"/>
                  </a:lnTo>
                  <a:lnTo>
                    <a:pt x="105918" y="2669286"/>
                  </a:lnTo>
                  <a:lnTo>
                    <a:pt x="95250" y="2657856"/>
                  </a:lnTo>
                  <a:lnTo>
                    <a:pt x="85344" y="2646426"/>
                  </a:lnTo>
                  <a:lnTo>
                    <a:pt x="75438" y="2634234"/>
                  </a:lnTo>
                  <a:lnTo>
                    <a:pt x="75438" y="2653895"/>
                  </a:lnTo>
                  <a:lnTo>
                    <a:pt x="108204" y="2689098"/>
                  </a:lnTo>
                  <a:lnTo>
                    <a:pt x="120396" y="2699766"/>
                  </a:lnTo>
                  <a:lnTo>
                    <a:pt x="128016" y="2705481"/>
                  </a:lnTo>
                  <a:lnTo>
                    <a:pt x="128016" y="2689860"/>
                  </a:lnTo>
                  <a:lnTo>
                    <a:pt x="128778" y="2689860"/>
                  </a:lnTo>
                  <a:close/>
                </a:path>
                <a:path w="1960245" h="2775584">
                  <a:moveTo>
                    <a:pt x="128777" y="85344"/>
                  </a:moveTo>
                  <a:lnTo>
                    <a:pt x="128015" y="85344"/>
                  </a:lnTo>
                  <a:lnTo>
                    <a:pt x="128015" y="85963"/>
                  </a:lnTo>
                  <a:lnTo>
                    <a:pt x="128777" y="85344"/>
                  </a:lnTo>
                  <a:close/>
                </a:path>
                <a:path w="1960245" h="2775584">
                  <a:moveTo>
                    <a:pt x="166116" y="2730166"/>
                  </a:moveTo>
                  <a:lnTo>
                    <a:pt x="166116" y="2716530"/>
                  </a:lnTo>
                  <a:lnTo>
                    <a:pt x="152400" y="2708148"/>
                  </a:lnTo>
                  <a:lnTo>
                    <a:pt x="152400" y="2707610"/>
                  </a:lnTo>
                  <a:lnTo>
                    <a:pt x="140208" y="2699004"/>
                  </a:lnTo>
                  <a:lnTo>
                    <a:pt x="128016" y="2689860"/>
                  </a:lnTo>
                  <a:lnTo>
                    <a:pt x="128016" y="2705481"/>
                  </a:lnTo>
                  <a:lnTo>
                    <a:pt x="132588" y="2708910"/>
                  </a:lnTo>
                  <a:lnTo>
                    <a:pt x="152400" y="2721470"/>
                  </a:lnTo>
                  <a:lnTo>
                    <a:pt x="152400" y="2708148"/>
                  </a:lnTo>
                  <a:lnTo>
                    <a:pt x="153162" y="2708148"/>
                  </a:lnTo>
                  <a:lnTo>
                    <a:pt x="153162" y="2721953"/>
                  </a:lnTo>
                  <a:lnTo>
                    <a:pt x="166116" y="2730166"/>
                  </a:lnTo>
                  <a:close/>
                </a:path>
                <a:path w="1960245" h="2775584">
                  <a:moveTo>
                    <a:pt x="153161" y="67056"/>
                  </a:moveTo>
                  <a:lnTo>
                    <a:pt x="152399" y="67056"/>
                  </a:lnTo>
                  <a:lnTo>
                    <a:pt x="152399" y="67593"/>
                  </a:lnTo>
                  <a:lnTo>
                    <a:pt x="153161" y="67056"/>
                  </a:lnTo>
                  <a:close/>
                </a:path>
                <a:path w="1960245" h="2775584">
                  <a:moveTo>
                    <a:pt x="166115" y="58674"/>
                  </a:moveTo>
                  <a:lnTo>
                    <a:pt x="165353" y="58674"/>
                  </a:lnTo>
                  <a:lnTo>
                    <a:pt x="165353" y="59139"/>
                  </a:lnTo>
                  <a:lnTo>
                    <a:pt x="166115" y="58674"/>
                  </a:lnTo>
                  <a:close/>
                </a:path>
                <a:path w="1960245" h="2775584">
                  <a:moveTo>
                    <a:pt x="207264" y="2737104"/>
                  </a:moveTo>
                  <a:lnTo>
                    <a:pt x="192786" y="2731008"/>
                  </a:lnTo>
                  <a:lnTo>
                    <a:pt x="179070" y="2724150"/>
                  </a:lnTo>
                  <a:lnTo>
                    <a:pt x="165354" y="2715768"/>
                  </a:lnTo>
                  <a:lnTo>
                    <a:pt x="166116" y="2716530"/>
                  </a:lnTo>
                  <a:lnTo>
                    <a:pt x="166116" y="2730166"/>
                  </a:lnTo>
                  <a:lnTo>
                    <a:pt x="177744" y="2737538"/>
                  </a:lnTo>
                  <a:lnTo>
                    <a:pt x="206502" y="2749712"/>
                  </a:lnTo>
                  <a:lnTo>
                    <a:pt x="206502" y="2737104"/>
                  </a:lnTo>
                  <a:lnTo>
                    <a:pt x="207264" y="2737104"/>
                  </a:lnTo>
                  <a:close/>
                </a:path>
                <a:path w="1960245" h="2775584">
                  <a:moveTo>
                    <a:pt x="207264" y="37338"/>
                  </a:moveTo>
                  <a:lnTo>
                    <a:pt x="206502" y="37338"/>
                  </a:lnTo>
                  <a:lnTo>
                    <a:pt x="206502" y="37698"/>
                  </a:lnTo>
                  <a:lnTo>
                    <a:pt x="207264" y="37338"/>
                  </a:lnTo>
                  <a:close/>
                </a:path>
                <a:path w="1960245" h="2775584">
                  <a:moveTo>
                    <a:pt x="221742" y="2743200"/>
                  </a:moveTo>
                  <a:lnTo>
                    <a:pt x="206502" y="2737104"/>
                  </a:lnTo>
                  <a:lnTo>
                    <a:pt x="206502" y="2749712"/>
                  </a:lnTo>
                  <a:lnTo>
                    <a:pt x="220980" y="2755840"/>
                  </a:lnTo>
                  <a:lnTo>
                    <a:pt x="220980" y="2743200"/>
                  </a:lnTo>
                  <a:lnTo>
                    <a:pt x="221742" y="2743200"/>
                  </a:lnTo>
                  <a:close/>
                </a:path>
                <a:path w="1960245" h="2775584">
                  <a:moveTo>
                    <a:pt x="221742" y="32004"/>
                  </a:moveTo>
                  <a:lnTo>
                    <a:pt x="220979" y="32004"/>
                  </a:lnTo>
                  <a:lnTo>
                    <a:pt x="220979" y="32270"/>
                  </a:lnTo>
                  <a:lnTo>
                    <a:pt x="221742" y="32004"/>
                  </a:lnTo>
                  <a:close/>
                </a:path>
                <a:path w="1960245" h="2775584">
                  <a:moveTo>
                    <a:pt x="282702" y="2758440"/>
                  </a:moveTo>
                  <a:lnTo>
                    <a:pt x="266700" y="2755392"/>
                  </a:lnTo>
                  <a:lnTo>
                    <a:pt x="266700" y="2756154"/>
                  </a:lnTo>
                  <a:lnTo>
                    <a:pt x="251460" y="2752344"/>
                  </a:lnTo>
                  <a:lnTo>
                    <a:pt x="220980" y="2743200"/>
                  </a:lnTo>
                  <a:lnTo>
                    <a:pt x="220980" y="2755840"/>
                  </a:lnTo>
                  <a:lnTo>
                    <a:pt x="226242" y="2758068"/>
                  </a:lnTo>
                  <a:lnTo>
                    <a:pt x="277443" y="2770592"/>
                  </a:lnTo>
                  <a:lnTo>
                    <a:pt x="281940" y="2770981"/>
                  </a:lnTo>
                  <a:lnTo>
                    <a:pt x="281940" y="2758440"/>
                  </a:lnTo>
                  <a:lnTo>
                    <a:pt x="282702" y="2758440"/>
                  </a:lnTo>
                  <a:close/>
                </a:path>
                <a:path w="1960245" h="2775584">
                  <a:moveTo>
                    <a:pt x="282702" y="16002"/>
                  </a:moveTo>
                  <a:lnTo>
                    <a:pt x="281940" y="16002"/>
                  </a:lnTo>
                  <a:lnTo>
                    <a:pt x="281940" y="16147"/>
                  </a:lnTo>
                  <a:lnTo>
                    <a:pt x="282702" y="16002"/>
                  </a:lnTo>
                  <a:close/>
                </a:path>
                <a:path w="1960245" h="2775584">
                  <a:moveTo>
                    <a:pt x="1645920" y="2774442"/>
                  </a:moveTo>
                  <a:lnTo>
                    <a:pt x="1645920" y="2761488"/>
                  </a:lnTo>
                  <a:lnTo>
                    <a:pt x="1629156" y="2762250"/>
                  </a:lnTo>
                  <a:lnTo>
                    <a:pt x="330708" y="2762250"/>
                  </a:lnTo>
                  <a:lnTo>
                    <a:pt x="313944" y="2761488"/>
                  </a:lnTo>
                  <a:lnTo>
                    <a:pt x="297942" y="2760726"/>
                  </a:lnTo>
                  <a:lnTo>
                    <a:pt x="281940" y="2758440"/>
                  </a:lnTo>
                  <a:lnTo>
                    <a:pt x="281940" y="2770981"/>
                  </a:lnTo>
                  <a:lnTo>
                    <a:pt x="330708" y="2775204"/>
                  </a:lnTo>
                  <a:lnTo>
                    <a:pt x="1629156" y="2775204"/>
                  </a:lnTo>
                  <a:lnTo>
                    <a:pt x="1645920" y="2774442"/>
                  </a:lnTo>
                  <a:close/>
                </a:path>
                <a:path w="1960245" h="2775584">
                  <a:moveTo>
                    <a:pt x="298704" y="14478"/>
                  </a:moveTo>
                  <a:lnTo>
                    <a:pt x="297942" y="14478"/>
                  </a:lnTo>
                  <a:lnTo>
                    <a:pt x="298704" y="14478"/>
                  </a:lnTo>
                  <a:close/>
                </a:path>
                <a:path w="1960245" h="2775584">
                  <a:moveTo>
                    <a:pt x="298704" y="2760726"/>
                  </a:moveTo>
                  <a:lnTo>
                    <a:pt x="297942" y="2760622"/>
                  </a:lnTo>
                  <a:lnTo>
                    <a:pt x="298704" y="2760726"/>
                  </a:lnTo>
                  <a:close/>
                </a:path>
                <a:path w="1960245" h="2775584">
                  <a:moveTo>
                    <a:pt x="314706" y="12954"/>
                  </a:moveTo>
                  <a:lnTo>
                    <a:pt x="313944" y="12954"/>
                  </a:lnTo>
                  <a:lnTo>
                    <a:pt x="314706" y="12954"/>
                  </a:lnTo>
                  <a:close/>
                </a:path>
                <a:path w="1960245" h="2775584">
                  <a:moveTo>
                    <a:pt x="314706" y="2761488"/>
                  </a:moveTo>
                  <a:lnTo>
                    <a:pt x="313944" y="2761453"/>
                  </a:lnTo>
                  <a:lnTo>
                    <a:pt x="314706" y="2761488"/>
                  </a:lnTo>
                  <a:close/>
                </a:path>
                <a:path w="1960245" h="2775584">
                  <a:moveTo>
                    <a:pt x="1645920" y="13023"/>
                  </a:moveTo>
                  <a:lnTo>
                    <a:pt x="1645158" y="12954"/>
                  </a:lnTo>
                  <a:lnTo>
                    <a:pt x="1645920" y="13023"/>
                  </a:lnTo>
                  <a:close/>
                </a:path>
                <a:path w="1960245" h="2775584">
                  <a:moveTo>
                    <a:pt x="1661922" y="2772987"/>
                  </a:moveTo>
                  <a:lnTo>
                    <a:pt x="1661922" y="2760726"/>
                  </a:lnTo>
                  <a:lnTo>
                    <a:pt x="1645158" y="2761488"/>
                  </a:lnTo>
                  <a:lnTo>
                    <a:pt x="1645920" y="2761488"/>
                  </a:lnTo>
                  <a:lnTo>
                    <a:pt x="1645920" y="2774442"/>
                  </a:lnTo>
                  <a:lnTo>
                    <a:pt x="1661922" y="2772987"/>
                  </a:lnTo>
                  <a:close/>
                </a:path>
                <a:path w="1960245" h="2775584">
                  <a:moveTo>
                    <a:pt x="1661922" y="14547"/>
                  </a:moveTo>
                  <a:lnTo>
                    <a:pt x="1661160" y="14478"/>
                  </a:lnTo>
                  <a:lnTo>
                    <a:pt x="1661922" y="14547"/>
                  </a:lnTo>
                  <a:close/>
                </a:path>
                <a:path w="1960245" h="2775584">
                  <a:moveTo>
                    <a:pt x="1677924" y="2770344"/>
                  </a:moveTo>
                  <a:lnTo>
                    <a:pt x="1677924" y="2758440"/>
                  </a:lnTo>
                  <a:lnTo>
                    <a:pt x="1661160" y="2760726"/>
                  </a:lnTo>
                  <a:lnTo>
                    <a:pt x="1661922" y="2760726"/>
                  </a:lnTo>
                  <a:lnTo>
                    <a:pt x="1661922" y="2772987"/>
                  </a:lnTo>
                  <a:lnTo>
                    <a:pt x="1662683" y="2772918"/>
                  </a:lnTo>
                  <a:lnTo>
                    <a:pt x="1677924" y="2770344"/>
                  </a:lnTo>
                  <a:close/>
                </a:path>
                <a:path w="1960245" h="2775584">
                  <a:moveTo>
                    <a:pt x="1677924" y="16147"/>
                  </a:moveTo>
                  <a:lnTo>
                    <a:pt x="1677924" y="16002"/>
                  </a:lnTo>
                  <a:lnTo>
                    <a:pt x="1677162" y="16002"/>
                  </a:lnTo>
                  <a:lnTo>
                    <a:pt x="1677924" y="16147"/>
                  </a:lnTo>
                  <a:close/>
                </a:path>
                <a:path w="1960245" h="2775584">
                  <a:moveTo>
                    <a:pt x="1738883" y="2755500"/>
                  </a:moveTo>
                  <a:lnTo>
                    <a:pt x="1738883" y="2743200"/>
                  </a:lnTo>
                  <a:lnTo>
                    <a:pt x="1708404" y="2752344"/>
                  </a:lnTo>
                  <a:lnTo>
                    <a:pt x="1693164" y="2756154"/>
                  </a:lnTo>
                  <a:lnTo>
                    <a:pt x="1693164" y="2755392"/>
                  </a:lnTo>
                  <a:lnTo>
                    <a:pt x="1677162" y="2758440"/>
                  </a:lnTo>
                  <a:lnTo>
                    <a:pt x="1677924" y="2758440"/>
                  </a:lnTo>
                  <a:lnTo>
                    <a:pt x="1677924" y="2770344"/>
                  </a:lnTo>
                  <a:lnTo>
                    <a:pt x="1710070" y="2764916"/>
                  </a:lnTo>
                  <a:lnTo>
                    <a:pt x="1738883" y="2755500"/>
                  </a:lnTo>
                  <a:close/>
                </a:path>
                <a:path w="1960245" h="2775584">
                  <a:moveTo>
                    <a:pt x="1738883" y="32270"/>
                  </a:moveTo>
                  <a:lnTo>
                    <a:pt x="1738883" y="32004"/>
                  </a:lnTo>
                  <a:lnTo>
                    <a:pt x="1738122" y="32004"/>
                  </a:lnTo>
                  <a:lnTo>
                    <a:pt x="1738883" y="32270"/>
                  </a:lnTo>
                  <a:close/>
                </a:path>
                <a:path w="1960245" h="2775584">
                  <a:moveTo>
                    <a:pt x="1753362" y="2750768"/>
                  </a:moveTo>
                  <a:lnTo>
                    <a:pt x="1753362" y="2737104"/>
                  </a:lnTo>
                  <a:lnTo>
                    <a:pt x="1738122" y="2743200"/>
                  </a:lnTo>
                  <a:lnTo>
                    <a:pt x="1738883" y="2743200"/>
                  </a:lnTo>
                  <a:lnTo>
                    <a:pt x="1738883" y="2755500"/>
                  </a:lnTo>
                  <a:lnTo>
                    <a:pt x="1753362" y="2750768"/>
                  </a:lnTo>
                  <a:close/>
                </a:path>
                <a:path w="1960245" h="2775584">
                  <a:moveTo>
                    <a:pt x="1753362" y="37698"/>
                  </a:moveTo>
                  <a:lnTo>
                    <a:pt x="1753362" y="37338"/>
                  </a:lnTo>
                  <a:lnTo>
                    <a:pt x="1752600" y="37338"/>
                  </a:lnTo>
                  <a:lnTo>
                    <a:pt x="1753362" y="37698"/>
                  </a:lnTo>
                  <a:close/>
                </a:path>
                <a:path w="1960245" h="2775584">
                  <a:moveTo>
                    <a:pt x="1794510" y="2715768"/>
                  </a:moveTo>
                  <a:lnTo>
                    <a:pt x="1780794" y="2724150"/>
                  </a:lnTo>
                  <a:lnTo>
                    <a:pt x="1767077" y="2731008"/>
                  </a:lnTo>
                  <a:lnTo>
                    <a:pt x="1752600" y="2737104"/>
                  </a:lnTo>
                  <a:lnTo>
                    <a:pt x="1753362" y="2737104"/>
                  </a:lnTo>
                  <a:lnTo>
                    <a:pt x="1753362" y="2750768"/>
                  </a:lnTo>
                  <a:lnTo>
                    <a:pt x="1754864" y="2750277"/>
                  </a:lnTo>
                  <a:lnTo>
                    <a:pt x="1793748" y="2730958"/>
                  </a:lnTo>
                  <a:lnTo>
                    <a:pt x="1793748" y="2716530"/>
                  </a:lnTo>
                  <a:lnTo>
                    <a:pt x="1794510" y="2715768"/>
                  </a:lnTo>
                  <a:close/>
                </a:path>
                <a:path w="1960245" h="2775584">
                  <a:moveTo>
                    <a:pt x="1794510" y="59139"/>
                  </a:moveTo>
                  <a:lnTo>
                    <a:pt x="1794510" y="58674"/>
                  </a:lnTo>
                  <a:lnTo>
                    <a:pt x="1793748" y="58674"/>
                  </a:lnTo>
                  <a:lnTo>
                    <a:pt x="1794510" y="59139"/>
                  </a:lnTo>
                  <a:close/>
                </a:path>
                <a:path w="1960245" h="2775584">
                  <a:moveTo>
                    <a:pt x="1807464" y="2722053"/>
                  </a:moveTo>
                  <a:lnTo>
                    <a:pt x="1807464" y="2708148"/>
                  </a:lnTo>
                  <a:lnTo>
                    <a:pt x="1793748" y="2716530"/>
                  </a:lnTo>
                  <a:lnTo>
                    <a:pt x="1793748" y="2730958"/>
                  </a:lnTo>
                  <a:lnTo>
                    <a:pt x="1796564" y="2729558"/>
                  </a:lnTo>
                  <a:lnTo>
                    <a:pt x="1807464" y="2722053"/>
                  </a:lnTo>
                  <a:close/>
                </a:path>
                <a:path w="1960245" h="2775584">
                  <a:moveTo>
                    <a:pt x="1807464" y="67593"/>
                  </a:moveTo>
                  <a:lnTo>
                    <a:pt x="1807464" y="67056"/>
                  </a:lnTo>
                  <a:lnTo>
                    <a:pt x="1806702" y="67056"/>
                  </a:lnTo>
                  <a:lnTo>
                    <a:pt x="1807464" y="67593"/>
                  </a:lnTo>
                  <a:close/>
                </a:path>
                <a:path w="1960245" h="2775584">
                  <a:moveTo>
                    <a:pt x="1831848" y="2705264"/>
                  </a:moveTo>
                  <a:lnTo>
                    <a:pt x="1831848" y="2689860"/>
                  </a:lnTo>
                  <a:lnTo>
                    <a:pt x="1819656" y="2699004"/>
                  </a:lnTo>
                  <a:lnTo>
                    <a:pt x="1806702" y="2708148"/>
                  </a:lnTo>
                  <a:lnTo>
                    <a:pt x="1807464" y="2708148"/>
                  </a:lnTo>
                  <a:lnTo>
                    <a:pt x="1807464" y="2722053"/>
                  </a:lnTo>
                  <a:lnTo>
                    <a:pt x="1831848" y="2705264"/>
                  </a:lnTo>
                  <a:close/>
                </a:path>
                <a:path w="1960245" h="2775584">
                  <a:moveTo>
                    <a:pt x="1831848" y="85963"/>
                  </a:moveTo>
                  <a:lnTo>
                    <a:pt x="1831848" y="85344"/>
                  </a:lnTo>
                  <a:lnTo>
                    <a:pt x="1831086" y="85344"/>
                  </a:lnTo>
                  <a:lnTo>
                    <a:pt x="1831848" y="85963"/>
                  </a:lnTo>
                  <a:close/>
                </a:path>
                <a:path w="1960245" h="2775584">
                  <a:moveTo>
                    <a:pt x="1884426" y="2653072"/>
                  </a:moveTo>
                  <a:lnTo>
                    <a:pt x="1884426" y="2634234"/>
                  </a:lnTo>
                  <a:lnTo>
                    <a:pt x="1874520" y="2646426"/>
                  </a:lnTo>
                  <a:lnTo>
                    <a:pt x="1864614" y="2657856"/>
                  </a:lnTo>
                  <a:lnTo>
                    <a:pt x="1853945" y="2669286"/>
                  </a:lnTo>
                  <a:lnTo>
                    <a:pt x="1843277" y="2679954"/>
                  </a:lnTo>
                  <a:lnTo>
                    <a:pt x="1843277" y="2679192"/>
                  </a:lnTo>
                  <a:lnTo>
                    <a:pt x="1831086" y="2689860"/>
                  </a:lnTo>
                  <a:lnTo>
                    <a:pt x="1831848" y="2689860"/>
                  </a:lnTo>
                  <a:lnTo>
                    <a:pt x="1831848" y="2705264"/>
                  </a:lnTo>
                  <a:lnTo>
                    <a:pt x="1834671" y="2703319"/>
                  </a:lnTo>
                  <a:lnTo>
                    <a:pt x="1868685" y="2672119"/>
                  </a:lnTo>
                  <a:lnTo>
                    <a:pt x="1884426" y="2653072"/>
                  </a:lnTo>
                  <a:close/>
                </a:path>
                <a:path w="1960245" h="2775584">
                  <a:moveTo>
                    <a:pt x="1884426" y="141287"/>
                  </a:moveTo>
                  <a:lnTo>
                    <a:pt x="1884426" y="140208"/>
                  </a:lnTo>
                  <a:lnTo>
                    <a:pt x="1883664" y="140208"/>
                  </a:lnTo>
                  <a:lnTo>
                    <a:pt x="1884426" y="141287"/>
                  </a:lnTo>
                  <a:close/>
                </a:path>
                <a:path w="1960245" h="2775584">
                  <a:moveTo>
                    <a:pt x="1947672" y="2530966"/>
                  </a:moveTo>
                  <a:lnTo>
                    <a:pt x="1947672" y="2443734"/>
                  </a:lnTo>
                  <a:lnTo>
                    <a:pt x="1946910" y="2460498"/>
                  </a:lnTo>
                  <a:lnTo>
                    <a:pt x="1943862" y="2492502"/>
                  </a:lnTo>
                  <a:lnTo>
                    <a:pt x="1940814" y="2508504"/>
                  </a:lnTo>
                  <a:lnTo>
                    <a:pt x="1940814" y="2507742"/>
                  </a:lnTo>
                  <a:lnTo>
                    <a:pt x="1937004" y="2523744"/>
                  </a:lnTo>
                  <a:lnTo>
                    <a:pt x="1933194" y="2538984"/>
                  </a:lnTo>
                  <a:lnTo>
                    <a:pt x="1933194" y="2538222"/>
                  </a:lnTo>
                  <a:lnTo>
                    <a:pt x="1927860" y="2553462"/>
                  </a:lnTo>
                  <a:lnTo>
                    <a:pt x="1922526" y="2567940"/>
                  </a:lnTo>
                  <a:lnTo>
                    <a:pt x="1915668" y="2582418"/>
                  </a:lnTo>
                  <a:lnTo>
                    <a:pt x="1915668" y="2581656"/>
                  </a:lnTo>
                  <a:lnTo>
                    <a:pt x="1908810" y="2596134"/>
                  </a:lnTo>
                  <a:lnTo>
                    <a:pt x="1908810" y="2595372"/>
                  </a:lnTo>
                  <a:lnTo>
                    <a:pt x="1901189" y="2609088"/>
                  </a:lnTo>
                  <a:lnTo>
                    <a:pt x="1892808" y="2622042"/>
                  </a:lnTo>
                  <a:lnTo>
                    <a:pt x="1883664" y="2634234"/>
                  </a:lnTo>
                  <a:lnTo>
                    <a:pt x="1884426" y="2634234"/>
                  </a:lnTo>
                  <a:lnTo>
                    <a:pt x="1884426" y="2653072"/>
                  </a:lnTo>
                  <a:lnTo>
                    <a:pt x="1898107" y="2636516"/>
                  </a:lnTo>
                  <a:lnTo>
                    <a:pt x="1922435" y="2597070"/>
                  </a:lnTo>
                  <a:lnTo>
                    <a:pt x="1941171" y="2554339"/>
                  </a:lnTo>
                  <a:lnTo>
                    <a:pt x="1947672" y="2530966"/>
                  </a:lnTo>
                  <a:close/>
                </a:path>
              </a:pathLst>
            </a:custGeom>
            <a:solidFill>
              <a:srgbClr val="FFF1CB"/>
            </a:solidFill>
          </p:spPr>
          <p:txBody>
            <a:bodyPr wrap="square" lIns="0" tIns="0" rIns="0" bIns="0" rtlCol="0"/>
            <a:lstStyle/>
            <a:p>
              <a:endParaRPr/>
            </a:p>
          </p:txBody>
        </p:sp>
      </p:grpSp>
      <p:sp>
        <p:nvSpPr>
          <p:cNvPr id="36" name="object 36"/>
          <p:cNvSpPr txBox="1"/>
          <p:nvPr/>
        </p:nvSpPr>
        <p:spPr>
          <a:xfrm>
            <a:off x="7838064" y="4359655"/>
            <a:ext cx="1791970" cy="2406650"/>
          </a:xfrm>
          <a:prstGeom prst="rect">
            <a:avLst/>
          </a:prstGeom>
        </p:spPr>
        <p:txBody>
          <a:bodyPr vert="horz" wrap="square" lIns="0" tIns="12065" rIns="0" bIns="0" rtlCol="0">
            <a:spAutoFit/>
          </a:bodyPr>
          <a:lstStyle/>
          <a:p>
            <a:pPr marL="106045" marR="254635" indent="-93980">
              <a:lnSpc>
                <a:spcPct val="100000"/>
              </a:lnSpc>
              <a:spcBef>
                <a:spcPts val="95"/>
              </a:spcBef>
              <a:buFont typeface="Arial"/>
              <a:buChar char="•"/>
              <a:tabLst>
                <a:tab pos="106680" algn="l"/>
              </a:tabLst>
            </a:pPr>
            <a:r>
              <a:rPr sz="1700" b="1" spc="-5" dirty="0">
                <a:latin typeface="微軟正黑體"/>
                <a:cs typeface="微軟正黑體"/>
              </a:rPr>
              <a:t>依8項比序排名 順序進行分發</a:t>
            </a:r>
            <a:endParaRPr sz="1700">
              <a:latin typeface="微軟正黑體"/>
              <a:cs typeface="微軟正黑體"/>
            </a:endParaRPr>
          </a:p>
          <a:p>
            <a:pPr marL="106045" marR="167640" indent="-93980" algn="just">
              <a:lnSpc>
                <a:spcPct val="100000"/>
              </a:lnSpc>
              <a:buFont typeface="Arial"/>
              <a:buChar char="•"/>
              <a:tabLst>
                <a:tab pos="106680" algn="l"/>
              </a:tabLst>
            </a:pPr>
            <a:r>
              <a:rPr sz="1700" b="1" spc="-5" dirty="0">
                <a:latin typeface="微軟正黑體"/>
                <a:cs typeface="微軟正黑體"/>
              </a:rPr>
              <a:t>依考生各項成績 比序排名進行四 輪分發</a:t>
            </a:r>
            <a:endParaRPr sz="1700">
              <a:latin typeface="微軟正黑體"/>
              <a:cs typeface="微軟正黑體"/>
            </a:endParaRPr>
          </a:p>
          <a:p>
            <a:pPr marL="13970">
              <a:lnSpc>
                <a:spcPts val="1350"/>
              </a:lnSpc>
            </a:pPr>
            <a:r>
              <a:rPr sz="1200" dirty="0">
                <a:latin typeface="微軟正黑體"/>
                <a:cs typeface="微軟正黑體"/>
              </a:rPr>
              <a:t>第1輪：各學校比序排名第</a:t>
            </a:r>
            <a:endParaRPr sz="1200">
              <a:latin typeface="微軟正黑體"/>
              <a:cs typeface="微軟正黑體"/>
            </a:endParaRPr>
          </a:p>
          <a:p>
            <a:pPr marL="13970">
              <a:lnSpc>
                <a:spcPct val="100000"/>
              </a:lnSpc>
            </a:pPr>
            <a:r>
              <a:rPr sz="1200" dirty="0">
                <a:latin typeface="微軟正黑體"/>
                <a:cs typeface="微軟正黑體"/>
              </a:rPr>
              <a:t>1名之考生。</a:t>
            </a:r>
            <a:endParaRPr sz="1200">
              <a:latin typeface="微軟正黑體"/>
              <a:cs typeface="微軟正黑體"/>
            </a:endParaRPr>
          </a:p>
          <a:p>
            <a:pPr marL="13970" marR="68580">
              <a:lnSpc>
                <a:spcPct val="100000"/>
              </a:lnSpc>
            </a:pPr>
            <a:r>
              <a:rPr sz="1200" dirty="0">
                <a:latin typeface="微軟正黑體"/>
                <a:cs typeface="微軟正黑體"/>
              </a:rPr>
              <a:t>第2、3輪：各學校比序排 名第2、3名之考生。</a:t>
            </a:r>
            <a:endParaRPr sz="1200">
              <a:latin typeface="微軟正黑體"/>
              <a:cs typeface="微軟正黑體"/>
            </a:endParaRPr>
          </a:p>
          <a:p>
            <a:pPr marL="13970" marR="68580">
              <a:lnSpc>
                <a:spcPct val="100000"/>
              </a:lnSpc>
            </a:pPr>
            <a:r>
              <a:rPr sz="1200" dirty="0">
                <a:latin typeface="微軟正黑體"/>
                <a:cs typeface="微軟正黑體"/>
              </a:rPr>
              <a:t>第4輪：未參與前3輪分發 之考生。</a:t>
            </a:r>
            <a:endParaRPr sz="1200">
              <a:latin typeface="微軟正黑體"/>
              <a:cs typeface="微軟正黑體"/>
            </a:endParaRPr>
          </a:p>
        </p:txBody>
      </p:sp>
      <p:sp>
        <p:nvSpPr>
          <p:cNvPr id="37" name="object 37"/>
          <p:cNvSpPr/>
          <p:nvPr/>
        </p:nvSpPr>
        <p:spPr>
          <a:xfrm>
            <a:off x="5106809" y="2032254"/>
            <a:ext cx="292735" cy="1331595"/>
          </a:xfrm>
          <a:custGeom>
            <a:avLst/>
            <a:gdLst/>
            <a:ahLst/>
            <a:cxnLst/>
            <a:rect l="l" t="t" r="r" b="b"/>
            <a:pathLst>
              <a:path w="292735" h="1331595">
                <a:moveTo>
                  <a:pt x="292608" y="665226"/>
                </a:moveTo>
                <a:lnTo>
                  <a:pt x="0" y="0"/>
                </a:lnTo>
                <a:lnTo>
                  <a:pt x="0" y="1331214"/>
                </a:lnTo>
                <a:lnTo>
                  <a:pt x="292608" y="665226"/>
                </a:lnTo>
                <a:close/>
              </a:path>
            </a:pathLst>
          </a:custGeom>
          <a:solidFill>
            <a:srgbClr val="F1E4FF"/>
          </a:solidFill>
        </p:spPr>
        <p:txBody>
          <a:bodyPr wrap="square" lIns="0" tIns="0" rIns="0" bIns="0" rtlCol="0"/>
          <a:lstStyle/>
          <a:p>
            <a:endParaRPr/>
          </a:p>
        </p:txBody>
      </p:sp>
      <p:sp>
        <p:nvSpPr>
          <p:cNvPr id="38" name="object 38"/>
          <p:cNvSpPr txBox="1"/>
          <p:nvPr/>
        </p:nvSpPr>
        <p:spPr>
          <a:xfrm>
            <a:off x="3531241" y="2008886"/>
            <a:ext cx="1506220" cy="802640"/>
          </a:xfrm>
          <a:prstGeom prst="rect">
            <a:avLst/>
          </a:prstGeom>
        </p:spPr>
        <p:txBody>
          <a:bodyPr vert="horz" wrap="square" lIns="0" tIns="12065" rIns="0" bIns="0" rtlCol="0">
            <a:spAutoFit/>
          </a:bodyPr>
          <a:lstStyle/>
          <a:p>
            <a:pPr marL="12700" marR="191135">
              <a:lnSpc>
                <a:spcPct val="100000"/>
              </a:lnSpc>
              <a:spcBef>
                <a:spcPts val="95"/>
              </a:spcBef>
            </a:pPr>
            <a:r>
              <a:rPr sz="1700" b="1" spc="-5" dirty="0">
                <a:solidFill>
                  <a:srgbClr val="C00000"/>
                </a:solidFill>
                <a:latin typeface="微軟正黑體"/>
                <a:cs typeface="微軟正黑體"/>
              </a:rPr>
              <a:t>參加統一入學 測驗</a:t>
            </a:r>
            <a:endParaRPr sz="1700">
              <a:latin typeface="微軟正黑體"/>
              <a:cs typeface="微軟正黑體"/>
            </a:endParaRPr>
          </a:p>
          <a:p>
            <a:pPr marL="43815">
              <a:lnSpc>
                <a:spcPct val="100000"/>
              </a:lnSpc>
              <a:spcBef>
                <a:spcPts val="360"/>
              </a:spcBef>
            </a:pPr>
            <a:r>
              <a:rPr sz="1400" spc="-5" dirty="0">
                <a:latin typeface="微軟正黑體"/>
                <a:cs typeface="微軟正黑體"/>
              </a:rPr>
              <a:t>2科成績不得為0分</a:t>
            </a:r>
            <a:endParaRPr sz="1400">
              <a:latin typeface="微軟正黑體"/>
              <a:cs typeface="微軟正黑體"/>
            </a:endParaRPr>
          </a:p>
        </p:txBody>
      </p:sp>
      <p:sp>
        <p:nvSpPr>
          <p:cNvPr id="39" name="object 39"/>
          <p:cNvSpPr txBox="1"/>
          <p:nvPr/>
        </p:nvSpPr>
        <p:spPr>
          <a:xfrm>
            <a:off x="5717419" y="2008886"/>
            <a:ext cx="1490980" cy="1016000"/>
          </a:xfrm>
          <a:prstGeom prst="rect">
            <a:avLst/>
          </a:prstGeom>
        </p:spPr>
        <p:txBody>
          <a:bodyPr vert="horz" wrap="square" lIns="0" tIns="12065" rIns="0" bIns="0" rtlCol="0">
            <a:spAutoFit/>
          </a:bodyPr>
          <a:lstStyle/>
          <a:p>
            <a:pPr marL="12700" marR="5080">
              <a:lnSpc>
                <a:spcPct val="100000"/>
              </a:lnSpc>
              <a:spcBef>
                <a:spcPts val="95"/>
              </a:spcBef>
            </a:pPr>
            <a:r>
              <a:rPr sz="1700" b="1" spc="-5" dirty="0">
                <a:latin typeface="微軟正黑體"/>
                <a:cs typeface="微軟正黑體"/>
              </a:rPr>
              <a:t>至多填寫</a:t>
            </a:r>
            <a:r>
              <a:rPr sz="1700" b="1" spc="-5" dirty="0">
                <a:solidFill>
                  <a:srgbClr val="0000FF"/>
                </a:solidFill>
                <a:latin typeface="微軟正黑體"/>
                <a:cs typeface="微軟正黑體"/>
              </a:rPr>
              <a:t>199個 志願</a:t>
            </a:r>
            <a:endParaRPr sz="1700">
              <a:latin typeface="微軟正黑體"/>
              <a:cs typeface="微軟正黑體"/>
            </a:endParaRPr>
          </a:p>
          <a:p>
            <a:pPr marL="36195" marR="26034">
              <a:lnSpc>
                <a:spcPct val="100000"/>
              </a:lnSpc>
              <a:spcBef>
                <a:spcPts val="360"/>
              </a:spcBef>
            </a:pPr>
            <a:r>
              <a:rPr sz="1400" spc="-5" dirty="0">
                <a:latin typeface="微軟正黑體"/>
                <a:cs typeface="微軟正黑體"/>
              </a:rPr>
              <a:t>需與統測報考類別 一致</a:t>
            </a:r>
            <a:endParaRPr sz="1400">
              <a:latin typeface="微軟正黑體"/>
              <a:cs typeface="微軟正黑體"/>
            </a:endParaRPr>
          </a:p>
        </p:txBody>
      </p:sp>
      <p:sp>
        <p:nvSpPr>
          <p:cNvPr id="40" name="object 40"/>
          <p:cNvSpPr txBox="1"/>
          <p:nvPr/>
        </p:nvSpPr>
        <p:spPr>
          <a:xfrm>
            <a:off x="1161421" y="4437379"/>
            <a:ext cx="254000" cy="1122680"/>
          </a:xfrm>
          <a:prstGeom prst="rect">
            <a:avLst/>
          </a:prstGeom>
        </p:spPr>
        <p:txBody>
          <a:bodyPr vert="horz" wrap="square" lIns="0" tIns="12700" rIns="0" bIns="0" rtlCol="0">
            <a:spAutoFit/>
          </a:bodyPr>
          <a:lstStyle/>
          <a:p>
            <a:pPr marL="12700" marR="5080" algn="just">
              <a:lnSpc>
                <a:spcPct val="100000"/>
              </a:lnSpc>
              <a:spcBef>
                <a:spcPts val="100"/>
              </a:spcBef>
            </a:pPr>
            <a:r>
              <a:rPr sz="1800" b="1" dirty="0">
                <a:latin typeface="微軟正黑體"/>
                <a:cs typeface="微軟正黑體"/>
              </a:rPr>
              <a:t>科 技 繁 星</a:t>
            </a:r>
            <a:endParaRPr sz="1800">
              <a:latin typeface="微軟正黑體"/>
              <a:cs typeface="微軟正黑體"/>
            </a:endParaRPr>
          </a:p>
        </p:txBody>
      </p:sp>
      <p:sp>
        <p:nvSpPr>
          <p:cNvPr id="41" name="object 41"/>
          <p:cNvSpPr txBox="1"/>
          <p:nvPr/>
        </p:nvSpPr>
        <p:spPr>
          <a:xfrm>
            <a:off x="1593227" y="3790950"/>
            <a:ext cx="8006715" cy="371475"/>
          </a:xfrm>
          <a:prstGeom prst="rect">
            <a:avLst/>
          </a:prstGeom>
          <a:solidFill>
            <a:srgbClr val="4371C3"/>
          </a:solidFill>
        </p:spPr>
        <p:txBody>
          <a:bodyPr vert="horz" wrap="square" lIns="0" tIns="38735" rIns="0" bIns="0" rtlCol="0">
            <a:spAutoFit/>
          </a:bodyPr>
          <a:lstStyle/>
          <a:p>
            <a:pPr marL="433705">
              <a:lnSpc>
                <a:spcPct val="100000"/>
              </a:lnSpc>
              <a:spcBef>
                <a:spcPts val="305"/>
              </a:spcBef>
              <a:tabLst>
                <a:tab pos="2378710" algn="l"/>
                <a:tab pos="4525010" algn="l"/>
                <a:tab pos="6623684" algn="l"/>
              </a:tabLst>
            </a:pPr>
            <a:r>
              <a:rPr sz="1800" b="1" dirty="0">
                <a:solidFill>
                  <a:srgbClr val="FFFFFF"/>
                </a:solidFill>
                <a:latin typeface="微軟正黑體"/>
                <a:cs typeface="微軟正黑體"/>
              </a:rPr>
              <a:t>報名資格	管道特性	志願選填	分發規則</a:t>
            </a:r>
            <a:endParaRPr sz="1800">
              <a:latin typeface="微軟正黑體"/>
              <a:cs typeface="微軟正黑體"/>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3948817" y="3399535"/>
            <a:ext cx="4958080" cy="574040"/>
          </a:xfrm>
          <a:prstGeom prst="rect">
            <a:avLst/>
          </a:prstGeom>
        </p:spPr>
        <p:txBody>
          <a:bodyPr vert="horz" wrap="square" lIns="0" tIns="12700" rIns="0" bIns="0" rtlCol="0">
            <a:spAutoFit/>
          </a:bodyPr>
          <a:lstStyle/>
          <a:p>
            <a:pPr marL="12700">
              <a:lnSpc>
                <a:spcPct val="100000"/>
              </a:lnSpc>
              <a:spcBef>
                <a:spcPts val="100"/>
              </a:spcBef>
            </a:pPr>
            <a:r>
              <a:rPr sz="3600" dirty="0">
                <a:solidFill>
                  <a:srgbClr val="920048"/>
                </a:solidFill>
              </a:rPr>
              <a:t>111學年度考招制度調整</a:t>
            </a:r>
            <a:endParaRPr sz="3600"/>
          </a:p>
        </p:txBody>
      </p:sp>
      <p:grpSp>
        <p:nvGrpSpPr>
          <p:cNvPr id="3" name="object 3"/>
          <p:cNvGrpSpPr/>
          <p:nvPr/>
        </p:nvGrpSpPr>
        <p:grpSpPr>
          <a:xfrm>
            <a:off x="774839" y="348995"/>
            <a:ext cx="9144000" cy="6858000"/>
            <a:chOff x="774839" y="348995"/>
            <a:chExt cx="9144000" cy="6858000"/>
          </a:xfrm>
        </p:grpSpPr>
        <p:pic>
          <p:nvPicPr>
            <p:cNvPr id="4" name="object 4"/>
            <p:cNvPicPr/>
            <p:nvPr/>
          </p:nvPicPr>
          <p:blipFill>
            <a:blip r:embed="rId2" cstate="print"/>
            <a:stretch>
              <a:fillRect/>
            </a:stretch>
          </p:blipFill>
          <p:spPr>
            <a:xfrm>
              <a:off x="4661039" y="6094475"/>
              <a:ext cx="1774698" cy="371856"/>
            </a:xfrm>
            <a:prstGeom prst="rect">
              <a:avLst/>
            </a:prstGeom>
          </p:spPr>
        </p:pic>
        <p:pic>
          <p:nvPicPr>
            <p:cNvPr id="5" name="object 5"/>
            <p:cNvPicPr/>
            <p:nvPr/>
          </p:nvPicPr>
          <p:blipFill>
            <a:blip r:embed="rId3" cstate="print"/>
            <a:stretch>
              <a:fillRect/>
            </a:stretch>
          </p:blipFill>
          <p:spPr>
            <a:xfrm>
              <a:off x="5004701" y="6361175"/>
              <a:ext cx="3553205" cy="138684"/>
            </a:xfrm>
            <a:prstGeom prst="rect">
              <a:avLst/>
            </a:prstGeom>
          </p:spPr>
        </p:pic>
        <p:pic>
          <p:nvPicPr>
            <p:cNvPr id="6" name="object 6"/>
            <p:cNvPicPr/>
            <p:nvPr/>
          </p:nvPicPr>
          <p:blipFill>
            <a:blip r:embed="rId4" cstate="print"/>
            <a:stretch>
              <a:fillRect/>
            </a:stretch>
          </p:blipFill>
          <p:spPr>
            <a:xfrm>
              <a:off x="774839" y="6813804"/>
              <a:ext cx="9143999" cy="393191"/>
            </a:xfrm>
            <a:prstGeom prst="rect">
              <a:avLst/>
            </a:prstGeom>
          </p:spPr>
        </p:pic>
        <p:pic>
          <p:nvPicPr>
            <p:cNvPr id="7" name="object 7"/>
            <p:cNvPicPr/>
            <p:nvPr/>
          </p:nvPicPr>
          <p:blipFill>
            <a:blip r:embed="rId5" cstate="print"/>
            <a:stretch>
              <a:fillRect/>
            </a:stretch>
          </p:blipFill>
          <p:spPr>
            <a:xfrm>
              <a:off x="778649" y="348995"/>
              <a:ext cx="9140190" cy="406908"/>
            </a:xfrm>
            <a:prstGeom prst="rect">
              <a:avLst/>
            </a:prstGeom>
          </p:spPr>
        </p:pic>
        <p:pic>
          <p:nvPicPr>
            <p:cNvPr id="8" name="object 8"/>
            <p:cNvPicPr/>
            <p:nvPr/>
          </p:nvPicPr>
          <p:blipFill>
            <a:blip r:embed="rId6" cstate="print"/>
            <a:stretch>
              <a:fillRect/>
            </a:stretch>
          </p:blipFill>
          <p:spPr>
            <a:xfrm>
              <a:off x="1549031" y="3445001"/>
              <a:ext cx="1701546" cy="595122"/>
            </a:xfrm>
            <a:prstGeom prst="rect">
              <a:avLst/>
            </a:prstGeom>
          </p:spPr>
        </p:pic>
      </p:grpSp>
      <p:sp>
        <p:nvSpPr>
          <p:cNvPr id="9" name="object 9"/>
          <p:cNvSpPr txBox="1"/>
          <p:nvPr/>
        </p:nvSpPr>
        <p:spPr>
          <a:xfrm>
            <a:off x="1533029" y="3483102"/>
            <a:ext cx="2227580" cy="1123950"/>
          </a:xfrm>
          <a:prstGeom prst="rect">
            <a:avLst/>
          </a:prstGeom>
        </p:spPr>
        <p:txBody>
          <a:bodyPr vert="horz" wrap="square" lIns="0" tIns="0" rIns="0" bIns="0" rtlCol="0">
            <a:spAutoFit/>
          </a:bodyPr>
          <a:lstStyle/>
          <a:p>
            <a:pPr marL="629920">
              <a:lnSpc>
                <a:spcPts val="4079"/>
              </a:lnSpc>
            </a:pPr>
            <a:r>
              <a:rPr sz="3600" dirty="0">
                <a:solidFill>
                  <a:srgbClr val="FFFFFF"/>
                </a:solidFill>
                <a:latin typeface="微軟正黑體"/>
                <a:cs typeface="微軟正黑體"/>
              </a:rPr>
              <a:t>貳</a:t>
            </a:r>
            <a:endParaRPr sz="3600">
              <a:latin typeface="微軟正黑體"/>
              <a:cs typeface="微軟正黑體"/>
            </a:endParaRPr>
          </a:p>
        </p:txBody>
      </p:sp>
      <p:sp>
        <p:nvSpPr>
          <p:cNvPr id="10" name="object 10"/>
          <p:cNvSpPr txBox="1"/>
          <p:nvPr/>
        </p:nvSpPr>
        <p:spPr>
          <a:xfrm>
            <a:off x="9684391" y="6595362"/>
            <a:ext cx="141605" cy="254000"/>
          </a:xfrm>
          <a:prstGeom prst="rect">
            <a:avLst/>
          </a:prstGeom>
        </p:spPr>
        <p:txBody>
          <a:bodyPr vert="horz" wrap="square" lIns="0" tIns="0" rIns="0" bIns="0" rtlCol="0">
            <a:spAutoFit/>
          </a:bodyPr>
          <a:lstStyle/>
          <a:p>
            <a:pPr marL="12700">
              <a:lnSpc>
                <a:spcPts val="1810"/>
              </a:lnSpc>
            </a:pPr>
            <a:r>
              <a:rPr sz="1800" b="1" dirty="0">
                <a:solidFill>
                  <a:srgbClr val="001F5F"/>
                </a:solidFill>
                <a:latin typeface="Calibri"/>
                <a:cs typeface="Calibri"/>
              </a:rPr>
              <a:t>8</a:t>
            </a:r>
            <a:endParaRPr sz="1800">
              <a:latin typeface="Calibri"/>
              <a:cs typeface="Calibri"/>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774839" y="3712090"/>
            <a:ext cx="9144000" cy="3495040"/>
            <a:chOff x="774839" y="3712090"/>
            <a:chExt cx="9144000" cy="3495040"/>
          </a:xfrm>
        </p:grpSpPr>
        <p:pic>
          <p:nvPicPr>
            <p:cNvPr id="3" name="object 3"/>
            <p:cNvPicPr/>
            <p:nvPr/>
          </p:nvPicPr>
          <p:blipFill>
            <a:blip r:embed="rId2" cstate="print"/>
            <a:stretch>
              <a:fillRect/>
            </a:stretch>
          </p:blipFill>
          <p:spPr>
            <a:xfrm>
              <a:off x="774839" y="3712090"/>
              <a:ext cx="9144000" cy="3494905"/>
            </a:xfrm>
            <a:prstGeom prst="rect">
              <a:avLst/>
            </a:prstGeom>
          </p:spPr>
        </p:pic>
        <p:pic>
          <p:nvPicPr>
            <p:cNvPr id="4" name="object 4"/>
            <p:cNvPicPr/>
            <p:nvPr/>
          </p:nvPicPr>
          <p:blipFill>
            <a:blip r:embed="rId3" cstate="print"/>
            <a:stretch>
              <a:fillRect/>
            </a:stretch>
          </p:blipFill>
          <p:spPr>
            <a:xfrm>
              <a:off x="926477" y="6781038"/>
              <a:ext cx="409956" cy="409955"/>
            </a:xfrm>
            <a:prstGeom prst="rect">
              <a:avLst/>
            </a:prstGeom>
          </p:spPr>
        </p:pic>
      </p:grpSp>
      <p:sp>
        <p:nvSpPr>
          <p:cNvPr id="5" name="object 5"/>
          <p:cNvSpPr txBox="1"/>
          <p:nvPr/>
        </p:nvSpPr>
        <p:spPr>
          <a:xfrm>
            <a:off x="1745113" y="912367"/>
            <a:ext cx="3101975" cy="361315"/>
          </a:xfrm>
          <a:prstGeom prst="rect">
            <a:avLst/>
          </a:prstGeom>
        </p:spPr>
        <p:txBody>
          <a:bodyPr vert="horz" wrap="square" lIns="0" tIns="12700" rIns="0" bIns="0" rtlCol="0">
            <a:spAutoFit/>
          </a:bodyPr>
          <a:lstStyle/>
          <a:p>
            <a:pPr marL="12700">
              <a:lnSpc>
                <a:spcPct val="100000"/>
              </a:lnSpc>
              <a:spcBef>
                <a:spcPts val="100"/>
              </a:spcBef>
            </a:pPr>
            <a:r>
              <a:rPr sz="2200" b="1" dirty="0">
                <a:solidFill>
                  <a:srgbClr val="3F3F3F"/>
                </a:solidFill>
                <a:latin typeface="微軟正黑體"/>
                <a:cs typeface="微軟正黑體"/>
              </a:rPr>
              <a:t>各群類專業科目命題範圍</a:t>
            </a:r>
            <a:endParaRPr sz="2200">
              <a:latin typeface="微軟正黑體"/>
              <a:cs typeface="微軟正黑體"/>
            </a:endParaRPr>
          </a:p>
        </p:txBody>
      </p:sp>
      <p:grpSp>
        <p:nvGrpSpPr>
          <p:cNvPr id="6" name="object 6"/>
          <p:cNvGrpSpPr/>
          <p:nvPr/>
        </p:nvGrpSpPr>
        <p:grpSpPr>
          <a:xfrm>
            <a:off x="905141" y="413766"/>
            <a:ext cx="8907145" cy="973455"/>
            <a:chOff x="905141" y="413766"/>
            <a:chExt cx="8907145" cy="973455"/>
          </a:xfrm>
        </p:grpSpPr>
        <p:pic>
          <p:nvPicPr>
            <p:cNvPr id="7" name="object 7"/>
            <p:cNvPicPr/>
            <p:nvPr/>
          </p:nvPicPr>
          <p:blipFill>
            <a:blip r:embed="rId4" cstate="print"/>
            <a:stretch>
              <a:fillRect/>
            </a:stretch>
          </p:blipFill>
          <p:spPr>
            <a:xfrm>
              <a:off x="1163459" y="864870"/>
              <a:ext cx="491490" cy="521969"/>
            </a:xfrm>
            <a:prstGeom prst="rect">
              <a:avLst/>
            </a:prstGeom>
          </p:spPr>
        </p:pic>
        <p:sp>
          <p:nvSpPr>
            <p:cNvPr id="8" name="object 8"/>
            <p:cNvSpPr/>
            <p:nvPr/>
          </p:nvSpPr>
          <p:spPr>
            <a:xfrm>
              <a:off x="911237" y="419862"/>
              <a:ext cx="8895080" cy="426084"/>
            </a:xfrm>
            <a:custGeom>
              <a:avLst/>
              <a:gdLst/>
              <a:ahLst/>
              <a:cxnLst/>
              <a:rect l="l" t="t" r="r" b="b"/>
              <a:pathLst>
                <a:path w="8895080" h="426084">
                  <a:moveTo>
                    <a:pt x="8894826" y="379476"/>
                  </a:moveTo>
                  <a:lnTo>
                    <a:pt x="8894826" y="46482"/>
                  </a:lnTo>
                  <a:lnTo>
                    <a:pt x="8891206" y="28289"/>
                  </a:lnTo>
                  <a:lnTo>
                    <a:pt x="8881300" y="13525"/>
                  </a:lnTo>
                  <a:lnTo>
                    <a:pt x="8866536" y="3619"/>
                  </a:lnTo>
                  <a:lnTo>
                    <a:pt x="8848344" y="0"/>
                  </a:lnTo>
                  <a:lnTo>
                    <a:pt x="46481" y="0"/>
                  </a:lnTo>
                  <a:lnTo>
                    <a:pt x="28289" y="3619"/>
                  </a:lnTo>
                  <a:lnTo>
                    <a:pt x="13525" y="13525"/>
                  </a:lnTo>
                  <a:lnTo>
                    <a:pt x="3619" y="28289"/>
                  </a:lnTo>
                  <a:lnTo>
                    <a:pt x="0" y="46482"/>
                  </a:lnTo>
                  <a:lnTo>
                    <a:pt x="0" y="379476"/>
                  </a:lnTo>
                  <a:lnTo>
                    <a:pt x="3619" y="397668"/>
                  </a:lnTo>
                  <a:lnTo>
                    <a:pt x="13525" y="412432"/>
                  </a:lnTo>
                  <a:lnTo>
                    <a:pt x="28289" y="422338"/>
                  </a:lnTo>
                  <a:lnTo>
                    <a:pt x="46482" y="425958"/>
                  </a:lnTo>
                  <a:lnTo>
                    <a:pt x="8848344" y="425958"/>
                  </a:lnTo>
                  <a:lnTo>
                    <a:pt x="8866536" y="422338"/>
                  </a:lnTo>
                  <a:lnTo>
                    <a:pt x="8881300" y="412432"/>
                  </a:lnTo>
                  <a:lnTo>
                    <a:pt x="8891206" y="397668"/>
                  </a:lnTo>
                  <a:lnTo>
                    <a:pt x="8894826" y="379476"/>
                  </a:lnTo>
                  <a:close/>
                </a:path>
              </a:pathLst>
            </a:custGeom>
            <a:solidFill>
              <a:srgbClr val="D5F4F7"/>
            </a:solidFill>
          </p:spPr>
          <p:txBody>
            <a:bodyPr wrap="square" lIns="0" tIns="0" rIns="0" bIns="0" rtlCol="0"/>
            <a:lstStyle/>
            <a:p>
              <a:endParaRPr/>
            </a:p>
          </p:txBody>
        </p:sp>
        <p:sp>
          <p:nvSpPr>
            <p:cNvPr id="9" name="object 9"/>
            <p:cNvSpPr/>
            <p:nvPr/>
          </p:nvSpPr>
          <p:spPr>
            <a:xfrm>
              <a:off x="905141" y="413766"/>
              <a:ext cx="8907145" cy="438150"/>
            </a:xfrm>
            <a:custGeom>
              <a:avLst/>
              <a:gdLst/>
              <a:ahLst/>
              <a:cxnLst/>
              <a:rect l="l" t="t" r="r" b="b"/>
              <a:pathLst>
                <a:path w="8907145" h="438150">
                  <a:moveTo>
                    <a:pt x="8907018" y="390905"/>
                  </a:moveTo>
                  <a:lnTo>
                    <a:pt x="8907018" y="47243"/>
                  </a:lnTo>
                  <a:lnTo>
                    <a:pt x="8906256" y="41909"/>
                  </a:lnTo>
                  <a:lnTo>
                    <a:pt x="8900350" y="26360"/>
                  </a:lnTo>
                  <a:lnTo>
                    <a:pt x="8889796" y="13477"/>
                  </a:lnTo>
                  <a:lnTo>
                    <a:pt x="8875852" y="4333"/>
                  </a:lnTo>
                  <a:lnTo>
                    <a:pt x="8859774" y="0"/>
                  </a:lnTo>
                  <a:lnTo>
                    <a:pt x="52577" y="0"/>
                  </a:lnTo>
                  <a:lnTo>
                    <a:pt x="9297" y="21997"/>
                  </a:lnTo>
                  <a:lnTo>
                    <a:pt x="0" y="47243"/>
                  </a:lnTo>
                  <a:lnTo>
                    <a:pt x="0" y="390905"/>
                  </a:lnTo>
                  <a:lnTo>
                    <a:pt x="12192" y="420673"/>
                  </a:lnTo>
                  <a:lnTo>
                    <a:pt x="12192" y="52577"/>
                  </a:lnTo>
                  <a:lnTo>
                    <a:pt x="12954" y="48005"/>
                  </a:lnTo>
                  <a:lnTo>
                    <a:pt x="12954" y="44957"/>
                  </a:lnTo>
                  <a:lnTo>
                    <a:pt x="14478" y="40385"/>
                  </a:lnTo>
                  <a:lnTo>
                    <a:pt x="14478" y="41147"/>
                  </a:lnTo>
                  <a:lnTo>
                    <a:pt x="15240" y="38861"/>
                  </a:lnTo>
                  <a:lnTo>
                    <a:pt x="15240" y="37337"/>
                  </a:lnTo>
                  <a:lnTo>
                    <a:pt x="19050" y="30987"/>
                  </a:lnTo>
                  <a:lnTo>
                    <a:pt x="19050" y="30479"/>
                  </a:lnTo>
                  <a:lnTo>
                    <a:pt x="21336" y="27622"/>
                  </a:lnTo>
                  <a:lnTo>
                    <a:pt x="21336" y="27431"/>
                  </a:lnTo>
                  <a:lnTo>
                    <a:pt x="23621" y="25145"/>
                  </a:lnTo>
                  <a:lnTo>
                    <a:pt x="23621" y="24383"/>
                  </a:lnTo>
                  <a:lnTo>
                    <a:pt x="27432" y="21335"/>
                  </a:lnTo>
                  <a:lnTo>
                    <a:pt x="27432" y="21488"/>
                  </a:lnTo>
                  <a:lnTo>
                    <a:pt x="30480" y="19049"/>
                  </a:lnTo>
                  <a:lnTo>
                    <a:pt x="30480" y="19354"/>
                  </a:lnTo>
                  <a:lnTo>
                    <a:pt x="32766" y="17983"/>
                  </a:lnTo>
                  <a:lnTo>
                    <a:pt x="32766" y="17525"/>
                  </a:lnTo>
                  <a:lnTo>
                    <a:pt x="37338" y="15239"/>
                  </a:lnTo>
                  <a:lnTo>
                    <a:pt x="37338" y="15747"/>
                  </a:lnTo>
                  <a:lnTo>
                    <a:pt x="40386" y="14731"/>
                  </a:lnTo>
                  <a:lnTo>
                    <a:pt x="40386" y="14477"/>
                  </a:lnTo>
                  <a:lnTo>
                    <a:pt x="44958" y="12953"/>
                  </a:lnTo>
                  <a:lnTo>
                    <a:pt x="44958" y="13588"/>
                  </a:lnTo>
                  <a:lnTo>
                    <a:pt x="48006" y="13080"/>
                  </a:lnTo>
                  <a:lnTo>
                    <a:pt x="52577" y="12191"/>
                  </a:lnTo>
                  <a:lnTo>
                    <a:pt x="8854440" y="12191"/>
                  </a:lnTo>
                  <a:lnTo>
                    <a:pt x="8859012" y="12953"/>
                  </a:lnTo>
                  <a:lnTo>
                    <a:pt x="8862060" y="13588"/>
                  </a:lnTo>
                  <a:lnTo>
                    <a:pt x="8862060" y="12953"/>
                  </a:lnTo>
                  <a:lnTo>
                    <a:pt x="8866632" y="14477"/>
                  </a:lnTo>
                  <a:lnTo>
                    <a:pt x="8866632" y="14731"/>
                  </a:lnTo>
                  <a:lnTo>
                    <a:pt x="8869680" y="15747"/>
                  </a:lnTo>
                  <a:lnTo>
                    <a:pt x="8869680" y="15239"/>
                  </a:lnTo>
                  <a:lnTo>
                    <a:pt x="8876538" y="19354"/>
                  </a:lnTo>
                  <a:lnTo>
                    <a:pt x="8876538" y="19049"/>
                  </a:lnTo>
                  <a:lnTo>
                    <a:pt x="8879586" y="21488"/>
                  </a:lnTo>
                  <a:lnTo>
                    <a:pt x="8879586" y="21335"/>
                  </a:lnTo>
                  <a:lnTo>
                    <a:pt x="8883396" y="24383"/>
                  </a:lnTo>
                  <a:lnTo>
                    <a:pt x="8883396" y="25146"/>
                  </a:lnTo>
                  <a:lnTo>
                    <a:pt x="8885682" y="27431"/>
                  </a:lnTo>
                  <a:lnTo>
                    <a:pt x="8885682" y="27622"/>
                  </a:lnTo>
                  <a:lnTo>
                    <a:pt x="8887968" y="30479"/>
                  </a:lnTo>
                  <a:lnTo>
                    <a:pt x="8887968" y="30988"/>
                  </a:lnTo>
                  <a:lnTo>
                    <a:pt x="8891778" y="37337"/>
                  </a:lnTo>
                  <a:lnTo>
                    <a:pt x="8891778" y="38861"/>
                  </a:lnTo>
                  <a:lnTo>
                    <a:pt x="8892540" y="41147"/>
                  </a:lnTo>
                  <a:lnTo>
                    <a:pt x="8892540" y="40385"/>
                  </a:lnTo>
                  <a:lnTo>
                    <a:pt x="8894064" y="44957"/>
                  </a:lnTo>
                  <a:lnTo>
                    <a:pt x="8894064" y="48005"/>
                  </a:lnTo>
                  <a:lnTo>
                    <a:pt x="8894826" y="52577"/>
                  </a:lnTo>
                  <a:lnTo>
                    <a:pt x="8894826" y="418859"/>
                  </a:lnTo>
                  <a:lnTo>
                    <a:pt x="8902718" y="406962"/>
                  </a:lnTo>
                  <a:lnTo>
                    <a:pt x="8907018" y="390905"/>
                  </a:lnTo>
                  <a:close/>
                </a:path>
                <a:path w="8907145" h="438150">
                  <a:moveTo>
                    <a:pt x="16002" y="401573"/>
                  </a:moveTo>
                  <a:lnTo>
                    <a:pt x="14478" y="397001"/>
                  </a:lnTo>
                  <a:lnTo>
                    <a:pt x="14478" y="397763"/>
                  </a:lnTo>
                  <a:lnTo>
                    <a:pt x="12954" y="393191"/>
                  </a:lnTo>
                  <a:lnTo>
                    <a:pt x="12954" y="390143"/>
                  </a:lnTo>
                  <a:lnTo>
                    <a:pt x="12192" y="385571"/>
                  </a:lnTo>
                  <a:lnTo>
                    <a:pt x="12192" y="420673"/>
                  </a:lnTo>
                  <a:lnTo>
                    <a:pt x="15240" y="423022"/>
                  </a:lnTo>
                  <a:lnTo>
                    <a:pt x="15240" y="400811"/>
                  </a:lnTo>
                  <a:lnTo>
                    <a:pt x="16002" y="401573"/>
                  </a:lnTo>
                  <a:close/>
                </a:path>
                <a:path w="8907145" h="438150">
                  <a:moveTo>
                    <a:pt x="16002" y="36575"/>
                  </a:moveTo>
                  <a:lnTo>
                    <a:pt x="15240" y="37337"/>
                  </a:lnTo>
                  <a:lnTo>
                    <a:pt x="15240" y="38861"/>
                  </a:lnTo>
                  <a:lnTo>
                    <a:pt x="16002" y="36575"/>
                  </a:lnTo>
                  <a:close/>
                </a:path>
                <a:path w="8907145" h="438150">
                  <a:moveTo>
                    <a:pt x="19812" y="408431"/>
                  </a:moveTo>
                  <a:lnTo>
                    <a:pt x="15240" y="400811"/>
                  </a:lnTo>
                  <a:lnTo>
                    <a:pt x="15240" y="423022"/>
                  </a:lnTo>
                  <a:lnTo>
                    <a:pt x="19050" y="425957"/>
                  </a:lnTo>
                  <a:lnTo>
                    <a:pt x="19050" y="407669"/>
                  </a:lnTo>
                  <a:lnTo>
                    <a:pt x="19812" y="408431"/>
                  </a:lnTo>
                  <a:close/>
                </a:path>
                <a:path w="8907145" h="438150">
                  <a:moveTo>
                    <a:pt x="19812" y="29717"/>
                  </a:moveTo>
                  <a:lnTo>
                    <a:pt x="19050" y="30479"/>
                  </a:lnTo>
                  <a:lnTo>
                    <a:pt x="19050" y="30987"/>
                  </a:lnTo>
                  <a:lnTo>
                    <a:pt x="19812" y="29717"/>
                  </a:lnTo>
                  <a:close/>
                </a:path>
                <a:path w="8907145" h="438150">
                  <a:moveTo>
                    <a:pt x="22097" y="411479"/>
                  </a:moveTo>
                  <a:lnTo>
                    <a:pt x="19050" y="407669"/>
                  </a:lnTo>
                  <a:lnTo>
                    <a:pt x="19050" y="425957"/>
                  </a:lnTo>
                  <a:lnTo>
                    <a:pt x="21336" y="427786"/>
                  </a:lnTo>
                  <a:lnTo>
                    <a:pt x="21336" y="410717"/>
                  </a:lnTo>
                  <a:lnTo>
                    <a:pt x="22097" y="411479"/>
                  </a:lnTo>
                  <a:close/>
                </a:path>
                <a:path w="8907145" h="438150">
                  <a:moveTo>
                    <a:pt x="22097" y="26669"/>
                  </a:moveTo>
                  <a:lnTo>
                    <a:pt x="21336" y="27431"/>
                  </a:lnTo>
                  <a:lnTo>
                    <a:pt x="21336" y="27622"/>
                  </a:lnTo>
                  <a:lnTo>
                    <a:pt x="22097" y="26669"/>
                  </a:lnTo>
                  <a:close/>
                </a:path>
                <a:path w="8907145" h="438150">
                  <a:moveTo>
                    <a:pt x="24384" y="413765"/>
                  </a:moveTo>
                  <a:lnTo>
                    <a:pt x="21336" y="410717"/>
                  </a:lnTo>
                  <a:lnTo>
                    <a:pt x="21336" y="427786"/>
                  </a:lnTo>
                  <a:lnTo>
                    <a:pt x="22860" y="429005"/>
                  </a:lnTo>
                  <a:lnTo>
                    <a:pt x="23622" y="429513"/>
                  </a:lnTo>
                  <a:lnTo>
                    <a:pt x="23622" y="413765"/>
                  </a:lnTo>
                  <a:lnTo>
                    <a:pt x="24384" y="413765"/>
                  </a:lnTo>
                  <a:close/>
                </a:path>
                <a:path w="8907145" h="438150">
                  <a:moveTo>
                    <a:pt x="24383" y="24383"/>
                  </a:moveTo>
                  <a:lnTo>
                    <a:pt x="23621" y="24383"/>
                  </a:lnTo>
                  <a:lnTo>
                    <a:pt x="23621" y="25145"/>
                  </a:lnTo>
                  <a:lnTo>
                    <a:pt x="24383" y="24383"/>
                  </a:lnTo>
                  <a:close/>
                </a:path>
                <a:path w="8907145" h="438150">
                  <a:moveTo>
                    <a:pt x="27432" y="432053"/>
                  </a:moveTo>
                  <a:lnTo>
                    <a:pt x="27432" y="416813"/>
                  </a:lnTo>
                  <a:lnTo>
                    <a:pt x="23622" y="413765"/>
                  </a:lnTo>
                  <a:lnTo>
                    <a:pt x="23622" y="429513"/>
                  </a:lnTo>
                  <a:lnTo>
                    <a:pt x="27432" y="432053"/>
                  </a:lnTo>
                  <a:close/>
                </a:path>
                <a:path w="8907145" h="438150">
                  <a:moveTo>
                    <a:pt x="27432" y="21488"/>
                  </a:moveTo>
                  <a:lnTo>
                    <a:pt x="27432" y="21335"/>
                  </a:lnTo>
                  <a:lnTo>
                    <a:pt x="26670" y="22097"/>
                  </a:lnTo>
                  <a:lnTo>
                    <a:pt x="27432" y="21488"/>
                  </a:lnTo>
                  <a:close/>
                </a:path>
                <a:path w="8907145" h="438150">
                  <a:moveTo>
                    <a:pt x="30480" y="433492"/>
                  </a:moveTo>
                  <a:lnTo>
                    <a:pt x="30480" y="419099"/>
                  </a:lnTo>
                  <a:lnTo>
                    <a:pt x="26670" y="416051"/>
                  </a:lnTo>
                  <a:lnTo>
                    <a:pt x="27432" y="416813"/>
                  </a:lnTo>
                  <a:lnTo>
                    <a:pt x="27432" y="432053"/>
                  </a:lnTo>
                  <a:lnTo>
                    <a:pt x="30480" y="433492"/>
                  </a:lnTo>
                  <a:close/>
                </a:path>
                <a:path w="8907145" h="438150">
                  <a:moveTo>
                    <a:pt x="30480" y="19354"/>
                  </a:moveTo>
                  <a:lnTo>
                    <a:pt x="30480" y="19049"/>
                  </a:lnTo>
                  <a:lnTo>
                    <a:pt x="29718" y="19811"/>
                  </a:lnTo>
                  <a:lnTo>
                    <a:pt x="30480" y="19354"/>
                  </a:lnTo>
                  <a:close/>
                </a:path>
                <a:path w="8907145" h="438150">
                  <a:moveTo>
                    <a:pt x="33528" y="420623"/>
                  </a:moveTo>
                  <a:lnTo>
                    <a:pt x="29718" y="418337"/>
                  </a:lnTo>
                  <a:lnTo>
                    <a:pt x="30480" y="419099"/>
                  </a:lnTo>
                  <a:lnTo>
                    <a:pt x="30480" y="433492"/>
                  </a:lnTo>
                  <a:lnTo>
                    <a:pt x="32766" y="434571"/>
                  </a:lnTo>
                  <a:lnTo>
                    <a:pt x="32766" y="420623"/>
                  </a:lnTo>
                  <a:lnTo>
                    <a:pt x="33528" y="420623"/>
                  </a:lnTo>
                  <a:close/>
                </a:path>
                <a:path w="8907145" h="438150">
                  <a:moveTo>
                    <a:pt x="33528" y="17525"/>
                  </a:moveTo>
                  <a:lnTo>
                    <a:pt x="32766" y="17525"/>
                  </a:lnTo>
                  <a:lnTo>
                    <a:pt x="32766" y="17983"/>
                  </a:lnTo>
                  <a:lnTo>
                    <a:pt x="33528" y="17525"/>
                  </a:lnTo>
                  <a:close/>
                </a:path>
                <a:path w="8907145" h="438150">
                  <a:moveTo>
                    <a:pt x="37338" y="436080"/>
                  </a:moveTo>
                  <a:lnTo>
                    <a:pt x="37338" y="422909"/>
                  </a:lnTo>
                  <a:lnTo>
                    <a:pt x="32766" y="420623"/>
                  </a:lnTo>
                  <a:lnTo>
                    <a:pt x="32766" y="434571"/>
                  </a:lnTo>
                  <a:lnTo>
                    <a:pt x="33038" y="434699"/>
                  </a:lnTo>
                  <a:lnTo>
                    <a:pt x="37338" y="436080"/>
                  </a:lnTo>
                  <a:close/>
                </a:path>
                <a:path w="8907145" h="438150">
                  <a:moveTo>
                    <a:pt x="37338" y="15747"/>
                  </a:moveTo>
                  <a:lnTo>
                    <a:pt x="37338" y="15239"/>
                  </a:lnTo>
                  <a:lnTo>
                    <a:pt x="36576" y="16001"/>
                  </a:lnTo>
                  <a:lnTo>
                    <a:pt x="37338" y="15747"/>
                  </a:lnTo>
                  <a:close/>
                </a:path>
                <a:path w="8907145" h="438150">
                  <a:moveTo>
                    <a:pt x="41148" y="423671"/>
                  </a:moveTo>
                  <a:lnTo>
                    <a:pt x="36576" y="422147"/>
                  </a:lnTo>
                  <a:lnTo>
                    <a:pt x="37338" y="422909"/>
                  </a:lnTo>
                  <a:lnTo>
                    <a:pt x="37338" y="436080"/>
                  </a:lnTo>
                  <a:lnTo>
                    <a:pt x="39628" y="436816"/>
                  </a:lnTo>
                  <a:lnTo>
                    <a:pt x="40386" y="436957"/>
                  </a:lnTo>
                  <a:lnTo>
                    <a:pt x="40386" y="423671"/>
                  </a:lnTo>
                  <a:lnTo>
                    <a:pt x="41148" y="423671"/>
                  </a:lnTo>
                  <a:close/>
                </a:path>
                <a:path w="8907145" h="438150">
                  <a:moveTo>
                    <a:pt x="41148" y="14477"/>
                  </a:moveTo>
                  <a:lnTo>
                    <a:pt x="40386" y="14477"/>
                  </a:lnTo>
                  <a:lnTo>
                    <a:pt x="40386" y="14731"/>
                  </a:lnTo>
                  <a:lnTo>
                    <a:pt x="41148" y="14477"/>
                  </a:lnTo>
                  <a:close/>
                </a:path>
                <a:path w="8907145" h="438150">
                  <a:moveTo>
                    <a:pt x="44958" y="437806"/>
                  </a:moveTo>
                  <a:lnTo>
                    <a:pt x="44958" y="425195"/>
                  </a:lnTo>
                  <a:lnTo>
                    <a:pt x="40386" y="423671"/>
                  </a:lnTo>
                  <a:lnTo>
                    <a:pt x="40386" y="436957"/>
                  </a:lnTo>
                  <a:lnTo>
                    <a:pt x="44958" y="437806"/>
                  </a:lnTo>
                  <a:close/>
                </a:path>
                <a:path w="8907145" h="438150">
                  <a:moveTo>
                    <a:pt x="44958" y="13588"/>
                  </a:moveTo>
                  <a:lnTo>
                    <a:pt x="44958" y="12953"/>
                  </a:lnTo>
                  <a:lnTo>
                    <a:pt x="44196" y="13715"/>
                  </a:lnTo>
                  <a:lnTo>
                    <a:pt x="44958" y="13588"/>
                  </a:lnTo>
                  <a:close/>
                </a:path>
                <a:path w="8907145" h="438150">
                  <a:moveTo>
                    <a:pt x="8859012" y="438149"/>
                  </a:moveTo>
                  <a:lnTo>
                    <a:pt x="8859012" y="425195"/>
                  </a:lnTo>
                  <a:lnTo>
                    <a:pt x="8854440" y="425957"/>
                  </a:lnTo>
                  <a:lnTo>
                    <a:pt x="52578" y="425957"/>
                  </a:lnTo>
                  <a:lnTo>
                    <a:pt x="48006" y="425195"/>
                  </a:lnTo>
                  <a:lnTo>
                    <a:pt x="48006" y="425068"/>
                  </a:lnTo>
                  <a:lnTo>
                    <a:pt x="44196" y="424433"/>
                  </a:lnTo>
                  <a:lnTo>
                    <a:pt x="44958" y="425195"/>
                  </a:lnTo>
                  <a:lnTo>
                    <a:pt x="44958" y="437806"/>
                  </a:lnTo>
                  <a:lnTo>
                    <a:pt x="46407" y="438076"/>
                  </a:lnTo>
                  <a:lnTo>
                    <a:pt x="8859012" y="438149"/>
                  </a:lnTo>
                  <a:close/>
                </a:path>
                <a:path w="8907145" h="438150">
                  <a:moveTo>
                    <a:pt x="48768" y="12953"/>
                  </a:moveTo>
                  <a:lnTo>
                    <a:pt x="48006" y="12953"/>
                  </a:lnTo>
                  <a:lnTo>
                    <a:pt x="48768" y="12953"/>
                  </a:lnTo>
                  <a:close/>
                </a:path>
                <a:path w="8907145" h="438150">
                  <a:moveTo>
                    <a:pt x="48768" y="425195"/>
                  </a:moveTo>
                  <a:lnTo>
                    <a:pt x="48006" y="425068"/>
                  </a:lnTo>
                  <a:lnTo>
                    <a:pt x="48006" y="425195"/>
                  </a:lnTo>
                  <a:lnTo>
                    <a:pt x="48768" y="425195"/>
                  </a:lnTo>
                  <a:close/>
                </a:path>
                <a:path w="8907145" h="438150">
                  <a:moveTo>
                    <a:pt x="8859012" y="13080"/>
                  </a:moveTo>
                  <a:lnTo>
                    <a:pt x="8858250" y="12953"/>
                  </a:lnTo>
                  <a:lnTo>
                    <a:pt x="8859012" y="13080"/>
                  </a:lnTo>
                  <a:close/>
                </a:path>
                <a:path w="8907145" h="438150">
                  <a:moveTo>
                    <a:pt x="8862822" y="424433"/>
                  </a:moveTo>
                  <a:lnTo>
                    <a:pt x="8858250" y="425195"/>
                  </a:lnTo>
                  <a:lnTo>
                    <a:pt x="8859012" y="425195"/>
                  </a:lnTo>
                  <a:lnTo>
                    <a:pt x="8859012" y="438149"/>
                  </a:lnTo>
                  <a:lnTo>
                    <a:pt x="8859774" y="438149"/>
                  </a:lnTo>
                  <a:lnTo>
                    <a:pt x="8862060" y="437823"/>
                  </a:lnTo>
                  <a:lnTo>
                    <a:pt x="8862060" y="425195"/>
                  </a:lnTo>
                  <a:lnTo>
                    <a:pt x="8862822" y="424433"/>
                  </a:lnTo>
                  <a:close/>
                </a:path>
                <a:path w="8907145" h="438150">
                  <a:moveTo>
                    <a:pt x="8862822" y="13715"/>
                  </a:moveTo>
                  <a:lnTo>
                    <a:pt x="8862060" y="12953"/>
                  </a:lnTo>
                  <a:lnTo>
                    <a:pt x="8862060" y="13588"/>
                  </a:lnTo>
                  <a:lnTo>
                    <a:pt x="8862822" y="13715"/>
                  </a:lnTo>
                  <a:close/>
                </a:path>
                <a:path w="8907145" h="438150">
                  <a:moveTo>
                    <a:pt x="8866632" y="436794"/>
                  </a:moveTo>
                  <a:lnTo>
                    <a:pt x="8866632" y="423671"/>
                  </a:lnTo>
                  <a:lnTo>
                    <a:pt x="8862060" y="425195"/>
                  </a:lnTo>
                  <a:lnTo>
                    <a:pt x="8862060" y="437823"/>
                  </a:lnTo>
                  <a:lnTo>
                    <a:pt x="8865108" y="437387"/>
                  </a:lnTo>
                  <a:lnTo>
                    <a:pt x="8866632" y="436794"/>
                  </a:lnTo>
                  <a:close/>
                </a:path>
                <a:path w="8907145" h="438150">
                  <a:moveTo>
                    <a:pt x="8866632" y="14731"/>
                  </a:moveTo>
                  <a:lnTo>
                    <a:pt x="8866632" y="14477"/>
                  </a:lnTo>
                  <a:lnTo>
                    <a:pt x="8865870" y="14477"/>
                  </a:lnTo>
                  <a:lnTo>
                    <a:pt x="8866632" y="14731"/>
                  </a:lnTo>
                  <a:close/>
                </a:path>
                <a:path w="8907145" h="438150">
                  <a:moveTo>
                    <a:pt x="8870442" y="422147"/>
                  </a:moveTo>
                  <a:lnTo>
                    <a:pt x="8865870" y="423671"/>
                  </a:lnTo>
                  <a:lnTo>
                    <a:pt x="8866632" y="423671"/>
                  </a:lnTo>
                  <a:lnTo>
                    <a:pt x="8866632" y="436794"/>
                  </a:lnTo>
                  <a:lnTo>
                    <a:pt x="8869680" y="435607"/>
                  </a:lnTo>
                  <a:lnTo>
                    <a:pt x="8869680" y="422909"/>
                  </a:lnTo>
                  <a:lnTo>
                    <a:pt x="8870442" y="422147"/>
                  </a:lnTo>
                  <a:close/>
                </a:path>
                <a:path w="8907145" h="438150">
                  <a:moveTo>
                    <a:pt x="8870442" y="16001"/>
                  </a:moveTo>
                  <a:lnTo>
                    <a:pt x="8869680" y="15239"/>
                  </a:lnTo>
                  <a:lnTo>
                    <a:pt x="8869680" y="15747"/>
                  </a:lnTo>
                  <a:lnTo>
                    <a:pt x="8870442" y="16001"/>
                  </a:lnTo>
                  <a:close/>
                </a:path>
                <a:path w="8907145" h="438150">
                  <a:moveTo>
                    <a:pt x="8877300" y="418337"/>
                  </a:moveTo>
                  <a:lnTo>
                    <a:pt x="8869680" y="422909"/>
                  </a:lnTo>
                  <a:lnTo>
                    <a:pt x="8869680" y="435607"/>
                  </a:lnTo>
                  <a:lnTo>
                    <a:pt x="8876538" y="432937"/>
                  </a:lnTo>
                  <a:lnTo>
                    <a:pt x="8876538" y="419099"/>
                  </a:lnTo>
                  <a:lnTo>
                    <a:pt x="8877300" y="418337"/>
                  </a:lnTo>
                  <a:close/>
                </a:path>
                <a:path w="8907145" h="438150">
                  <a:moveTo>
                    <a:pt x="8877300" y="19811"/>
                  </a:moveTo>
                  <a:lnTo>
                    <a:pt x="8876538" y="19049"/>
                  </a:lnTo>
                  <a:lnTo>
                    <a:pt x="8876538" y="19354"/>
                  </a:lnTo>
                  <a:lnTo>
                    <a:pt x="8877300" y="19811"/>
                  </a:lnTo>
                  <a:close/>
                </a:path>
                <a:path w="8907145" h="438150">
                  <a:moveTo>
                    <a:pt x="8880348" y="416051"/>
                  </a:moveTo>
                  <a:lnTo>
                    <a:pt x="8876538" y="419099"/>
                  </a:lnTo>
                  <a:lnTo>
                    <a:pt x="8876538" y="432937"/>
                  </a:lnTo>
                  <a:lnTo>
                    <a:pt x="8879586" y="431751"/>
                  </a:lnTo>
                  <a:lnTo>
                    <a:pt x="8879586" y="416813"/>
                  </a:lnTo>
                  <a:lnTo>
                    <a:pt x="8880348" y="416051"/>
                  </a:lnTo>
                  <a:close/>
                </a:path>
                <a:path w="8907145" h="438150">
                  <a:moveTo>
                    <a:pt x="8880348" y="22097"/>
                  </a:moveTo>
                  <a:lnTo>
                    <a:pt x="8879586" y="21335"/>
                  </a:lnTo>
                  <a:lnTo>
                    <a:pt x="8879586" y="21488"/>
                  </a:lnTo>
                  <a:lnTo>
                    <a:pt x="8880348" y="22097"/>
                  </a:lnTo>
                  <a:close/>
                </a:path>
                <a:path w="8907145" h="438150">
                  <a:moveTo>
                    <a:pt x="8883396" y="429074"/>
                  </a:moveTo>
                  <a:lnTo>
                    <a:pt x="8883396" y="413765"/>
                  </a:lnTo>
                  <a:lnTo>
                    <a:pt x="8879586" y="416813"/>
                  </a:lnTo>
                  <a:lnTo>
                    <a:pt x="8879586" y="431751"/>
                  </a:lnTo>
                  <a:lnTo>
                    <a:pt x="8880587" y="431361"/>
                  </a:lnTo>
                  <a:lnTo>
                    <a:pt x="8883396" y="429074"/>
                  </a:lnTo>
                  <a:close/>
                </a:path>
                <a:path w="8907145" h="438150">
                  <a:moveTo>
                    <a:pt x="8883396" y="25146"/>
                  </a:moveTo>
                  <a:lnTo>
                    <a:pt x="8883396" y="24383"/>
                  </a:lnTo>
                  <a:lnTo>
                    <a:pt x="8882634" y="24383"/>
                  </a:lnTo>
                  <a:lnTo>
                    <a:pt x="8883396" y="25146"/>
                  </a:lnTo>
                  <a:close/>
                </a:path>
                <a:path w="8907145" h="438150">
                  <a:moveTo>
                    <a:pt x="8885682" y="427212"/>
                  </a:moveTo>
                  <a:lnTo>
                    <a:pt x="8885682" y="410717"/>
                  </a:lnTo>
                  <a:lnTo>
                    <a:pt x="8882634" y="413765"/>
                  </a:lnTo>
                  <a:lnTo>
                    <a:pt x="8883396" y="413765"/>
                  </a:lnTo>
                  <a:lnTo>
                    <a:pt x="8883396" y="429074"/>
                  </a:lnTo>
                  <a:lnTo>
                    <a:pt x="8885682" y="427212"/>
                  </a:lnTo>
                  <a:close/>
                </a:path>
                <a:path w="8907145" h="438150">
                  <a:moveTo>
                    <a:pt x="8885682" y="27622"/>
                  </a:moveTo>
                  <a:lnTo>
                    <a:pt x="8885682" y="27431"/>
                  </a:lnTo>
                  <a:lnTo>
                    <a:pt x="8884920" y="26670"/>
                  </a:lnTo>
                  <a:lnTo>
                    <a:pt x="8885682" y="27622"/>
                  </a:lnTo>
                  <a:close/>
                </a:path>
                <a:path w="8907145" h="438150">
                  <a:moveTo>
                    <a:pt x="8887968" y="425351"/>
                  </a:moveTo>
                  <a:lnTo>
                    <a:pt x="8887968" y="407669"/>
                  </a:lnTo>
                  <a:lnTo>
                    <a:pt x="8884920" y="411479"/>
                  </a:lnTo>
                  <a:lnTo>
                    <a:pt x="8885682" y="410717"/>
                  </a:lnTo>
                  <a:lnTo>
                    <a:pt x="8885682" y="427212"/>
                  </a:lnTo>
                  <a:lnTo>
                    <a:pt x="8887968" y="425351"/>
                  </a:lnTo>
                  <a:close/>
                </a:path>
                <a:path w="8907145" h="438150">
                  <a:moveTo>
                    <a:pt x="8887968" y="30988"/>
                  </a:moveTo>
                  <a:lnTo>
                    <a:pt x="8887968" y="30479"/>
                  </a:lnTo>
                  <a:lnTo>
                    <a:pt x="8887206" y="29717"/>
                  </a:lnTo>
                  <a:lnTo>
                    <a:pt x="8887968" y="30988"/>
                  </a:lnTo>
                  <a:close/>
                </a:path>
                <a:path w="8907145" h="438150">
                  <a:moveTo>
                    <a:pt x="8891778" y="422249"/>
                  </a:moveTo>
                  <a:lnTo>
                    <a:pt x="8891778" y="400811"/>
                  </a:lnTo>
                  <a:lnTo>
                    <a:pt x="8887206" y="408431"/>
                  </a:lnTo>
                  <a:lnTo>
                    <a:pt x="8887968" y="407669"/>
                  </a:lnTo>
                  <a:lnTo>
                    <a:pt x="8887968" y="425351"/>
                  </a:lnTo>
                  <a:lnTo>
                    <a:pt x="8891778" y="422249"/>
                  </a:lnTo>
                  <a:close/>
                </a:path>
                <a:path w="8907145" h="438150">
                  <a:moveTo>
                    <a:pt x="8891778" y="38861"/>
                  </a:moveTo>
                  <a:lnTo>
                    <a:pt x="8891778" y="37337"/>
                  </a:lnTo>
                  <a:lnTo>
                    <a:pt x="8891016" y="36575"/>
                  </a:lnTo>
                  <a:lnTo>
                    <a:pt x="8891778" y="38861"/>
                  </a:lnTo>
                  <a:close/>
                </a:path>
                <a:path w="8907145" h="438150">
                  <a:moveTo>
                    <a:pt x="8894826" y="418859"/>
                  </a:moveTo>
                  <a:lnTo>
                    <a:pt x="8894826" y="385571"/>
                  </a:lnTo>
                  <a:lnTo>
                    <a:pt x="8894064" y="390143"/>
                  </a:lnTo>
                  <a:lnTo>
                    <a:pt x="8894064" y="393191"/>
                  </a:lnTo>
                  <a:lnTo>
                    <a:pt x="8892540" y="397763"/>
                  </a:lnTo>
                  <a:lnTo>
                    <a:pt x="8892540" y="397001"/>
                  </a:lnTo>
                  <a:lnTo>
                    <a:pt x="8891016" y="401573"/>
                  </a:lnTo>
                  <a:lnTo>
                    <a:pt x="8891778" y="400811"/>
                  </a:lnTo>
                  <a:lnTo>
                    <a:pt x="8891778" y="422249"/>
                  </a:lnTo>
                  <a:lnTo>
                    <a:pt x="8893516" y="420833"/>
                  </a:lnTo>
                  <a:lnTo>
                    <a:pt x="8894826" y="418859"/>
                  </a:lnTo>
                  <a:close/>
                </a:path>
                <a:path w="8907145" h="438150">
                  <a:moveTo>
                    <a:pt x="8894064" y="48767"/>
                  </a:moveTo>
                  <a:lnTo>
                    <a:pt x="8894064" y="44957"/>
                  </a:lnTo>
                  <a:lnTo>
                    <a:pt x="8893302" y="44195"/>
                  </a:lnTo>
                  <a:lnTo>
                    <a:pt x="8894064" y="48767"/>
                  </a:lnTo>
                  <a:close/>
                </a:path>
                <a:path w="8907145" h="438150">
                  <a:moveTo>
                    <a:pt x="8894064" y="393191"/>
                  </a:moveTo>
                  <a:lnTo>
                    <a:pt x="8894064" y="389381"/>
                  </a:lnTo>
                  <a:lnTo>
                    <a:pt x="8893302" y="393953"/>
                  </a:lnTo>
                  <a:lnTo>
                    <a:pt x="8894064" y="393191"/>
                  </a:lnTo>
                  <a:close/>
                </a:path>
              </a:pathLst>
            </a:custGeom>
            <a:solidFill>
              <a:srgbClr val="BEBEBE"/>
            </a:solidFill>
          </p:spPr>
          <p:txBody>
            <a:bodyPr wrap="square" lIns="0" tIns="0" rIns="0" bIns="0" rtlCol="0"/>
            <a:lstStyle/>
            <a:p>
              <a:endParaRPr/>
            </a:p>
          </p:txBody>
        </p:sp>
      </p:grpSp>
      <p:graphicFrame>
        <p:nvGraphicFramePr>
          <p:cNvPr id="10" name="object 10"/>
          <p:cNvGraphicFramePr>
            <a:graphicFrameLocks noGrp="1"/>
          </p:cNvGraphicFramePr>
          <p:nvPr>
            <p:extLst>
              <p:ext uri="{D42A27DB-BD31-4B8C-83A1-F6EECF244321}">
                <p14:modId xmlns:p14="http://schemas.microsoft.com/office/powerpoint/2010/main" val="2896395501"/>
              </p:ext>
            </p:extLst>
          </p:nvPr>
        </p:nvGraphicFramePr>
        <p:xfrm>
          <a:off x="1028331" y="1447038"/>
          <a:ext cx="4174488" cy="5288913"/>
        </p:xfrm>
        <a:graphic>
          <a:graphicData uri="http://schemas.openxmlformats.org/drawingml/2006/table">
            <a:tbl>
              <a:tblPr firstRow="1" bandRow="1">
                <a:tableStyleId>{2D5ABB26-0587-4C30-8999-92F81FD0307C}</a:tableStyleId>
              </a:tblPr>
              <a:tblGrid>
                <a:gridCol w="1151890"/>
                <a:gridCol w="554354"/>
                <a:gridCol w="1233805"/>
                <a:gridCol w="1234439"/>
              </a:tblGrid>
              <a:tr h="294005">
                <a:tc rowSpan="2">
                  <a:txBody>
                    <a:bodyPr/>
                    <a:lstStyle/>
                    <a:p>
                      <a:pPr marL="397510" marR="239395" indent="-151130">
                        <a:lnSpc>
                          <a:spcPct val="100000"/>
                        </a:lnSpc>
                        <a:spcBef>
                          <a:spcPts val="1390"/>
                        </a:spcBef>
                      </a:pPr>
                      <a:r>
                        <a:rPr sz="1400" b="1" dirty="0">
                          <a:solidFill>
                            <a:srgbClr val="FFFFFF"/>
                          </a:solidFill>
                          <a:latin typeface="微軟正黑體"/>
                          <a:cs typeface="微軟正黑體"/>
                        </a:rPr>
                        <a:t>群(類)別 </a:t>
                      </a:r>
                      <a:r>
                        <a:rPr sz="1400" b="1" spc="-5" dirty="0">
                          <a:solidFill>
                            <a:srgbClr val="FFFFFF"/>
                          </a:solidFill>
                          <a:latin typeface="微軟正黑體"/>
                          <a:cs typeface="微軟正黑體"/>
                        </a:rPr>
                        <a:t>名稱</a:t>
                      </a:r>
                      <a:endParaRPr sz="1400" dirty="0">
                        <a:latin typeface="微軟正黑體"/>
                        <a:cs typeface="微軟正黑體"/>
                      </a:endParaRPr>
                    </a:p>
                  </a:txBody>
                  <a:tcPr marL="0" marR="0" marT="176530" marB="0">
                    <a:solidFill>
                      <a:srgbClr val="EC7C30"/>
                    </a:solidFill>
                  </a:tcPr>
                </a:tc>
                <a:tc gridSpan="3">
                  <a:txBody>
                    <a:bodyPr/>
                    <a:lstStyle/>
                    <a:p>
                      <a:pPr marL="553720">
                        <a:lnSpc>
                          <a:spcPct val="100000"/>
                        </a:lnSpc>
                        <a:spcBef>
                          <a:spcPts val="280"/>
                        </a:spcBef>
                      </a:pPr>
                      <a:r>
                        <a:rPr sz="1400" b="1" spc="-5" dirty="0">
                          <a:solidFill>
                            <a:srgbClr val="FFFFFF"/>
                          </a:solidFill>
                          <a:latin typeface="微軟正黑體"/>
                          <a:cs typeface="微軟正黑體"/>
                        </a:rPr>
                        <a:t>111學年度試題命題範圍</a:t>
                      </a:r>
                      <a:endParaRPr sz="1400">
                        <a:latin typeface="微軟正黑體"/>
                        <a:cs typeface="微軟正黑體"/>
                      </a:endParaRPr>
                    </a:p>
                  </a:txBody>
                  <a:tcPr marL="0" marR="0" marT="35560" marB="0">
                    <a:solidFill>
                      <a:srgbClr val="EC7C30"/>
                    </a:solidFill>
                  </a:tcPr>
                </a:tc>
                <a:tc hMerge="1">
                  <a:txBody>
                    <a:bodyPr/>
                    <a:lstStyle/>
                    <a:p>
                      <a:endParaRPr/>
                    </a:p>
                  </a:txBody>
                  <a:tcPr marL="0" marR="0" marT="0" marB="0"/>
                </a:tc>
                <a:tc hMerge="1">
                  <a:txBody>
                    <a:bodyPr/>
                    <a:lstStyle/>
                    <a:p>
                      <a:endParaRPr/>
                    </a:p>
                  </a:txBody>
                  <a:tcPr marL="0" marR="0" marT="0" marB="0"/>
                </a:tc>
              </a:tr>
              <a:tr h="495300">
                <a:tc vMerge="1">
                  <a:txBody>
                    <a:bodyPr/>
                    <a:lstStyle/>
                    <a:p>
                      <a:endParaRPr/>
                    </a:p>
                  </a:txBody>
                  <a:tcPr marL="0" marR="0" marT="176530" marB="0">
                    <a:solidFill>
                      <a:srgbClr val="EC7C30"/>
                    </a:solidFill>
                  </a:tcPr>
                </a:tc>
                <a:tc>
                  <a:txBody>
                    <a:bodyPr/>
                    <a:lstStyle/>
                    <a:p>
                      <a:pPr marL="109220" marR="81915">
                        <a:lnSpc>
                          <a:spcPct val="100000"/>
                        </a:lnSpc>
                        <a:spcBef>
                          <a:spcPts val="229"/>
                        </a:spcBef>
                      </a:pPr>
                      <a:r>
                        <a:rPr sz="1400" b="1" dirty="0">
                          <a:latin typeface="微軟正黑體"/>
                          <a:cs typeface="微軟正黑體"/>
                        </a:rPr>
                        <a:t>數學 版本</a:t>
                      </a:r>
                      <a:endParaRPr sz="1400">
                        <a:latin typeface="微軟正黑體"/>
                        <a:cs typeface="微軟正黑體"/>
                      </a:endParaRPr>
                    </a:p>
                  </a:txBody>
                  <a:tcPr marL="0" marR="0" marT="29209" marB="0">
                    <a:lnB w="12700">
                      <a:solidFill>
                        <a:srgbClr val="EC7C30"/>
                      </a:solidFill>
                      <a:prstDash val="solid"/>
                    </a:lnB>
                    <a:solidFill>
                      <a:srgbClr val="FBEBE7"/>
                    </a:solidFill>
                  </a:tcPr>
                </a:tc>
                <a:tc>
                  <a:txBody>
                    <a:bodyPr/>
                    <a:lstStyle/>
                    <a:p>
                      <a:pPr marL="89535">
                        <a:lnSpc>
                          <a:spcPct val="100000"/>
                        </a:lnSpc>
                        <a:spcBef>
                          <a:spcPts val="1070"/>
                        </a:spcBef>
                      </a:pPr>
                      <a:r>
                        <a:rPr sz="1400" b="1" dirty="0">
                          <a:latin typeface="微軟正黑體"/>
                          <a:cs typeface="微軟正黑體"/>
                        </a:rPr>
                        <a:t>專業科目(一)</a:t>
                      </a:r>
                      <a:endParaRPr sz="1400">
                        <a:latin typeface="微軟正黑體"/>
                        <a:cs typeface="微軟正黑體"/>
                      </a:endParaRPr>
                    </a:p>
                  </a:txBody>
                  <a:tcPr marL="0" marR="0" marT="135890" marB="0">
                    <a:lnT w="12700">
                      <a:solidFill>
                        <a:srgbClr val="EC7C30"/>
                      </a:solidFill>
                      <a:prstDash val="solid"/>
                    </a:lnT>
                    <a:lnB w="12700">
                      <a:solidFill>
                        <a:srgbClr val="EC7C30"/>
                      </a:solidFill>
                      <a:prstDash val="solid"/>
                    </a:lnB>
                    <a:solidFill>
                      <a:srgbClr val="FBEBE7"/>
                    </a:solidFill>
                  </a:tcPr>
                </a:tc>
                <a:tc>
                  <a:txBody>
                    <a:bodyPr/>
                    <a:lstStyle/>
                    <a:p>
                      <a:pPr marL="78740">
                        <a:lnSpc>
                          <a:spcPct val="100000"/>
                        </a:lnSpc>
                        <a:spcBef>
                          <a:spcPts val="1070"/>
                        </a:spcBef>
                      </a:pPr>
                      <a:r>
                        <a:rPr sz="1400" b="1" dirty="0">
                          <a:latin typeface="微軟正黑體"/>
                          <a:cs typeface="微軟正黑體"/>
                        </a:rPr>
                        <a:t>專業科目(二)</a:t>
                      </a:r>
                      <a:endParaRPr sz="1400">
                        <a:latin typeface="微軟正黑體"/>
                        <a:cs typeface="微軟正黑體"/>
                      </a:endParaRPr>
                    </a:p>
                  </a:txBody>
                  <a:tcPr marL="0" marR="0" marT="135890" marB="0">
                    <a:lnR w="12700">
                      <a:solidFill>
                        <a:srgbClr val="EC7C30"/>
                      </a:solidFill>
                      <a:prstDash val="solid"/>
                    </a:lnR>
                    <a:lnT w="12700">
                      <a:solidFill>
                        <a:srgbClr val="EC7C30"/>
                      </a:solidFill>
                      <a:prstDash val="solid"/>
                    </a:lnT>
                    <a:lnB w="12700">
                      <a:solidFill>
                        <a:srgbClr val="EC7C30"/>
                      </a:solidFill>
                      <a:prstDash val="solid"/>
                    </a:lnB>
                    <a:solidFill>
                      <a:srgbClr val="FBEBE7"/>
                    </a:solidFill>
                  </a:tcPr>
                </a:tc>
              </a:tr>
              <a:tr h="677545">
                <a:tc>
                  <a:txBody>
                    <a:bodyPr/>
                    <a:lstStyle/>
                    <a:p>
                      <a:pPr>
                        <a:lnSpc>
                          <a:spcPct val="100000"/>
                        </a:lnSpc>
                        <a:spcBef>
                          <a:spcPts val="5"/>
                        </a:spcBef>
                      </a:pPr>
                      <a:endParaRPr sz="1550" dirty="0">
                        <a:solidFill>
                          <a:srgbClr val="FF0000"/>
                        </a:solidFill>
                        <a:latin typeface="Times New Roman"/>
                        <a:cs typeface="Times New Roman"/>
                      </a:endParaRPr>
                    </a:p>
                    <a:p>
                      <a:pPr marL="68580">
                        <a:lnSpc>
                          <a:spcPct val="100000"/>
                        </a:lnSpc>
                        <a:spcBef>
                          <a:spcPts val="5"/>
                        </a:spcBef>
                      </a:pPr>
                      <a:r>
                        <a:rPr sz="1400" b="1" spc="-5" dirty="0">
                          <a:solidFill>
                            <a:srgbClr val="FF0000"/>
                          </a:solidFill>
                          <a:latin typeface="微軟正黑體"/>
                          <a:cs typeface="微軟正黑體"/>
                        </a:rPr>
                        <a:t>01機械群</a:t>
                      </a:r>
                      <a:endParaRPr sz="1400" dirty="0">
                        <a:solidFill>
                          <a:srgbClr val="FF0000"/>
                        </a:solidFill>
                        <a:latin typeface="微軟正黑體"/>
                        <a:cs typeface="微軟正黑體"/>
                      </a:endParaRPr>
                    </a:p>
                  </a:txBody>
                  <a:tcPr marL="0" marR="0" marT="635" marB="0">
                    <a:lnL w="19050">
                      <a:solidFill>
                        <a:srgbClr val="EC7C30"/>
                      </a:solidFill>
                      <a:prstDash val="solid"/>
                    </a:lnL>
                    <a:lnB w="12700">
                      <a:solidFill>
                        <a:srgbClr val="EC7C30"/>
                      </a:solidFill>
                      <a:prstDash val="solid"/>
                    </a:lnB>
                  </a:tcPr>
                </a:tc>
                <a:tc>
                  <a:txBody>
                    <a:bodyPr/>
                    <a:lstStyle/>
                    <a:p>
                      <a:pPr>
                        <a:lnSpc>
                          <a:spcPct val="100000"/>
                        </a:lnSpc>
                        <a:spcBef>
                          <a:spcPts val="5"/>
                        </a:spcBef>
                      </a:pPr>
                      <a:endParaRPr sz="1550" dirty="0">
                        <a:solidFill>
                          <a:srgbClr val="FF0000"/>
                        </a:solidFill>
                        <a:latin typeface="Times New Roman"/>
                        <a:cs typeface="Times New Roman"/>
                      </a:endParaRPr>
                    </a:p>
                    <a:p>
                      <a:pPr marR="200025" algn="r">
                        <a:lnSpc>
                          <a:spcPct val="100000"/>
                        </a:lnSpc>
                        <a:spcBef>
                          <a:spcPts val="5"/>
                        </a:spcBef>
                      </a:pPr>
                      <a:r>
                        <a:rPr sz="1400" dirty="0">
                          <a:solidFill>
                            <a:srgbClr val="FF0000"/>
                          </a:solidFill>
                          <a:latin typeface="微軟正黑體"/>
                          <a:cs typeface="微軟正黑體"/>
                        </a:rPr>
                        <a:t>C</a:t>
                      </a:r>
                    </a:p>
                  </a:txBody>
                  <a:tcPr marL="0" marR="0" marT="635" marB="0">
                    <a:lnT w="12700">
                      <a:solidFill>
                        <a:srgbClr val="EC7C30"/>
                      </a:solidFill>
                      <a:prstDash val="solid"/>
                    </a:lnT>
                    <a:lnB w="12700">
                      <a:solidFill>
                        <a:srgbClr val="EC7C30"/>
                      </a:solidFill>
                      <a:prstDash val="solid"/>
                    </a:lnB>
                  </a:tcPr>
                </a:tc>
                <a:tc>
                  <a:txBody>
                    <a:bodyPr/>
                    <a:lstStyle/>
                    <a:p>
                      <a:pPr marL="89535" marR="426084">
                        <a:lnSpc>
                          <a:spcPct val="100000"/>
                        </a:lnSpc>
                        <a:spcBef>
                          <a:spcPts val="950"/>
                        </a:spcBef>
                      </a:pPr>
                      <a:r>
                        <a:rPr sz="1400" dirty="0">
                          <a:solidFill>
                            <a:srgbClr val="FF0000"/>
                          </a:solidFill>
                          <a:latin typeface="微軟正黑體"/>
                          <a:cs typeface="微軟正黑體"/>
                        </a:rPr>
                        <a:t>機件原理 機械力學</a:t>
                      </a:r>
                    </a:p>
                  </a:txBody>
                  <a:tcPr marL="0" marR="0" marT="120650" marB="0">
                    <a:lnT w="12700">
                      <a:solidFill>
                        <a:srgbClr val="EC7C30"/>
                      </a:solidFill>
                      <a:prstDash val="solid"/>
                    </a:lnT>
                    <a:lnB w="12700">
                      <a:solidFill>
                        <a:srgbClr val="EC7C30"/>
                      </a:solidFill>
                      <a:prstDash val="solid"/>
                    </a:lnB>
                  </a:tcPr>
                </a:tc>
                <a:tc>
                  <a:txBody>
                    <a:bodyPr/>
                    <a:lstStyle/>
                    <a:p>
                      <a:pPr marL="78740">
                        <a:lnSpc>
                          <a:spcPts val="1639"/>
                        </a:lnSpc>
                        <a:spcBef>
                          <a:spcPts val="145"/>
                        </a:spcBef>
                      </a:pPr>
                      <a:r>
                        <a:rPr sz="1400" dirty="0">
                          <a:solidFill>
                            <a:srgbClr val="FF0000"/>
                          </a:solidFill>
                          <a:latin typeface="微軟正黑體"/>
                          <a:cs typeface="微軟正黑體"/>
                        </a:rPr>
                        <a:t>機械製造</a:t>
                      </a:r>
                    </a:p>
                    <a:p>
                      <a:pPr marL="78740" marR="81915">
                        <a:lnSpc>
                          <a:spcPts val="1600"/>
                        </a:lnSpc>
                        <a:spcBef>
                          <a:spcPts val="80"/>
                        </a:spcBef>
                      </a:pPr>
                      <a:r>
                        <a:rPr sz="1400" dirty="0">
                          <a:solidFill>
                            <a:srgbClr val="FF0000"/>
                          </a:solidFill>
                          <a:latin typeface="微軟正黑體"/>
                          <a:cs typeface="微軟正黑體"/>
                        </a:rPr>
                        <a:t>機械基礎實習 機械製圖實習</a:t>
                      </a:r>
                    </a:p>
                  </a:txBody>
                  <a:tcPr marL="0" marR="0" marT="18415" marB="0">
                    <a:lnR w="12700">
                      <a:solidFill>
                        <a:srgbClr val="EC7C30"/>
                      </a:solidFill>
                      <a:prstDash val="solid"/>
                    </a:lnR>
                    <a:lnT w="12700">
                      <a:solidFill>
                        <a:srgbClr val="EC7C30"/>
                      </a:solidFill>
                      <a:prstDash val="solid"/>
                    </a:lnT>
                    <a:lnB w="12700">
                      <a:solidFill>
                        <a:srgbClr val="EC7C30"/>
                      </a:solidFill>
                      <a:prstDash val="solid"/>
                    </a:lnB>
                  </a:tcPr>
                </a:tc>
              </a:tr>
              <a:tr h="852169">
                <a:tc>
                  <a:txBody>
                    <a:bodyPr/>
                    <a:lstStyle/>
                    <a:p>
                      <a:pPr>
                        <a:lnSpc>
                          <a:spcPct val="100000"/>
                        </a:lnSpc>
                        <a:spcBef>
                          <a:spcPts val="25"/>
                        </a:spcBef>
                      </a:pPr>
                      <a:endParaRPr sz="1400" dirty="0">
                        <a:latin typeface="Times New Roman"/>
                        <a:cs typeface="Times New Roman"/>
                      </a:endParaRPr>
                    </a:p>
                    <a:p>
                      <a:pPr marL="67945">
                        <a:lnSpc>
                          <a:spcPct val="100000"/>
                        </a:lnSpc>
                      </a:pPr>
                      <a:r>
                        <a:rPr sz="1400" b="1" spc="-5" dirty="0">
                          <a:latin typeface="微軟正黑體"/>
                          <a:cs typeface="微軟正黑體"/>
                        </a:rPr>
                        <a:t>02動力</a:t>
                      </a:r>
                      <a:endParaRPr sz="1400" dirty="0">
                        <a:latin typeface="微軟正黑體"/>
                        <a:cs typeface="微軟正黑體"/>
                      </a:endParaRPr>
                    </a:p>
                    <a:p>
                      <a:pPr marL="379095">
                        <a:lnSpc>
                          <a:spcPct val="100000"/>
                        </a:lnSpc>
                      </a:pPr>
                      <a:r>
                        <a:rPr sz="1400" b="1" dirty="0">
                          <a:latin typeface="微軟正黑體"/>
                          <a:cs typeface="微軟正黑體"/>
                        </a:rPr>
                        <a:t>機械群</a:t>
                      </a:r>
                      <a:endParaRPr sz="1400" dirty="0">
                        <a:latin typeface="微軟正黑體"/>
                        <a:cs typeface="微軟正黑體"/>
                      </a:endParaRPr>
                    </a:p>
                  </a:txBody>
                  <a:tcPr marL="0" marR="0" marT="3175" marB="0">
                    <a:lnL w="19050">
                      <a:solidFill>
                        <a:srgbClr val="EC7C30"/>
                      </a:solidFill>
                      <a:prstDash val="solid"/>
                    </a:lnL>
                    <a:lnT w="12700">
                      <a:solidFill>
                        <a:srgbClr val="EC7C30"/>
                      </a:solidFill>
                      <a:prstDash val="solid"/>
                    </a:lnT>
                    <a:lnB w="12700">
                      <a:solidFill>
                        <a:srgbClr val="EC7C30"/>
                      </a:solidFill>
                      <a:prstDash val="solid"/>
                    </a:lnB>
                    <a:solidFill>
                      <a:srgbClr val="FBEBE7"/>
                    </a:solidFill>
                  </a:tcPr>
                </a:tc>
                <a:tc>
                  <a:txBody>
                    <a:bodyPr/>
                    <a:lstStyle/>
                    <a:p>
                      <a:pPr>
                        <a:lnSpc>
                          <a:spcPct val="100000"/>
                        </a:lnSpc>
                      </a:pPr>
                      <a:endParaRPr sz="2150" dirty="0">
                        <a:latin typeface="Times New Roman"/>
                        <a:cs typeface="Times New Roman"/>
                      </a:endParaRPr>
                    </a:p>
                    <a:p>
                      <a:pPr marR="200660" algn="r">
                        <a:lnSpc>
                          <a:spcPct val="100000"/>
                        </a:lnSpc>
                      </a:pPr>
                      <a:r>
                        <a:rPr sz="1400" dirty="0">
                          <a:latin typeface="微軟正黑體"/>
                          <a:cs typeface="微軟正黑體"/>
                        </a:rPr>
                        <a:t>C</a:t>
                      </a:r>
                    </a:p>
                  </a:txBody>
                  <a:tcPr marL="0" marR="0" marT="0" marB="0">
                    <a:lnT w="12700">
                      <a:solidFill>
                        <a:srgbClr val="EC7C30"/>
                      </a:solidFill>
                      <a:prstDash val="solid"/>
                    </a:lnT>
                    <a:lnB w="12700">
                      <a:solidFill>
                        <a:srgbClr val="EC7C30"/>
                      </a:solidFill>
                      <a:prstDash val="solid"/>
                    </a:lnB>
                    <a:solidFill>
                      <a:srgbClr val="FBEBE7"/>
                    </a:solidFill>
                  </a:tcPr>
                </a:tc>
                <a:tc>
                  <a:txBody>
                    <a:bodyPr/>
                    <a:lstStyle/>
                    <a:p>
                      <a:pPr marL="89535" marR="426084" algn="just">
                        <a:lnSpc>
                          <a:spcPct val="100000"/>
                        </a:lnSpc>
                        <a:spcBef>
                          <a:spcPts val="795"/>
                        </a:spcBef>
                      </a:pPr>
                      <a:r>
                        <a:rPr sz="1400" dirty="0">
                          <a:latin typeface="微軟正黑體"/>
                          <a:cs typeface="微軟正黑體"/>
                        </a:rPr>
                        <a:t>應用力學 引擎原理 底盤原理</a:t>
                      </a:r>
                    </a:p>
                  </a:txBody>
                  <a:tcPr marL="0" marR="0" marT="100965" marB="0">
                    <a:lnT w="12700">
                      <a:solidFill>
                        <a:srgbClr val="EC7C30"/>
                      </a:solidFill>
                      <a:prstDash val="solid"/>
                    </a:lnT>
                    <a:lnB w="12700">
                      <a:solidFill>
                        <a:srgbClr val="EC7C30"/>
                      </a:solidFill>
                      <a:prstDash val="solid"/>
                    </a:lnB>
                    <a:solidFill>
                      <a:srgbClr val="FBEBE7"/>
                    </a:solidFill>
                  </a:tcPr>
                </a:tc>
                <a:tc>
                  <a:txBody>
                    <a:bodyPr/>
                    <a:lstStyle/>
                    <a:p>
                      <a:pPr marL="78740" marR="438150">
                        <a:lnSpc>
                          <a:spcPts val="1600"/>
                        </a:lnSpc>
                        <a:spcBef>
                          <a:spcPts val="950"/>
                        </a:spcBef>
                      </a:pPr>
                      <a:r>
                        <a:rPr sz="1400" dirty="0">
                          <a:latin typeface="微軟正黑體"/>
                          <a:cs typeface="微軟正黑體"/>
                        </a:rPr>
                        <a:t>引擎實習 底盤實習</a:t>
                      </a:r>
                    </a:p>
                    <a:p>
                      <a:pPr marL="78740">
                        <a:lnSpc>
                          <a:spcPts val="1565"/>
                        </a:lnSpc>
                      </a:pPr>
                      <a:r>
                        <a:rPr sz="1400" dirty="0">
                          <a:latin typeface="微軟正黑體"/>
                          <a:cs typeface="微軟正黑體"/>
                        </a:rPr>
                        <a:t>電工電子實習</a:t>
                      </a:r>
                    </a:p>
                  </a:txBody>
                  <a:tcPr marL="0" marR="0" marT="120650" marB="0">
                    <a:lnR w="12700">
                      <a:solidFill>
                        <a:srgbClr val="EC7C30"/>
                      </a:solidFill>
                      <a:prstDash val="solid"/>
                    </a:lnR>
                    <a:lnT w="12700">
                      <a:solidFill>
                        <a:srgbClr val="EC7C30"/>
                      </a:solidFill>
                      <a:prstDash val="solid"/>
                    </a:lnT>
                    <a:lnB w="12700">
                      <a:solidFill>
                        <a:srgbClr val="EC7C30"/>
                      </a:solidFill>
                      <a:prstDash val="solid"/>
                    </a:lnB>
                    <a:solidFill>
                      <a:srgbClr val="FBEBE7"/>
                    </a:solidFill>
                  </a:tcPr>
                </a:tc>
              </a:tr>
              <a:tr h="960755">
                <a:tc>
                  <a:txBody>
                    <a:bodyPr/>
                    <a:lstStyle/>
                    <a:p>
                      <a:pPr marL="67945">
                        <a:lnSpc>
                          <a:spcPct val="100000"/>
                        </a:lnSpc>
                        <a:spcBef>
                          <a:spcPts val="1220"/>
                        </a:spcBef>
                      </a:pPr>
                      <a:r>
                        <a:rPr sz="1400" b="1" spc="-5" dirty="0">
                          <a:solidFill>
                            <a:srgbClr val="FF0000"/>
                          </a:solidFill>
                          <a:latin typeface="微軟正黑體"/>
                          <a:cs typeface="微軟正黑體"/>
                        </a:rPr>
                        <a:t>03電機</a:t>
                      </a:r>
                      <a:endParaRPr sz="1400" dirty="0">
                        <a:solidFill>
                          <a:srgbClr val="FF0000"/>
                        </a:solidFill>
                        <a:latin typeface="微軟正黑體"/>
                        <a:cs typeface="微軟正黑體"/>
                      </a:endParaRPr>
                    </a:p>
                    <a:p>
                      <a:pPr marL="334645" marR="99060">
                        <a:lnSpc>
                          <a:spcPct val="100000"/>
                        </a:lnSpc>
                      </a:pPr>
                      <a:r>
                        <a:rPr sz="1400" b="1" dirty="0">
                          <a:solidFill>
                            <a:srgbClr val="FF0000"/>
                          </a:solidFill>
                          <a:latin typeface="微軟正黑體"/>
                          <a:cs typeface="微軟正黑體"/>
                        </a:rPr>
                        <a:t>與電子群 </a:t>
                      </a:r>
                      <a:r>
                        <a:rPr sz="1400" b="1" spc="-5" dirty="0">
                          <a:solidFill>
                            <a:srgbClr val="FF0000"/>
                          </a:solidFill>
                          <a:latin typeface="微軟正黑體"/>
                          <a:cs typeface="微軟正黑體"/>
                        </a:rPr>
                        <a:t>電機類</a:t>
                      </a:r>
                      <a:endParaRPr sz="1400" dirty="0">
                        <a:solidFill>
                          <a:srgbClr val="FF0000"/>
                        </a:solidFill>
                        <a:latin typeface="微軟正黑體"/>
                        <a:cs typeface="微軟正黑體"/>
                      </a:endParaRPr>
                    </a:p>
                  </a:txBody>
                  <a:tcPr marL="0" marR="0" marT="154940" marB="0">
                    <a:lnL w="19050">
                      <a:solidFill>
                        <a:srgbClr val="EC7C30"/>
                      </a:solidFill>
                      <a:prstDash val="solid"/>
                    </a:lnL>
                    <a:lnT w="12700">
                      <a:solidFill>
                        <a:srgbClr val="EC7C30"/>
                      </a:solidFill>
                      <a:prstDash val="solid"/>
                    </a:lnT>
                    <a:lnB w="19050">
                      <a:solidFill>
                        <a:srgbClr val="EC7C30"/>
                      </a:solidFill>
                      <a:prstDash val="solid"/>
                    </a:lnB>
                    <a:solidFill>
                      <a:srgbClr val="FFFFFF"/>
                    </a:solidFill>
                  </a:tcPr>
                </a:tc>
                <a:tc>
                  <a:txBody>
                    <a:bodyPr/>
                    <a:lstStyle/>
                    <a:p>
                      <a:pPr>
                        <a:lnSpc>
                          <a:spcPct val="100000"/>
                        </a:lnSpc>
                        <a:spcBef>
                          <a:spcPts val="25"/>
                        </a:spcBef>
                      </a:pPr>
                      <a:endParaRPr sz="2500" dirty="0">
                        <a:solidFill>
                          <a:srgbClr val="FF0000"/>
                        </a:solidFill>
                        <a:latin typeface="Times New Roman"/>
                        <a:cs typeface="Times New Roman"/>
                      </a:endParaRPr>
                    </a:p>
                    <a:p>
                      <a:pPr marR="200660" algn="r">
                        <a:lnSpc>
                          <a:spcPct val="100000"/>
                        </a:lnSpc>
                      </a:pPr>
                      <a:r>
                        <a:rPr sz="1400" dirty="0">
                          <a:solidFill>
                            <a:srgbClr val="FF0000"/>
                          </a:solidFill>
                          <a:latin typeface="微軟正黑體"/>
                          <a:cs typeface="微軟正黑體"/>
                        </a:rPr>
                        <a:t>C</a:t>
                      </a:r>
                    </a:p>
                  </a:txBody>
                  <a:tcPr marL="0" marR="0" marT="3175" marB="0">
                    <a:lnT w="12700">
                      <a:solidFill>
                        <a:srgbClr val="EC7C30"/>
                      </a:solidFill>
                      <a:prstDash val="solid"/>
                    </a:lnT>
                    <a:lnB w="19050">
                      <a:solidFill>
                        <a:srgbClr val="EC7C30"/>
                      </a:solidFill>
                      <a:prstDash val="solid"/>
                    </a:lnB>
                    <a:solidFill>
                      <a:srgbClr val="FFFFFF"/>
                    </a:solidFill>
                  </a:tcPr>
                </a:tc>
                <a:tc>
                  <a:txBody>
                    <a:bodyPr/>
                    <a:lstStyle/>
                    <a:p>
                      <a:pPr marL="89535">
                        <a:lnSpc>
                          <a:spcPct val="100000"/>
                        </a:lnSpc>
                        <a:spcBef>
                          <a:spcPts val="380"/>
                        </a:spcBef>
                      </a:pPr>
                      <a:r>
                        <a:rPr sz="1400" dirty="0">
                          <a:solidFill>
                            <a:srgbClr val="FF0000"/>
                          </a:solidFill>
                          <a:latin typeface="微軟正黑體"/>
                          <a:cs typeface="微軟正黑體"/>
                        </a:rPr>
                        <a:t>基本電學</a:t>
                      </a:r>
                    </a:p>
                    <a:p>
                      <a:pPr marL="89535" marR="71120">
                        <a:lnSpc>
                          <a:spcPct val="100000"/>
                        </a:lnSpc>
                      </a:pPr>
                      <a:r>
                        <a:rPr sz="1400" dirty="0">
                          <a:solidFill>
                            <a:srgbClr val="FF0000"/>
                          </a:solidFill>
                          <a:latin typeface="微軟正黑體"/>
                          <a:cs typeface="微軟正黑體"/>
                        </a:rPr>
                        <a:t>基本電學實習 </a:t>
                      </a:r>
                      <a:r>
                        <a:rPr sz="1400" spc="-5" dirty="0">
                          <a:solidFill>
                            <a:srgbClr val="FF0000"/>
                          </a:solidFill>
                          <a:latin typeface="微軟正黑體"/>
                          <a:cs typeface="微軟正黑體"/>
                        </a:rPr>
                        <a:t>電子學</a:t>
                      </a:r>
                      <a:endParaRPr sz="1400" dirty="0">
                        <a:solidFill>
                          <a:srgbClr val="FF0000"/>
                        </a:solidFill>
                        <a:latin typeface="微軟正黑體"/>
                        <a:cs typeface="微軟正黑體"/>
                      </a:endParaRPr>
                    </a:p>
                    <a:p>
                      <a:pPr marL="89535">
                        <a:lnSpc>
                          <a:spcPct val="100000"/>
                        </a:lnSpc>
                      </a:pPr>
                      <a:r>
                        <a:rPr sz="1400" dirty="0">
                          <a:solidFill>
                            <a:srgbClr val="FF0000"/>
                          </a:solidFill>
                          <a:latin typeface="微軟正黑體"/>
                          <a:cs typeface="微軟正黑體"/>
                        </a:rPr>
                        <a:t>電子學實習</a:t>
                      </a:r>
                    </a:p>
                  </a:txBody>
                  <a:tcPr marL="0" marR="0" marT="48260" marB="0">
                    <a:lnT w="12700">
                      <a:solidFill>
                        <a:srgbClr val="EC7C30"/>
                      </a:solidFill>
                      <a:prstDash val="solid"/>
                    </a:lnT>
                    <a:lnB w="19050">
                      <a:solidFill>
                        <a:srgbClr val="EC7C30"/>
                      </a:solidFill>
                      <a:prstDash val="solid"/>
                    </a:lnB>
                    <a:solidFill>
                      <a:srgbClr val="FFFFFF"/>
                    </a:solidFill>
                  </a:tcPr>
                </a:tc>
                <a:tc>
                  <a:txBody>
                    <a:bodyPr/>
                    <a:lstStyle/>
                    <a:p>
                      <a:pPr>
                        <a:lnSpc>
                          <a:spcPct val="100000"/>
                        </a:lnSpc>
                        <a:spcBef>
                          <a:spcPts val="40"/>
                        </a:spcBef>
                      </a:pPr>
                      <a:endParaRPr sz="1750" dirty="0">
                        <a:solidFill>
                          <a:srgbClr val="FF0000"/>
                        </a:solidFill>
                        <a:latin typeface="Times New Roman"/>
                        <a:cs typeface="Times New Roman"/>
                      </a:endParaRPr>
                    </a:p>
                    <a:p>
                      <a:pPr marL="78740">
                        <a:lnSpc>
                          <a:spcPts val="1639"/>
                        </a:lnSpc>
                      </a:pPr>
                      <a:r>
                        <a:rPr sz="1400" dirty="0">
                          <a:solidFill>
                            <a:srgbClr val="FF0000"/>
                          </a:solidFill>
                          <a:latin typeface="微軟正黑體"/>
                          <a:cs typeface="微軟正黑體"/>
                        </a:rPr>
                        <a:t>電工機械</a:t>
                      </a:r>
                    </a:p>
                    <a:p>
                      <a:pPr marL="78740">
                        <a:lnSpc>
                          <a:spcPts val="1639"/>
                        </a:lnSpc>
                      </a:pPr>
                      <a:r>
                        <a:rPr sz="1400" dirty="0">
                          <a:solidFill>
                            <a:srgbClr val="FF0000"/>
                          </a:solidFill>
                          <a:latin typeface="微軟正黑體"/>
                          <a:cs typeface="微軟正黑體"/>
                        </a:rPr>
                        <a:t>電工機械實習</a:t>
                      </a:r>
                    </a:p>
                  </a:txBody>
                  <a:tcPr marL="0" marR="0" marT="5080" marB="0">
                    <a:lnR w="12700">
                      <a:solidFill>
                        <a:srgbClr val="EC7C30"/>
                      </a:solidFill>
                      <a:prstDash val="solid"/>
                    </a:lnR>
                    <a:lnT w="12700">
                      <a:solidFill>
                        <a:srgbClr val="EC7C30"/>
                      </a:solidFill>
                      <a:prstDash val="solid"/>
                    </a:lnT>
                    <a:lnB w="19050">
                      <a:solidFill>
                        <a:srgbClr val="EC7C30"/>
                      </a:solidFill>
                      <a:prstDash val="solid"/>
                    </a:lnB>
                    <a:solidFill>
                      <a:srgbClr val="FFFFFF"/>
                    </a:solidFill>
                  </a:tcPr>
                </a:tc>
              </a:tr>
              <a:tr h="960119">
                <a:tc>
                  <a:txBody>
                    <a:bodyPr/>
                    <a:lstStyle/>
                    <a:p>
                      <a:pPr marL="67945">
                        <a:lnSpc>
                          <a:spcPct val="100000"/>
                        </a:lnSpc>
                        <a:spcBef>
                          <a:spcPts val="1215"/>
                        </a:spcBef>
                      </a:pPr>
                      <a:r>
                        <a:rPr sz="1400" b="1" spc="-5" dirty="0">
                          <a:solidFill>
                            <a:srgbClr val="FF0000"/>
                          </a:solidFill>
                          <a:latin typeface="微軟正黑體"/>
                          <a:cs typeface="微軟正黑體"/>
                        </a:rPr>
                        <a:t>04電機</a:t>
                      </a:r>
                      <a:endParaRPr sz="1400" dirty="0">
                        <a:solidFill>
                          <a:srgbClr val="FF0000"/>
                        </a:solidFill>
                        <a:latin typeface="微軟正黑體"/>
                        <a:cs typeface="微軟正黑體"/>
                      </a:endParaRPr>
                    </a:p>
                    <a:p>
                      <a:pPr marL="334645" marR="99060">
                        <a:lnSpc>
                          <a:spcPct val="100000"/>
                        </a:lnSpc>
                      </a:pPr>
                      <a:r>
                        <a:rPr sz="1400" b="1" dirty="0">
                          <a:solidFill>
                            <a:srgbClr val="FF0000"/>
                          </a:solidFill>
                          <a:latin typeface="微軟正黑體"/>
                          <a:cs typeface="微軟正黑體"/>
                        </a:rPr>
                        <a:t>與電子群 </a:t>
                      </a:r>
                      <a:r>
                        <a:rPr sz="1400" b="1" spc="-5" dirty="0">
                          <a:solidFill>
                            <a:srgbClr val="FF0000"/>
                          </a:solidFill>
                          <a:latin typeface="微軟正黑體"/>
                          <a:cs typeface="微軟正黑體"/>
                        </a:rPr>
                        <a:t>資電類</a:t>
                      </a:r>
                      <a:endParaRPr sz="1400" dirty="0">
                        <a:solidFill>
                          <a:srgbClr val="FF0000"/>
                        </a:solidFill>
                        <a:latin typeface="微軟正黑體"/>
                        <a:cs typeface="微軟正黑體"/>
                      </a:endParaRPr>
                    </a:p>
                  </a:txBody>
                  <a:tcPr marL="0" marR="0" marT="154305" marB="0">
                    <a:lnL w="19050">
                      <a:solidFill>
                        <a:srgbClr val="EC7C30"/>
                      </a:solidFill>
                      <a:prstDash val="solid"/>
                    </a:lnL>
                    <a:lnT w="19050">
                      <a:solidFill>
                        <a:srgbClr val="EC7C30"/>
                      </a:solidFill>
                      <a:prstDash val="solid"/>
                    </a:lnT>
                    <a:lnB w="19050">
                      <a:solidFill>
                        <a:srgbClr val="EC7C30"/>
                      </a:solidFill>
                      <a:prstDash val="solid"/>
                    </a:lnB>
                    <a:solidFill>
                      <a:srgbClr val="FBEBE7"/>
                    </a:solidFill>
                  </a:tcPr>
                </a:tc>
                <a:tc>
                  <a:txBody>
                    <a:bodyPr/>
                    <a:lstStyle/>
                    <a:p>
                      <a:pPr>
                        <a:lnSpc>
                          <a:spcPct val="100000"/>
                        </a:lnSpc>
                        <a:spcBef>
                          <a:spcPts val="20"/>
                        </a:spcBef>
                      </a:pPr>
                      <a:endParaRPr sz="2500" dirty="0">
                        <a:solidFill>
                          <a:srgbClr val="FF0000"/>
                        </a:solidFill>
                        <a:latin typeface="Times New Roman"/>
                        <a:cs typeface="Times New Roman"/>
                      </a:endParaRPr>
                    </a:p>
                    <a:p>
                      <a:pPr marR="200660" algn="r">
                        <a:lnSpc>
                          <a:spcPct val="100000"/>
                        </a:lnSpc>
                      </a:pPr>
                      <a:r>
                        <a:rPr sz="1400" dirty="0">
                          <a:solidFill>
                            <a:srgbClr val="FF0000"/>
                          </a:solidFill>
                          <a:latin typeface="微軟正黑體"/>
                          <a:cs typeface="微軟正黑體"/>
                        </a:rPr>
                        <a:t>C</a:t>
                      </a:r>
                    </a:p>
                  </a:txBody>
                  <a:tcPr marL="0" marR="0" marT="2540" marB="0">
                    <a:lnT w="19050">
                      <a:solidFill>
                        <a:srgbClr val="EC7C30"/>
                      </a:solidFill>
                      <a:prstDash val="solid"/>
                    </a:lnT>
                    <a:lnB w="19050">
                      <a:solidFill>
                        <a:srgbClr val="EC7C30"/>
                      </a:solidFill>
                      <a:prstDash val="solid"/>
                    </a:lnB>
                    <a:solidFill>
                      <a:srgbClr val="FBEBE7"/>
                    </a:solidFill>
                  </a:tcPr>
                </a:tc>
                <a:tc>
                  <a:txBody>
                    <a:bodyPr/>
                    <a:lstStyle/>
                    <a:p>
                      <a:pPr marL="89535">
                        <a:lnSpc>
                          <a:spcPct val="100000"/>
                        </a:lnSpc>
                        <a:spcBef>
                          <a:spcPts val="375"/>
                        </a:spcBef>
                      </a:pPr>
                      <a:r>
                        <a:rPr sz="1400" dirty="0">
                          <a:solidFill>
                            <a:srgbClr val="FF0000"/>
                          </a:solidFill>
                          <a:latin typeface="微軟正黑體"/>
                          <a:cs typeface="微軟正黑體"/>
                        </a:rPr>
                        <a:t>基本電學</a:t>
                      </a:r>
                    </a:p>
                    <a:p>
                      <a:pPr marL="89535" marR="71120">
                        <a:lnSpc>
                          <a:spcPct val="100000"/>
                        </a:lnSpc>
                      </a:pPr>
                      <a:r>
                        <a:rPr sz="1400" dirty="0">
                          <a:solidFill>
                            <a:srgbClr val="FF0000"/>
                          </a:solidFill>
                          <a:latin typeface="微軟正黑體"/>
                          <a:cs typeface="微軟正黑體"/>
                        </a:rPr>
                        <a:t>基本電學實習 </a:t>
                      </a:r>
                      <a:r>
                        <a:rPr sz="1400" spc="-5" dirty="0">
                          <a:solidFill>
                            <a:srgbClr val="FF0000"/>
                          </a:solidFill>
                          <a:latin typeface="微軟正黑體"/>
                          <a:cs typeface="微軟正黑體"/>
                        </a:rPr>
                        <a:t>電子學</a:t>
                      </a:r>
                      <a:endParaRPr sz="1400" dirty="0">
                        <a:solidFill>
                          <a:srgbClr val="FF0000"/>
                        </a:solidFill>
                        <a:latin typeface="微軟正黑體"/>
                        <a:cs typeface="微軟正黑體"/>
                      </a:endParaRPr>
                    </a:p>
                    <a:p>
                      <a:pPr marL="89535">
                        <a:lnSpc>
                          <a:spcPct val="100000"/>
                        </a:lnSpc>
                      </a:pPr>
                      <a:r>
                        <a:rPr sz="1400" dirty="0">
                          <a:solidFill>
                            <a:srgbClr val="FF0000"/>
                          </a:solidFill>
                          <a:latin typeface="微軟正黑體"/>
                          <a:cs typeface="微軟正黑體"/>
                        </a:rPr>
                        <a:t>電子學實習</a:t>
                      </a:r>
                    </a:p>
                  </a:txBody>
                  <a:tcPr marL="0" marR="0" marT="47625" marB="0">
                    <a:lnT w="19050">
                      <a:solidFill>
                        <a:srgbClr val="EC7C30"/>
                      </a:solidFill>
                      <a:prstDash val="solid"/>
                    </a:lnT>
                    <a:lnB w="19050">
                      <a:solidFill>
                        <a:srgbClr val="EC7C30"/>
                      </a:solidFill>
                      <a:prstDash val="solid"/>
                    </a:lnB>
                    <a:solidFill>
                      <a:srgbClr val="FBEBE7"/>
                    </a:solidFill>
                  </a:tcPr>
                </a:tc>
                <a:tc>
                  <a:txBody>
                    <a:bodyPr/>
                    <a:lstStyle/>
                    <a:p>
                      <a:pPr marL="78740">
                        <a:lnSpc>
                          <a:spcPts val="1639"/>
                        </a:lnSpc>
                        <a:spcBef>
                          <a:spcPts val="1250"/>
                        </a:spcBef>
                      </a:pPr>
                      <a:r>
                        <a:rPr sz="1400" dirty="0">
                          <a:solidFill>
                            <a:srgbClr val="FF0000"/>
                          </a:solidFill>
                          <a:latin typeface="微軟正黑體"/>
                          <a:cs typeface="微軟正黑體"/>
                        </a:rPr>
                        <a:t>微處理機</a:t>
                      </a:r>
                    </a:p>
                    <a:p>
                      <a:pPr marL="78740" marR="81915" indent="-635">
                        <a:lnSpc>
                          <a:spcPts val="1600"/>
                        </a:lnSpc>
                        <a:spcBef>
                          <a:spcPts val="80"/>
                        </a:spcBef>
                      </a:pPr>
                      <a:r>
                        <a:rPr sz="1400" dirty="0">
                          <a:solidFill>
                            <a:srgbClr val="FF0000"/>
                          </a:solidFill>
                          <a:latin typeface="微軟正黑體"/>
                          <a:cs typeface="微軟正黑體"/>
                        </a:rPr>
                        <a:t>數位邏輯設計 程式設計實習</a:t>
                      </a:r>
                    </a:p>
                  </a:txBody>
                  <a:tcPr marL="0" marR="0" marT="158750" marB="0">
                    <a:lnR w="12700">
                      <a:solidFill>
                        <a:srgbClr val="EC7C30"/>
                      </a:solidFill>
                      <a:prstDash val="solid"/>
                    </a:lnR>
                    <a:lnT w="19050">
                      <a:solidFill>
                        <a:srgbClr val="EC7C30"/>
                      </a:solidFill>
                      <a:prstDash val="solid"/>
                    </a:lnT>
                    <a:lnB w="19050">
                      <a:solidFill>
                        <a:srgbClr val="EC7C30"/>
                      </a:solidFill>
                      <a:prstDash val="solid"/>
                    </a:lnB>
                    <a:solidFill>
                      <a:srgbClr val="FBEBE7"/>
                    </a:solidFill>
                  </a:tcPr>
                </a:tc>
              </a:tr>
              <a:tr h="1049020">
                <a:tc>
                  <a:txBody>
                    <a:bodyPr/>
                    <a:lstStyle/>
                    <a:p>
                      <a:pPr>
                        <a:lnSpc>
                          <a:spcPct val="100000"/>
                        </a:lnSpc>
                      </a:pPr>
                      <a:endParaRPr sz="1800">
                        <a:latin typeface="Times New Roman"/>
                        <a:cs typeface="Times New Roman"/>
                      </a:endParaRPr>
                    </a:p>
                    <a:p>
                      <a:pPr marL="67945">
                        <a:lnSpc>
                          <a:spcPct val="100000"/>
                        </a:lnSpc>
                        <a:spcBef>
                          <a:spcPts val="1180"/>
                        </a:spcBef>
                      </a:pPr>
                      <a:r>
                        <a:rPr sz="1400" b="1" spc="-5" dirty="0">
                          <a:latin typeface="微軟正黑體"/>
                          <a:cs typeface="微軟正黑體"/>
                        </a:rPr>
                        <a:t>05化工群</a:t>
                      </a:r>
                      <a:endParaRPr sz="1400">
                        <a:latin typeface="微軟正黑體"/>
                        <a:cs typeface="微軟正黑體"/>
                      </a:endParaRPr>
                    </a:p>
                  </a:txBody>
                  <a:tcPr marL="0" marR="0" marT="0" marB="0">
                    <a:lnL w="19050">
                      <a:solidFill>
                        <a:srgbClr val="EC7C30"/>
                      </a:solidFill>
                      <a:prstDash val="solid"/>
                    </a:lnL>
                    <a:lnT w="19050">
                      <a:solidFill>
                        <a:srgbClr val="EC7C30"/>
                      </a:solidFill>
                      <a:prstDash val="solid"/>
                    </a:lnT>
                    <a:lnB w="19050">
                      <a:solidFill>
                        <a:srgbClr val="EC7C30"/>
                      </a:solidFill>
                      <a:prstDash val="solid"/>
                    </a:lnB>
                    <a:solidFill>
                      <a:srgbClr val="FFFFFF"/>
                    </a:solidFill>
                  </a:tcPr>
                </a:tc>
                <a:tc>
                  <a:txBody>
                    <a:bodyPr/>
                    <a:lstStyle/>
                    <a:p>
                      <a:pPr>
                        <a:lnSpc>
                          <a:spcPct val="100000"/>
                        </a:lnSpc>
                      </a:pPr>
                      <a:endParaRPr sz="1800">
                        <a:latin typeface="Times New Roman"/>
                        <a:cs typeface="Times New Roman"/>
                      </a:endParaRPr>
                    </a:p>
                    <a:p>
                      <a:pPr marR="200660" algn="r">
                        <a:lnSpc>
                          <a:spcPct val="100000"/>
                        </a:lnSpc>
                        <a:spcBef>
                          <a:spcPts val="1180"/>
                        </a:spcBef>
                      </a:pPr>
                      <a:r>
                        <a:rPr sz="1400" dirty="0">
                          <a:latin typeface="微軟正黑體"/>
                          <a:cs typeface="微軟正黑體"/>
                        </a:rPr>
                        <a:t>C</a:t>
                      </a:r>
                      <a:endParaRPr sz="1400">
                        <a:latin typeface="微軟正黑體"/>
                        <a:cs typeface="微軟正黑體"/>
                      </a:endParaRPr>
                    </a:p>
                  </a:txBody>
                  <a:tcPr marL="0" marR="0" marT="0" marB="0">
                    <a:lnT w="19050">
                      <a:solidFill>
                        <a:srgbClr val="EC7C30"/>
                      </a:solidFill>
                      <a:prstDash val="solid"/>
                    </a:lnT>
                    <a:lnB w="19050">
                      <a:solidFill>
                        <a:srgbClr val="EC7C30"/>
                      </a:solidFill>
                      <a:prstDash val="solid"/>
                    </a:lnB>
                    <a:solidFill>
                      <a:srgbClr val="FFFFFF"/>
                    </a:solidFill>
                  </a:tcPr>
                </a:tc>
                <a:tc>
                  <a:txBody>
                    <a:bodyPr/>
                    <a:lstStyle/>
                    <a:p>
                      <a:pPr>
                        <a:lnSpc>
                          <a:spcPct val="100000"/>
                        </a:lnSpc>
                        <a:spcBef>
                          <a:spcPts val="50"/>
                        </a:spcBef>
                      </a:pPr>
                      <a:endParaRPr sz="2050">
                        <a:latin typeface="Times New Roman"/>
                        <a:cs typeface="Times New Roman"/>
                      </a:endParaRPr>
                    </a:p>
                    <a:p>
                      <a:pPr marL="89535" marR="426084">
                        <a:lnSpc>
                          <a:spcPct val="100000"/>
                        </a:lnSpc>
                      </a:pPr>
                      <a:r>
                        <a:rPr sz="1400" dirty="0">
                          <a:latin typeface="微軟正黑體"/>
                          <a:cs typeface="微軟正黑體"/>
                        </a:rPr>
                        <a:t>基礎化工 化工裝置</a:t>
                      </a:r>
                      <a:endParaRPr sz="1400">
                        <a:latin typeface="微軟正黑體"/>
                        <a:cs typeface="微軟正黑體"/>
                      </a:endParaRPr>
                    </a:p>
                  </a:txBody>
                  <a:tcPr marL="0" marR="0" marT="6350" marB="0">
                    <a:lnT w="19050">
                      <a:solidFill>
                        <a:srgbClr val="EC7C30"/>
                      </a:solidFill>
                      <a:prstDash val="solid"/>
                    </a:lnT>
                    <a:lnB w="19050">
                      <a:solidFill>
                        <a:srgbClr val="EC7C30"/>
                      </a:solidFill>
                      <a:prstDash val="solid"/>
                    </a:lnB>
                    <a:solidFill>
                      <a:srgbClr val="FFFFFF"/>
                    </a:solidFill>
                  </a:tcPr>
                </a:tc>
                <a:tc>
                  <a:txBody>
                    <a:bodyPr/>
                    <a:lstStyle/>
                    <a:p>
                      <a:pPr marL="78740">
                        <a:lnSpc>
                          <a:spcPts val="1639"/>
                        </a:lnSpc>
                        <a:spcBef>
                          <a:spcPts val="805"/>
                        </a:spcBef>
                      </a:pPr>
                      <a:r>
                        <a:rPr sz="1400" dirty="0">
                          <a:latin typeface="微軟正黑體"/>
                          <a:cs typeface="微軟正黑體"/>
                        </a:rPr>
                        <a:t>普通化學</a:t>
                      </a:r>
                      <a:endParaRPr sz="1400">
                        <a:latin typeface="微軟正黑體"/>
                        <a:cs typeface="微軟正黑體"/>
                      </a:endParaRPr>
                    </a:p>
                    <a:p>
                      <a:pPr marL="78740" marR="81915">
                        <a:lnSpc>
                          <a:spcPts val="1600"/>
                        </a:lnSpc>
                        <a:spcBef>
                          <a:spcPts val="85"/>
                        </a:spcBef>
                      </a:pPr>
                      <a:r>
                        <a:rPr sz="1400" dirty="0">
                          <a:latin typeface="微軟正黑體"/>
                          <a:cs typeface="微軟正黑體"/>
                        </a:rPr>
                        <a:t>普通化學實習 </a:t>
                      </a:r>
                      <a:r>
                        <a:rPr sz="1400" spc="-5" dirty="0">
                          <a:latin typeface="微軟正黑體"/>
                          <a:cs typeface="微軟正黑體"/>
                        </a:rPr>
                        <a:t>分析化學</a:t>
                      </a:r>
                      <a:endParaRPr sz="1400">
                        <a:latin typeface="微軟正黑體"/>
                        <a:cs typeface="微軟正黑體"/>
                      </a:endParaRPr>
                    </a:p>
                    <a:p>
                      <a:pPr marL="78740">
                        <a:lnSpc>
                          <a:spcPts val="1560"/>
                        </a:lnSpc>
                      </a:pPr>
                      <a:r>
                        <a:rPr sz="1400" dirty="0">
                          <a:latin typeface="微軟正黑體"/>
                          <a:cs typeface="微軟正黑體"/>
                        </a:rPr>
                        <a:t>分析化學實習</a:t>
                      </a:r>
                      <a:endParaRPr sz="1400">
                        <a:latin typeface="微軟正黑體"/>
                        <a:cs typeface="微軟正黑體"/>
                      </a:endParaRPr>
                    </a:p>
                  </a:txBody>
                  <a:tcPr marL="0" marR="0" marT="102235" marB="0">
                    <a:lnR w="12700">
                      <a:solidFill>
                        <a:srgbClr val="EC7C30"/>
                      </a:solidFill>
                      <a:prstDash val="solid"/>
                    </a:lnR>
                    <a:lnT w="19050">
                      <a:solidFill>
                        <a:srgbClr val="EC7C30"/>
                      </a:solidFill>
                      <a:prstDash val="solid"/>
                    </a:lnT>
                    <a:lnB w="19050">
                      <a:solidFill>
                        <a:srgbClr val="EC7C30"/>
                      </a:solidFill>
                      <a:prstDash val="solid"/>
                    </a:lnB>
                    <a:solidFill>
                      <a:srgbClr val="FFFFFF"/>
                    </a:solidFill>
                  </a:tcPr>
                </a:tc>
              </a:tr>
            </a:tbl>
          </a:graphicData>
        </a:graphic>
      </p:graphicFrame>
      <p:graphicFrame>
        <p:nvGraphicFramePr>
          <p:cNvPr id="11" name="object 11"/>
          <p:cNvGraphicFramePr>
            <a:graphicFrameLocks noGrp="1"/>
          </p:cNvGraphicFramePr>
          <p:nvPr>
            <p:extLst>
              <p:ext uri="{D42A27DB-BD31-4B8C-83A1-F6EECF244321}">
                <p14:modId xmlns:p14="http://schemas.microsoft.com/office/powerpoint/2010/main" val="2743620096"/>
              </p:ext>
            </p:extLst>
          </p:nvPr>
        </p:nvGraphicFramePr>
        <p:xfrm>
          <a:off x="5295519" y="1447038"/>
          <a:ext cx="4352289" cy="5256529"/>
        </p:xfrm>
        <a:graphic>
          <a:graphicData uri="http://schemas.openxmlformats.org/drawingml/2006/table">
            <a:tbl>
              <a:tblPr firstRow="1" bandRow="1">
                <a:tableStyleId>{2D5ABB26-0587-4C30-8999-92F81FD0307C}</a:tableStyleId>
              </a:tblPr>
              <a:tblGrid>
                <a:gridCol w="1303020"/>
                <a:gridCol w="518794"/>
                <a:gridCol w="1243330"/>
                <a:gridCol w="1287145"/>
              </a:tblGrid>
              <a:tr h="323850">
                <a:tc rowSpan="2">
                  <a:txBody>
                    <a:bodyPr/>
                    <a:lstStyle/>
                    <a:p>
                      <a:pPr marL="473075" marR="314960" indent="-151130">
                        <a:lnSpc>
                          <a:spcPct val="100000"/>
                        </a:lnSpc>
                        <a:spcBef>
                          <a:spcPts val="1545"/>
                        </a:spcBef>
                      </a:pPr>
                      <a:r>
                        <a:rPr sz="1400" b="1" dirty="0">
                          <a:solidFill>
                            <a:srgbClr val="001F5F"/>
                          </a:solidFill>
                          <a:latin typeface="微軟正黑體"/>
                          <a:cs typeface="微軟正黑體"/>
                        </a:rPr>
                        <a:t>群(類)別 </a:t>
                      </a:r>
                      <a:r>
                        <a:rPr sz="1400" b="1" spc="-5" dirty="0">
                          <a:solidFill>
                            <a:srgbClr val="001F5F"/>
                          </a:solidFill>
                          <a:latin typeface="微軟正黑體"/>
                          <a:cs typeface="微軟正黑體"/>
                        </a:rPr>
                        <a:t>名稱</a:t>
                      </a:r>
                      <a:endParaRPr sz="1400">
                        <a:latin typeface="微軟正黑體"/>
                        <a:cs typeface="微軟正黑體"/>
                      </a:endParaRPr>
                    </a:p>
                  </a:txBody>
                  <a:tcPr marL="0" marR="0" marT="196215" marB="0">
                    <a:solidFill>
                      <a:srgbClr val="FFBF00"/>
                    </a:solidFill>
                  </a:tcPr>
                </a:tc>
                <a:tc gridSpan="3">
                  <a:txBody>
                    <a:bodyPr/>
                    <a:lstStyle/>
                    <a:p>
                      <a:pPr marL="565150">
                        <a:lnSpc>
                          <a:spcPct val="100000"/>
                        </a:lnSpc>
                        <a:spcBef>
                          <a:spcPts val="390"/>
                        </a:spcBef>
                      </a:pPr>
                      <a:r>
                        <a:rPr sz="1400" b="1" spc="-5" dirty="0">
                          <a:solidFill>
                            <a:srgbClr val="001F5F"/>
                          </a:solidFill>
                          <a:latin typeface="微軟正黑體"/>
                          <a:cs typeface="微軟正黑體"/>
                        </a:rPr>
                        <a:t>111學年度試題命題範圍</a:t>
                      </a:r>
                      <a:endParaRPr sz="1400">
                        <a:latin typeface="微軟正黑體"/>
                        <a:cs typeface="微軟正黑體"/>
                      </a:endParaRPr>
                    </a:p>
                  </a:txBody>
                  <a:tcPr marL="0" marR="0" marT="49530" marB="0">
                    <a:solidFill>
                      <a:srgbClr val="FFBF00"/>
                    </a:solidFill>
                  </a:tcPr>
                </a:tc>
                <a:tc hMerge="1">
                  <a:txBody>
                    <a:bodyPr/>
                    <a:lstStyle/>
                    <a:p>
                      <a:endParaRPr/>
                    </a:p>
                  </a:txBody>
                  <a:tcPr marL="0" marR="0" marT="0" marB="0"/>
                </a:tc>
                <a:tc hMerge="1">
                  <a:txBody>
                    <a:bodyPr/>
                    <a:lstStyle/>
                    <a:p>
                      <a:endParaRPr/>
                    </a:p>
                  </a:txBody>
                  <a:tcPr marL="0" marR="0" marT="0" marB="0"/>
                </a:tc>
              </a:tr>
              <a:tr h="504825">
                <a:tc vMerge="1">
                  <a:txBody>
                    <a:bodyPr/>
                    <a:lstStyle/>
                    <a:p>
                      <a:endParaRPr/>
                    </a:p>
                  </a:txBody>
                  <a:tcPr marL="0" marR="0" marT="196215" marB="0">
                    <a:solidFill>
                      <a:srgbClr val="FFBF00"/>
                    </a:solidFill>
                  </a:tcPr>
                </a:tc>
                <a:tc>
                  <a:txBody>
                    <a:bodyPr/>
                    <a:lstStyle/>
                    <a:p>
                      <a:pPr marL="68580" marR="86995">
                        <a:lnSpc>
                          <a:spcPct val="100000"/>
                        </a:lnSpc>
                        <a:spcBef>
                          <a:spcPts val="265"/>
                        </a:spcBef>
                      </a:pPr>
                      <a:r>
                        <a:rPr sz="1400" b="1" dirty="0">
                          <a:latin typeface="微軟正黑體"/>
                          <a:cs typeface="微軟正黑體"/>
                        </a:rPr>
                        <a:t>數學 版本</a:t>
                      </a:r>
                      <a:endParaRPr sz="1400">
                        <a:latin typeface="微軟正黑體"/>
                        <a:cs typeface="微軟正黑體"/>
                      </a:endParaRPr>
                    </a:p>
                  </a:txBody>
                  <a:tcPr marL="0" marR="0" marT="33655" marB="0">
                    <a:lnB w="12700">
                      <a:solidFill>
                        <a:srgbClr val="FFBF00"/>
                      </a:solidFill>
                      <a:prstDash val="solid"/>
                    </a:lnB>
                    <a:solidFill>
                      <a:srgbClr val="FFF3E6"/>
                    </a:solidFill>
                  </a:tcPr>
                </a:tc>
                <a:tc>
                  <a:txBody>
                    <a:bodyPr/>
                    <a:lstStyle/>
                    <a:p>
                      <a:pPr marL="94615">
                        <a:lnSpc>
                          <a:spcPct val="100000"/>
                        </a:lnSpc>
                        <a:spcBef>
                          <a:spcPts val="1105"/>
                        </a:spcBef>
                      </a:pPr>
                      <a:r>
                        <a:rPr sz="1400" b="1" dirty="0">
                          <a:latin typeface="微軟正黑體"/>
                          <a:cs typeface="微軟正黑體"/>
                        </a:rPr>
                        <a:t>專業科目(一)</a:t>
                      </a:r>
                      <a:endParaRPr sz="1400">
                        <a:latin typeface="微軟正黑體"/>
                        <a:cs typeface="微軟正黑體"/>
                      </a:endParaRPr>
                    </a:p>
                  </a:txBody>
                  <a:tcPr marL="0" marR="0" marT="140335" marB="0">
                    <a:lnT w="12700">
                      <a:solidFill>
                        <a:srgbClr val="FFBF00"/>
                      </a:solidFill>
                      <a:prstDash val="solid"/>
                    </a:lnT>
                    <a:lnB w="12700">
                      <a:solidFill>
                        <a:srgbClr val="FFBF00"/>
                      </a:solidFill>
                      <a:prstDash val="solid"/>
                    </a:lnB>
                    <a:solidFill>
                      <a:srgbClr val="FFF3E6"/>
                    </a:solidFill>
                  </a:tcPr>
                </a:tc>
                <a:tc>
                  <a:txBody>
                    <a:bodyPr/>
                    <a:lstStyle/>
                    <a:p>
                      <a:pPr marL="82550">
                        <a:lnSpc>
                          <a:spcPct val="100000"/>
                        </a:lnSpc>
                        <a:spcBef>
                          <a:spcPts val="1105"/>
                        </a:spcBef>
                      </a:pPr>
                      <a:r>
                        <a:rPr sz="1400" b="1" dirty="0">
                          <a:latin typeface="微軟正黑體"/>
                          <a:cs typeface="微軟正黑體"/>
                        </a:rPr>
                        <a:t>專業科目(二)</a:t>
                      </a:r>
                      <a:endParaRPr sz="1400">
                        <a:latin typeface="微軟正黑體"/>
                        <a:cs typeface="微軟正黑體"/>
                      </a:endParaRPr>
                    </a:p>
                  </a:txBody>
                  <a:tcPr marL="0" marR="0" marT="140335" marB="0">
                    <a:lnR w="12700">
                      <a:solidFill>
                        <a:srgbClr val="FFBF00"/>
                      </a:solidFill>
                      <a:prstDash val="solid"/>
                    </a:lnR>
                    <a:lnT w="12700">
                      <a:solidFill>
                        <a:srgbClr val="FFBF00"/>
                      </a:solidFill>
                      <a:prstDash val="solid"/>
                    </a:lnT>
                    <a:lnB w="12700">
                      <a:solidFill>
                        <a:srgbClr val="FFBF00"/>
                      </a:solidFill>
                      <a:prstDash val="solid"/>
                    </a:lnB>
                    <a:solidFill>
                      <a:srgbClr val="FFF3E6"/>
                    </a:solidFill>
                  </a:tcPr>
                </a:tc>
              </a:tr>
              <a:tr h="759460">
                <a:tc>
                  <a:txBody>
                    <a:bodyPr/>
                    <a:lstStyle/>
                    <a:p>
                      <a:pPr marL="68580">
                        <a:lnSpc>
                          <a:spcPct val="100000"/>
                        </a:lnSpc>
                        <a:spcBef>
                          <a:spcPts val="1270"/>
                        </a:spcBef>
                      </a:pPr>
                      <a:r>
                        <a:rPr sz="1400" b="1" spc="-5" dirty="0">
                          <a:solidFill>
                            <a:srgbClr val="0D0D0D"/>
                          </a:solidFill>
                          <a:latin typeface="微軟正黑體"/>
                          <a:cs typeface="微軟正黑體"/>
                        </a:rPr>
                        <a:t>06土木</a:t>
                      </a:r>
                      <a:endParaRPr sz="1400">
                        <a:latin typeface="微軟正黑體"/>
                        <a:cs typeface="微軟正黑體"/>
                      </a:endParaRPr>
                    </a:p>
                    <a:p>
                      <a:pPr marL="424180">
                        <a:lnSpc>
                          <a:spcPct val="100000"/>
                        </a:lnSpc>
                      </a:pPr>
                      <a:r>
                        <a:rPr sz="1400" b="1" dirty="0">
                          <a:solidFill>
                            <a:srgbClr val="0D0D0D"/>
                          </a:solidFill>
                          <a:latin typeface="微軟正黑體"/>
                          <a:cs typeface="微軟正黑體"/>
                        </a:rPr>
                        <a:t>與建築群</a:t>
                      </a:r>
                      <a:endParaRPr sz="1400">
                        <a:latin typeface="微軟正黑體"/>
                        <a:cs typeface="微軟正黑體"/>
                      </a:endParaRPr>
                    </a:p>
                  </a:txBody>
                  <a:tcPr marL="0" marR="0" marT="161290" marB="0">
                    <a:lnL w="12700">
                      <a:solidFill>
                        <a:srgbClr val="FFBF00"/>
                      </a:solidFill>
                      <a:prstDash val="solid"/>
                    </a:lnL>
                    <a:lnB w="12700">
                      <a:solidFill>
                        <a:srgbClr val="FFBF00"/>
                      </a:solidFill>
                      <a:prstDash val="solid"/>
                    </a:lnB>
                  </a:tcPr>
                </a:tc>
                <a:tc>
                  <a:txBody>
                    <a:bodyPr/>
                    <a:lstStyle/>
                    <a:p>
                      <a:pPr>
                        <a:lnSpc>
                          <a:spcPct val="100000"/>
                        </a:lnSpc>
                        <a:spcBef>
                          <a:spcPts val="40"/>
                        </a:spcBef>
                      </a:pPr>
                      <a:endParaRPr sz="1800">
                        <a:latin typeface="Times New Roman"/>
                        <a:cs typeface="Times New Roman"/>
                      </a:endParaRPr>
                    </a:p>
                    <a:p>
                      <a:pPr marL="24765" algn="ctr">
                        <a:lnSpc>
                          <a:spcPct val="100000"/>
                        </a:lnSpc>
                      </a:pPr>
                      <a:r>
                        <a:rPr sz="1400" dirty="0">
                          <a:solidFill>
                            <a:srgbClr val="0D0D0D"/>
                          </a:solidFill>
                          <a:latin typeface="微軟正黑體"/>
                          <a:cs typeface="微軟正黑體"/>
                        </a:rPr>
                        <a:t>C</a:t>
                      </a:r>
                      <a:endParaRPr sz="1400">
                        <a:latin typeface="微軟正黑體"/>
                        <a:cs typeface="微軟正黑體"/>
                      </a:endParaRPr>
                    </a:p>
                  </a:txBody>
                  <a:tcPr marL="0" marR="0" marT="5080" marB="0">
                    <a:lnT w="12700">
                      <a:solidFill>
                        <a:srgbClr val="FFBF00"/>
                      </a:solidFill>
                      <a:prstDash val="solid"/>
                    </a:lnT>
                    <a:lnB w="12700">
                      <a:solidFill>
                        <a:srgbClr val="FFBF00"/>
                      </a:solidFill>
                      <a:prstDash val="solid"/>
                    </a:lnB>
                  </a:tcPr>
                </a:tc>
                <a:tc>
                  <a:txBody>
                    <a:bodyPr/>
                    <a:lstStyle/>
                    <a:p>
                      <a:pPr marL="94615" marR="74930">
                        <a:lnSpc>
                          <a:spcPct val="100000"/>
                        </a:lnSpc>
                        <a:spcBef>
                          <a:spcPts val="1270"/>
                        </a:spcBef>
                      </a:pPr>
                      <a:r>
                        <a:rPr sz="1400" dirty="0">
                          <a:solidFill>
                            <a:srgbClr val="0D0D0D"/>
                          </a:solidFill>
                          <a:latin typeface="微軟正黑體"/>
                          <a:cs typeface="微軟正黑體"/>
                        </a:rPr>
                        <a:t>基礎工程力學 </a:t>
                      </a:r>
                      <a:r>
                        <a:rPr sz="1400" spc="-5" dirty="0">
                          <a:solidFill>
                            <a:srgbClr val="0D0D0D"/>
                          </a:solidFill>
                          <a:latin typeface="微軟正黑體"/>
                          <a:cs typeface="微軟正黑體"/>
                        </a:rPr>
                        <a:t>材料與試驗</a:t>
                      </a:r>
                      <a:endParaRPr sz="1400">
                        <a:latin typeface="微軟正黑體"/>
                        <a:cs typeface="微軟正黑體"/>
                      </a:endParaRPr>
                    </a:p>
                  </a:txBody>
                  <a:tcPr marL="0" marR="0" marT="161290" marB="0">
                    <a:lnT w="12700">
                      <a:solidFill>
                        <a:srgbClr val="FFBF00"/>
                      </a:solidFill>
                      <a:prstDash val="solid"/>
                    </a:lnT>
                    <a:lnB w="12700">
                      <a:solidFill>
                        <a:srgbClr val="FFBF00"/>
                      </a:solidFill>
                      <a:prstDash val="solid"/>
                    </a:lnB>
                  </a:tcPr>
                </a:tc>
                <a:tc>
                  <a:txBody>
                    <a:bodyPr/>
                    <a:lstStyle/>
                    <a:p>
                      <a:pPr marL="82550" marR="485775">
                        <a:lnSpc>
                          <a:spcPts val="1600"/>
                        </a:lnSpc>
                        <a:spcBef>
                          <a:spcPts val="1380"/>
                        </a:spcBef>
                      </a:pPr>
                      <a:r>
                        <a:rPr sz="1400" dirty="0">
                          <a:solidFill>
                            <a:srgbClr val="0D0D0D"/>
                          </a:solidFill>
                          <a:latin typeface="微軟正黑體"/>
                          <a:cs typeface="微軟正黑體"/>
                        </a:rPr>
                        <a:t>測量實習 製圖實習</a:t>
                      </a:r>
                      <a:endParaRPr sz="1400">
                        <a:latin typeface="微軟正黑體"/>
                        <a:cs typeface="微軟正黑體"/>
                      </a:endParaRPr>
                    </a:p>
                  </a:txBody>
                  <a:tcPr marL="0" marR="0" marT="175260" marB="0">
                    <a:lnR w="12700">
                      <a:solidFill>
                        <a:srgbClr val="FFBF00"/>
                      </a:solidFill>
                      <a:prstDash val="solid"/>
                    </a:lnR>
                    <a:lnT w="12700">
                      <a:solidFill>
                        <a:srgbClr val="FFBF00"/>
                      </a:solidFill>
                      <a:prstDash val="solid"/>
                    </a:lnT>
                    <a:lnB w="12700">
                      <a:solidFill>
                        <a:srgbClr val="FFBF00"/>
                      </a:solidFill>
                      <a:prstDash val="solid"/>
                    </a:lnB>
                  </a:tcPr>
                </a:tc>
              </a:tr>
              <a:tr h="840740">
                <a:tc>
                  <a:txBody>
                    <a:bodyPr/>
                    <a:lstStyle/>
                    <a:p>
                      <a:pPr>
                        <a:lnSpc>
                          <a:spcPct val="100000"/>
                        </a:lnSpc>
                        <a:spcBef>
                          <a:spcPts val="15"/>
                        </a:spcBef>
                      </a:pPr>
                      <a:endParaRPr sz="2100">
                        <a:latin typeface="Times New Roman"/>
                        <a:cs typeface="Times New Roman"/>
                      </a:endParaRPr>
                    </a:p>
                    <a:p>
                      <a:pPr marL="68580">
                        <a:lnSpc>
                          <a:spcPct val="100000"/>
                        </a:lnSpc>
                      </a:pPr>
                      <a:r>
                        <a:rPr sz="1400" b="1" spc="-5" dirty="0">
                          <a:latin typeface="微軟正黑體"/>
                          <a:cs typeface="微軟正黑體"/>
                        </a:rPr>
                        <a:t>07設計群</a:t>
                      </a:r>
                      <a:endParaRPr sz="1400">
                        <a:latin typeface="微軟正黑體"/>
                        <a:cs typeface="微軟正黑體"/>
                      </a:endParaRPr>
                    </a:p>
                  </a:txBody>
                  <a:tcPr marL="0" marR="0" marT="1905" marB="0">
                    <a:lnL w="12700">
                      <a:solidFill>
                        <a:srgbClr val="FFBF00"/>
                      </a:solidFill>
                      <a:prstDash val="solid"/>
                    </a:lnL>
                    <a:lnT w="12700">
                      <a:solidFill>
                        <a:srgbClr val="FFBF00"/>
                      </a:solidFill>
                      <a:prstDash val="solid"/>
                    </a:lnT>
                    <a:lnB w="12700">
                      <a:solidFill>
                        <a:srgbClr val="FFBF00"/>
                      </a:solidFill>
                      <a:prstDash val="solid"/>
                    </a:lnB>
                    <a:solidFill>
                      <a:srgbClr val="FFF3E6"/>
                    </a:solidFill>
                  </a:tcPr>
                </a:tc>
                <a:tc>
                  <a:txBody>
                    <a:bodyPr/>
                    <a:lstStyle/>
                    <a:p>
                      <a:pPr>
                        <a:lnSpc>
                          <a:spcPct val="100000"/>
                        </a:lnSpc>
                        <a:spcBef>
                          <a:spcPts val="15"/>
                        </a:spcBef>
                      </a:pPr>
                      <a:endParaRPr sz="2100">
                        <a:latin typeface="Times New Roman"/>
                        <a:cs typeface="Times New Roman"/>
                      </a:endParaRPr>
                    </a:p>
                    <a:p>
                      <a:pPr marL="26034" algn="ctr">
                        <a:lnSpc>
                          <a:spcPct val="100000"/>
                        </a:lnSpc>
                      </a:pPr>
                      <a:r>
                        <a:rPr sz="1400" dirty="0">
                          <a:latin typeface="微軟正黑體"/>
                          <a:cs typeface="微軟正黑體"/>
                        </a:rPr>
                        <a:t>B</a:t>
                      </a:r>
                      <a:endParaRPr sz="1400">
                        <a:latin typeface="微軟正黑體"/>
                        <a:cs typeface="微軟正黑體"/>
                      </a:endParaRPr>
                    </a:p>
                  </a:txBody>
                  <a:tcPr marL="0" marR="0" marT="1905" marB="0">
                    <a:lnT w="12700">
                      <a:solidFill>
                        <a:srgbClr val="FFBF00"/>
                      </a:solidFill>
                      <a:prstDash val="solid"/>
                    </a:lnT>
                    <a:lnB w="12700">
                      <a:solidFill>
                        <a:srgbClr val="FFBF00"/>
                      </a:solidFill>
                      <a:prstDash val="solid"/>
                    </a:lnB>
                    <a:solidFill>
                      <a:srgbClr val="FFF3E6"/>
                    </a:solidFill>
                  </a:tcPr>
                </a:tc>
                <a:tc>
                  <a:txBody>
                    <a:bodyPr/>
                    <a:lstStyle/>
                    <a:p>
                      <a:pPr marL="94615" marR="429895" algn="just">
                        <a:lnSpc>
                          <a:spcPct val="100000"/>
                        </a:lnSpc>
                        <a:spcBef>
                          <a:spcPts val="750"/>
                        </a:spcBef>
                      </a:pPr>
                      <a:r>
                        <a:rPr sz="1400" dirty="0">
                          <a:latin typeface="微軟正黑體"/>
                          <a:cs typeface="微軟正黑體"/>
                        </a:rPr>
                        <a:t>色彩原理 造形原理 設計概論</a:t>
                      </a:r>
                      <a:endParaRPr sz="1400">
                        <a:latin typeface="微軟正黑體"/>
                        <a:cs typeface="微軟正黑體"/>
                      </a:endParaRPr>
                    </a:p>
                  </a:txBody>
                  <a:tcPr marL="0" marR="0" marT="95250" marB="0">
                    <a:lnT w="12700">
                      <a:solidFill>
                        <a:srgbClr val="FFBF00"/>
                      </a:solidFill>
                      <a:prstDash val="solid"/>
                    </a:lnT>
                    <a:lnB w="12700">
                      <a:solidFill>
                        <a:srgbClr val="FFBF00"/>
                      </a:solidFill>
                      <a:prstDash val="solid"/>
                    </a:lnB>
                    <a:solidFill>
                      <a:srgbClr val="FFF3E6"/>
                    </a:solidFill>
                  </a:tcPr>
                </a:tc>
                <a:tc>
                  <a:txBody>
                    <a:bodyPr/>
                    <a:lstStyle/>
                    <a:p>
                      <a:pPr marL="82550" marR="130810" algn="just">
                        <a:lnSpc>
                          <a:spcPts val="1600"/>
                        </a:lnSpc>
                        <a:spcBef>
                          <a:spcPts val="910"/>
                        </a:spcBef>
                      </a:pPr>
                      <a:r>
                        <a:rPr sz="1400" dirty="0">
                          <a:latin typeface="微軟正黑體"/>
                          <a:cs typeface="微軟正黑體"/>
                        </a:rPr>
                        <a:t>基本設計實習 繪畫基礎實習 基礎圖學實習</a:t>
                      </a:r>
                      <a:endParaRPr sz="1400">
                        <a:latin typeface="微軟正黑體"/>
                        <a:cs typeface="微軟正黑體"/>
                      </a:endParaRPr>
                    </a:p>
                  </a:txBody>
                  <a:tcPr marL="0" marR="0" marT="115570" marB="0">
                    <a:lnR w="12700">
                      <a:solidFill>
                        <a:srgbClr val="FFBF00"/>
                      </a:solidFill>
                      <a:prstDash val="solid"/>
                    </a:lnR>
                    <a:lnT w="12700">
                      <a:solidFill>
                        <a:srgbClr val="FFBF00"/>
                      </a:solidFill>
                      <a:prstDash val="solid"/>
                    </a:lnT>
                    <a:lnB w="12700">
                      <a:solidFill>
                        <a:srgbClr val="FFBF00"/>
                      </a:solidFill>
                      <a:prstDash val="solid"/>
                    </a:lnB>
                    <a:solidFill>
                      <a:srgbClr val="FFF3E6"/>
                    </a:solidFill>
                  </a:tcPr>
                </a:tc>
              </a:tr>
              <a:tr h="588010">
                <a:tc>
                  <a:txBody>
                    <a:bodyPr/>
                    <a:lstStyle/>
                    <a:p>
                      <a:pPr marL="68580">
                        <a:lnSpc>
                          <a:spcPct val="100000"/>
                        </a:lnSpc>
                        <a:spcBef>
                          <a:spcPts val="595"/>
                        </a:spcBef>
                      </a:pPr>
                      <a:r>
                        <a:rPr sz="1400" b="1" spc="-5" dirty="0">
                          <a:latin typeface="微軟正黑體"/>
                          <a:cs typeface="微軟正黑體"/>
                        </a:rPr>
                        <a:t>08工程</a:t>
                      </a:r>
                      <a:endParaRPr sz="1400">
                        <a:latin typeface="微軟正黑體"/>
                        <a:cs typeface="微軟正黑體"/>
                      </a:endParaRPr>
                    </a:p>
                    <a:p>
                      <a:pPr marL="424180">
                        <a:lnSpc>
                          <a:spcPct val="100000"/>
                        </a:lnSpc>
                      </a:pPr>
                      <a:r>
                        <a:rPr sz="1400" b="1" dirty="0">
                          <a:latin typeface="微軟正黑體"/>
                          <a:cs typeface="微軟正黑體"/>
                        </a:rPr>
                        <a:t>與管理類</a:t>
                      </a:r>
                      <a:endParaRPr sz="1400">
                        <a:latin typeface="微軟正黑體"/>
                        <a:cs typeface="微軟正黑體"/>
                      </a:endParaRPr>
                    </a:p>
                  </a:txBody>
                  <a:tcPr marL="0" marR="0" marT="75565" marB="0">
                    <a:lnL w="12700">
                      <a:solidFill>
                        <a:srgbClr val="FFBF00"/>
                      </a:solidFill>
                      <a:prstDash val="solid"/>
                    </a:lnL>
                    <a:lnT w="12700">
                      <a:solidFill>
                        <a:srgbClr val="FFBF00"/>
                      </a:solidFill>
                      <a:prstDash val="solid"/>
                    </a:lnT>
                    <a:lnB w="19050">
                      <a:solidFill>
                        <a:srgbClr val="FFBF00"/>
                      </a:solidFill>
                      <a:prstDash val="solid"/>
                    </a:lnB>
                  </a:tcPr>
                </a:tc>
                <a:tc>
                  <a:txBody>
                    <a:bodyPr/>
                    <a:lstStyle/>
                    <a:p>
                      <a:pPr marL="24765" algn="ctr">
                        <a:lnSpc>
                          <a:spcPct val="100000"/>
                        </a:lnSpc>
                        <a:spcBef>
                          <a:spcPts val="1435"/>
                        </a:spcBef>
                      </a:pPr>
                      <a:r>
                        <a:rPr sz="1400" dirty="0">
                          <a:latin typeface="微軟正黑體"/>
                          <a:cs typeface="微軟正黑體"/>
                        </a:rPr>
                        <a:t>C</a:t>
                      </a:r>
                      <a:endParaRPr sz="1400">
                        <a:latin typeface="微軟正黑體"/>
                        <a:cs typeface="微軟正黑體"/>
                      </a:endParaRPr>
                    </a:p>
                  </a:txBody>
                  <a:tcPr marL="0" marR="0" marT="182245" marB="0">
                    <a:lnT w="12700">
                      <a:solidFill>
                        <a:srgbClr val="FFBF00"/>
                      </a:solidFill>
                      <a:prstDash val="solid"/>
                    </a:lnT>
                    <a:lnB w="19050">
                      <a:solidFill>
                        <a:srgbClr val="FFBF00"/>
                      </a:solidFill>
                      <a:prstDash val="solid"/>
                    </a:lnB>
                  </a:tcPr>
                </a:tc>
                <a:tc>
                  <a:txBody>
                    <a:bodyPr/>
                    <a:lstStyle/>
                    <a:p>
                      <a:pPr marL="94615">
                        <a:lnSpc>
                          <a:spcPct val="100000"/>
                        </a:lnSpc>
                        <a:spcBef>
                          <a:spcPts val="1435"/>
                        </a:spcBef>
                      </a:pPr>
                      <a:r>
                        <a:rPr sz="1400" dirty="0">
                          <a:latin typeface="微軟正黑體"/>
                          <a:cs typeface="微軟正黑體"/>
                        </a:rPr>
                        <a:t>物理(B)</a:t>
                      </a:r>
                      <a:endParaRPr sz="1400">
                        <a:latin typeface="微軟正黑體"/>
                        <a:cs typeface="微軟正黑體"/>
                      </a:endParaRPr>
                    </a:p>
                  </a:txBody>
                  <a:tcPr marL="0" marR="0" marT="182245" marB="0">
                    <a:lnT w="12700">
                      <a:solidFill>
                        <a:srgbClr val="FFBF00"/>
                      </a:solidFill>
                      <a:prstDash val="solid"/>
                    </a:lnT>
                    <a:lnB w="19050">
                      <a:solidFill>
                        <a:srgbClr val="FFBF00"/>
                      </a:solidFill>
                      <a:prstDash val="solid"/>
                    </a:lnB>
                  </a:tcPr>
                </a:tc>
                <a:tc>
                  <a:txBody>
                    <a:bodyPr/>
                    <a:lstStyle/>
                    <a:p>
                      <a:pPr marL="82550">
                        <a:lnSpc>
                          <a:spcPct val="100000"/>
                        </a:lnSpc>
                        <a:spcBef>
                          <a:spcPts val="1390"/>
                        </a:spcBef>
                      </a:pPr>
                      <a:r>
                        <a:rPr sz="1400" dirty="0">
                          <a:latin typeface="微軟正黑體"/>
                          <a:cs typeface="微軟正黑體"/>
                        </a:rPr>
                        <a:t>資訊科技</a:t>
                      </a:r>
                      <a:endParaRPr sz="1400">
                        <a:latin typeface="微軟正黑體"/>
                        <a:cs typeface="微軟正黑體"/>
                      </a:endParaRPr>
                    </a:p>
                  </a:txBody>
                  <a:tcPr marL="0" marR="0" marT="176530" marB="0">
                    <a:lnR w="12700">
                      <a:solidFill>
                        <a:srgbClr val="FFBF00"/>
                      </a:solidFill>
                      <a:prstDash val="solid"/>
                    </a:lnR>
                    <a:lnT w="12700">
                      <a:solidFill>
                        <a:srgbClr val="FFBF00"/>
                      </a:solidFill>
                      <a:prstDash val="solid"/>
                    </a:lnT>
                    <a:lnB w="19050">
                      <a:solidFill>
                        <a:srgbClr val="FFBF00"/>
                      </a:solidFill>
                      <a:prstDash val="solid"/>
                    </a:lnB>
                  </a:tcPr>
                </a:tc>
              </a:tr>
              <a:tr h="858519">
                <a:tc>
                  <a:txBody>
                    <a:bodyPr/>
                    <a:lstStyle/>
                    <a:p>
                      <a:pPr>
                        <a:lnSpc>
                          <a:spcPct val="100000"/>
                        </a:lnSpc>
                        <a:spcBef>
                          <a:spcPts val="45"/>
                        </a:spcBef>
                      </a:pPr>
                      <a:endParaRPr sz="1400" dirty="0">
                        <a:solidFill>
                          <a:srgbClr val="FF0000"/>
                        </a:solidFill>
                        <a:latin typeface="Times New Roman"/>
                        <a:cs typeface="Times New Roman"/>
                      </a:endParaRPr>
                    </a:p>
                    <a:p>
                      <a:pPr marL="67945">
                        <a:lnSpc>
                          <a:spcPct val="100000"/>
                        </a:lnSpc>
                        <a:spcBef>
                          <a:spcPts val="5"/>
                        </a:spcBef>
                      </a:pPr>
                      <a:r>
                        <a:rPr sz="1400" b="1" spc="-5" dirty="0">
                          <a:solidFill>
                            <a:srgbClr val="FF0000"/>
                          </a:solidFill>
                          <a:latin typeface="微軟正黑體"/>
                          <a:cs typeface="微軟正黑體"/>
                        </a:rPr>
                        <a:t>09商業</a:t>
                      </a:r>
                      <a:endParaRPr sz="1400" dirty="0">
                        <a:solidFill>
                          <a:srgbClr val="FF0000"/>
                        </a:solidFill>
                        <a:latin typeface="微軟正黑體"/>
                        <a:cs typeface="微軟正黑體"/>
                      </a:endParaRPr>
                    </a:p>
                    <a:p>
                      <a:pPr marL="424180">
                        <a:lnSpc>
                          <a:spcPct val="100000"/>
                        </a:lnSpc>
                      </a:pPr>
                      <a:r>
                        <a:rPr sz="1400" b="1" dirty="0">
                          <a:solidFill>
                            <a:srgbClr val="FF0000"/>
                          </a:solidFill>
                          <a:latin typeface="微軟正黑體"/>
                          <a:cs typeface="微軟正黑體"/>
                        </a:rPr>
                        <a:t>與管理群</a:t>
                      </a:r>
                      <a:endParaRPr sz="1400" dirty="0">
                        <a:solidFill>
                          <a:srgbClr val="FF0000"/>
                        </a:solidFill>
                        <a:latin typeface="微軟正黑體"/>
                        <a:cs typeface="微軟正黑體"/>
                      </a:endParaRPr>
                    </a:p>
                  </a:txBody>
                  <a:tcPr marL="0" marR="0" marT="5715" marB="0">
                    <a:lnL w="12700">
                      <a:solidFill>
                        <a:srgbClr val="FFBF00"/>
                      </a:solidFill>
                      <a:prstDash val="solid"/>
                    </a:lnL>
                    <a:lnT w="19050">
                      <a:solidFill>
                        <a:srgbClr val="FFBF00"/>
                      </a:solidFill>
                      <a:prstDash val="solid"/>
                    </a:lnT>
                    <a:lnB w="19050">
                      <a:solidFill>
                        <a:srgbClr val="FFBF00"/>
                      </a:solidFill>
                      <a:prstDash val="solid"/>
                    </a:lnB>
                    <a:solidFill>
                      <a:srgbClr val="FFF3E6"/>
                    </a:solidFill>
                  </a:tcPr>
                </a:tc>
                <a:tc>
                  <a:txBody>
                    <a:bodyPr/>
                    <a:lstStyle/>
                    <a:p>
                      <a:pPr>
                        <a:lnSpc>
                          <a:spcPct val="100000"/>
                        </a:lnSpc>
                        <a:spcBef>
                          <a:spcPts val="25"/>
                        </a:spcBef>
                      </a:pPr>
                      <a:endParaRPr sz="2150" dirty="0">
                        <a:solidFill>
                          <a:srgbClr val="FF0000"/>
                        </a:solidFill>
                        <a:latin typeface="Times New Roman"/>
                        <a:cs typeface="Times New Roman"/>
                      </a:endParaRPr>
                    </a:p>
                    <a:p>
                      <a:pPr marL="26034" algn="ctr">
                        <a:lnSpc>
                          <a:spcPct val="100000"/>
                        </a:lnSpc>
                      </a:pPr>
                      <a:r>
                        <a:rPr sz="1400" dirty="0">
                          <a:solidFill>
                            <a:srgbClr val="FF0000"/>
                          </a:solidFill>
                          <a:latin typeface="微軟正黑體"/>
                          <a:cs typeface="微軟正黑體"/>
                        </a:rPr>
                        <a:t>B</a:t>
                      </a:r>
                    </a:p>
                  </a:txBody>
                  <a:tcPr marL="0" marR="0" marT="3175" marB="0">
                    <a:lnT w="19050">
                      <a:solidFill>
                        <a:srgbClr val="FFBF00"/>
                      </a:solidFill>
                      <a:prstDash val="solid"/>
                    </a:lnT>
                    <a:lnB w="19050">
                      <a:solidFill>
                        <a:srgbClr val="FFBF00"/>
                      </a:solidFill>
                      <a:prstDash val="solid"/>
                    </a:lnB>
                    <a:solidFill>
                      <a:srgbClr val="FFF3E6"/>
                    </a:solidFill>
                  </a:tcPr>
                </a:tc>
                <a:tc>
                  <a:txBody>
                    <a:bodyPr/>
                    <a:lstStyle/>
                    <a:p>
                      <a:pPr marL="94615">
                        <a:lnSpc>
                          <a:spcPct val="100000"/>
                        </a:lnSpc>
                        <a:spcBef>
                          <a:spcPts val="820"/>
                        </a:spcBef>
                      </a:pPr>
                      <a:r>
                        <a:rPr sz="1400" dirty="0">
                          <a:solidFill>
                            <a:srgbClr val="FF0000"/>
                          </a:solidFill>
                          <a:latin typeface="微軟正黑體"/>
                          <a:cs typeface="微軟正黑體"/>
                        </a:rPr>
                        <a:t>商業概論</a:t>
                      </a:r>
                    </a:p>
                    <a:p>
                      <a:pPr marL="94615" marR="74930">
                        <a:lnSpc>
                          <a:spcPct val="100000"/>
                        </a:lnSpc>
                      </a:pPr>
                      <a:r>
                        <a:rPr sz="1400" dirty="0">
                          <a:solidFill>
                            <a:srgbClr val="FF0000"/>
                          </a:solidFill>
                          <a:latin typeface="微軟正黑體"/>
                          <a:cs typeface="微軟正黑體"/>
                        </a:rPr>
                        <a:t>數位科技概論 數位科技應用</a:t>
                      </a:r>
                    </a:p>
                  </a:txBody>
                  <a:tcPr marL="0" marR="0" marT="104140" marB="0">
                    <a:lnT w="19050">
                      <a:solidFill>
                        <a:srgbClr val="FFBF00"/>
                      </a:solidFill>
                      <a:prstDash val="solid"/>
                    </a:lnT>
                    <a:lnB w="19050">
                      <a:solidFill>
                        <a:srgbClr val="FFBF00"/>
                      </a:solidFill>
                      <a:prstDash val="solid"/>
                    </a:lnB>
                    <a:solidFill>
                      <a:srgbClr val="FFF3E6"/>
                    </a:solidFill>
                  </a:tcPr>
                </a:tc>
                <a:tc>
                  <a:txBody>
                    <a:bodyPr/>
                    <a:lstStyle/>
                    <a:p>
                      <a:pPr>
                        <a:lnSpc>
                          <a:spcPct val="100000"/>
                        </a:lnSpc>
                        <a:spcBef>
                          <a:spcPts val="50"/>
                        </a:spcBef>
                      </a:pPr>
                      <a:endParaRPr sz="1500" dirty="0">
                        <a:solidFill>
                          <a:srgbClr val="FF0000"/>
                        </a:solidFill>
                        <a:latin typeface="Times New Roman"/>
                        <a:cs typeface="Times New Roman"/>
                      </a:endParaRPr>
                    </a:p>
                    <a:p>
                      <a:pPr marL="82550" marR="663575">
                        <a:lnSpc>
                          <a:spcPts val="1600"/>
                        </a:lnSpc>
                        <a:spcBef>
                          <a:spcPts val="5"/>
                        </a:spcBef>
                      </a:pPr>
                      <a:r>
                        <a:rPr sz="1400" dirty="0">
                          <a:solidFill>
                            <a:srgbClr val="FF0000"/>
                          </a:solidFill>
                          <a:latin typeface="微軟正黑體"/>
                          <a:cs typeface="微軟正黑體"/>
                        </a:rPr>
                        <a:t>會計學 經濟學</a:t>
                      </a:r>
                    </a:p>
                  </a:txBody>
                  <a:tcPr marL="0" marR="0" marT="6350" marB="0">
                    <a:lnR w="12700">
                      <a:solidFill>
                        <a:srgbClr val="FFBF00"/>
                      </a:solidFill>
                      <a:prstDash val="solid"/>
                    </a:lnR>
                    <a:lnT w="19050">
                      <a:solidFill>
                        <a:srgbClr val="FFBF00"/>
                      </a:solidFill>
                      <a:prstDash val="solid"/>
                    </a:lnT>
                    <a:lnB w="19050">
                      <a:solidFill>
                        <a:srgbClr val="FFBF00"/>
                      </a:solidFill>
                      <a:prstDash val="solid"/>
                    </a:lnB>
                    <a:solidFill>
                      <a:srgbClr val="FFF3E6"/>
                    </a:solidFill>
                  </a:tcPr>
                </a:tc>
              </a:tr>
              <a:tr h="540385">
                <a:tc>
                  <a:txBody>
                    <a:bodyPr/>
                    <a:lstStyle/>
                    <a:p>
                      <a:pPr marL="67945">
                        <a:lnSpc>
                          <a:spcPct val="100000"/>
                        </a:lnSpc>
                        <a:spcBef>
                          <a:spcPts val="409"/>
                        </a:spcBef>
                      </a:pPr>
                      <a:r>
                        <a:rPr sz="1400" b="1" spc="-5" dirty="0">
                          <a:latin typeface="微軟正黑體"/>
                          <a:cs typeface="微軟正黑體"/>
                        </a:rPr>
                        <a:t>10衛生</a:t>
                      </a:r>
                      <a:endParaRPr sz="1400">
                        <a:latin typeface="微軟正黑體"/>
                        <a:cs typeface="微軟正黑體"/>
                      </a:endParaRPr>
                    </a:p>
                    <a:p>
                      <a:pPr marL="424180">
                        <a:lnSpc>
                          <a:spcPct val="100000"/>
                        </a:lnSpc>
                      </a:pPr>
                      <a:r>
                        <a:rPr sz="1400" b="1" dirty="0">
                          <a:latin typeface="微軟正黑體"/>
                          <a:cs typeface="微軟正黑體"/>
                        </a:rPr>
                        <a:t>與護理類</a:t>
                      </a:r>
                      <a:endParaRPr sz="1400">
                        <a:latin typeface="微軟正黑體"/>
                        <a:cs typeface="微軟正黑體"/>
                      </a:endParaRPr>
                    </a:p>
                  </a:txBody>
                  <a:tcPr marL="0" marR="0" marT="52069" marB="0">
                    <a:lnL w="12700">
                      <a:solidFill>
                        <a:srgbClr val="FFBF00"/>
                      </a:solidFill>
                      <a:prstDash val="solid"/>
                    </a:lnL>
                    <a:lnT w="19050">
                      <a:solidFill>
                        <a:srgbClr val="FFBF00"/>
                      </a:solidFill>
                      <a:prstDash val="solid"/>
                    </a:lnT>
                    <a:lnB w="19050">
                      <a:solidFill>
                        <a:srgbClr val="FFBF00"/>
                      </a:solidFill>
                      <a:prstDash val="solid"/>
                    </a:lnB>
                    <a:solidFill>
                      <a:srgbClr val="FFFFFF"/>
                    </a:solidFill>
                  </a:tcPr>
                </a:tc>
                <a:tc>
                  <a:txBody>
                    <a:bodyPr/>
                    <a:lstStyle/>
                    <a:p>
                      <a:pPr marL="26034" algn="ctr">
                        <a:lnSpc>
                          <a:spcPct val="100000"/>
                        </a:lnSpc>
                        <a:spcBef>
                          <a:spcPts val="1250"/>
                        </a:spcBef>
                      </a:pPr>
                      <a:r>
                        <a:rPr sz="1400" dirty="0">
                          <a:latin typeface="微軟正黑體"/>
                          <a:cs typeface="微軟正黑體"/>
                        </a:rPr>
                        <a:t>A</a:t>
                      </a:r>
                      <a:endParaRPr sz="1400">
                        <a:latin typeface="微軟正黑體"/>
                        <a:cs typeface="微軟正黑體"/>
                      </a:endParaRPr>
                    </a:p>
                  </a:txBody>
                  <a:tcPr marL="0" marR="0" marT="158750" marB="0">
                    <a:lnT w="19050">
                      <a:solidFill>
                        <a:srgbClr val="FFBF00"/>
                      </a:solidFill>
                      <a:prstDash val="solid"/>
                    </a:lnT>
                    <a:lnB w="19050">
                      <a:solidFill>
                        <a:srgbClr val="FFBF00"/>
                      </a:solidFill>
                      <a:prstDash val="solid"/>
                    </a:lnB>
                    <a:solidFill>
                      <a:srgbClr val="FFFFFF"/>
                    </a:solidFill>
                  </a:tcPr>
                </a:tc>
                <a:tc>
                  <a:txBody>
                    <a:bodyPr/>
                    <a:lstStyle/>
                    <a:p>
                      <a:pPr marL="94615">
                        <a:lnSpc>
                          <a:spcPct val="100000"/>
                        </a:lnSpc>
                        <a:spcBef>
                          <a:spcPts val="1250"/>
                        </a:spcBef>
                      </a:pPr>
                      <a:r>
                        <a:rPr sz="1400" dirty="0">
                          <a:latin typeface="微軟正黑體"/>
                          <a:cs typeface="微軟正黑體"/>
                        </a:rPr>
                        <a:t>生物(B)</a:t>
                      </a:r>
                      <a:endParaRPr sz="1400">
                        <a:latin typeface="微軟正黑體"/>
                        <a:cs typeface="微軟正黑體"/>
                      </a:endParaRPr>
                    </a:p>
                  </a:txBody>
                  <a:tcPr marL="0" marR="0" marT="158750" marB="0">
                    <a:lnT w="19050">
                      <a:solidFill>
                        <a:srgbClr val="FFBF00"/>
                      </a:solidFill>
                      <a:prstDash val="solid"/>
                    </a:lnT>
                    <a:lnB w="19050">
                      <a:solidFill>
                        <a:srgbClr val="FFBF00"/>
                      </a:solidFill>
                      <a:prstDash val="solid"/>
                    </a:lnB>
                    <a:solidFill>
                      <a:srgbClr val="FFFFFF"/>
                    </a:solidFill>
                  </a:tcPr>
                </a:tc>
                <a:tc>
                  <a:txBody>
                    <a:bodyPr/>
                    <a:lstStyle/>
                    <a:p>
                      <a:pPr marL="82550">
                        <a:lnSpc>
                          <a:spcPct val="100000"/>
                        </a:lnSpc>
                        <a:spcBef>
                          <a:spcPts val="1200"/>
                        </a:spcBef>
                      </a:pPr>
                      <a:r>
                        <a:rPr sz="1400" dirty="0">
                          <a:latin typeface="微軟正黑體"/>
                          <a:cs typeface="微軟正黑體"/>
                        </a:rPr>
                        <a:t>健康與護理</a:t>
                      </a:r>
                      <a:endParaRPr sz="1400">
                        <a:latin typeface="微軟正黑體"/>
                        <a:cs typeface="微軟正黑體"/>
                      </a:endParaRPr>
                    </a:p>
                  </a:txBody>
                  <a:tcPr marL="0" marR="0" marT="152400" marB="0">
                    <a:lnR w="12700">
                      <a:solidFill>
                        <a:srgbClr val="FFBF00"/>
                      </a:solidFill>
                      <a:prstDash val="solid"/>
                    </a:lnR>
                    <a:lnT w="19050">
                      <a:solidFill>
                        <a:srgbClr val="FFBF00"/>
                      </a:solidFill>
                      <a:prstDash val="solid"/>
                    </a:lnT>
                    <a:lnB w="19050">
                      <a:solidFill>
                        <a:srgbClr val="FFBF00"/>
                      </a:solidFill>
                      <a:prstDash val="solid"/>
                    </a:lnB>
                    <a:solidFill>
                      <a:srgbClr val="FFFFFF"/>
                    </a:solidFill>
                  </a:tcPr>
                </a:tc>
              </a:tr>
              <a:tr h="840740">
                <a:tc>
                  <a:txBody>
                    <a:bodyPr/>
                    <a:lstStyle/>
                    <a:p>
                      <a:pPr>
                        <a:lnSpc>
                          <a:spcPct val="100000"/>
                        </a:lnSpc>
                        <a:spcBef>
                          <a:spcPts val="10"/>
                        </a:spcBef>
                      </a:pPr>
                      <a:endParaRPr sz="2100">
                        <a:latin typeface="Times New Roman"/>
                        <a:cs typeface="Times New Roman"/>
                      </a:endParaRPr>
                    </a:p>
                    <a:p>
                      <a:pPr marL="67945">
                        <a:lnSpc>
                          <a:spcPct val="100000"/>
                        </a:lnSpc>
                      </a:pPr>
                      <a:r>
                        <a:rPr sz="1400" b="1" spc="-5" dirty="0">
                          <a:latin typeface="微軟正黑體"/>
                          <a:cs typeface="微軟正黑體"/>
                        </a:rPr>
                        <a:t>11食品群</a:t>
                      </a:r>
                      <a:endParaRPr sz="1400">
                        <a:latin typeface="微軟正黑體"/>
                        <a:cs typeface="微軟正黑體"/>
                      </a:endParaRPr>
                    </a:p>
                  </a:txBody>
                  <a:tcPr marL="0" marR="0" marT="1270" marB="0">
                    <a:lnL w="12700">
                      <a:solidFill>
                        <a:srgbClr val="FFBF00"/>
                      </a:solidFill>
                      <a:prstDash val="solid"/>
                    </a:lnL>
                    <a:lnT w="19050">
                      <a:solidFill>
                        <a:srgbClr val="FFBF00"/>
                      </a:solidFill>
                      <a:prstDash val="solid"/>
                    </a:lnT>
                    <a:lnB w="19050">
                      <a:solidFill>
                        <a:srgbClr val="FFBF00"/>
                      </a:solidFill>
                      <a:prstDash val="solid"/>
                    </a:lnB>
                    <a:solidFill>
                      <a:srgbClr val="FFF3E6"/>
                    </a:solidFill>
                  </a:tcPr>
                </a:tc>
                <a:tc>
                  <a:txBody>
                    <a:bodyPr/>
                    <a:lstStyle/>
                    <a:p>
                      <a:pPr>
                        <a:lnSpc>
                          <a:spcPct val="100000"/>
                        </a:lnSpc>
                        <a:spcBef>
                          <a:spcPts val="10"/>
                        </a:spcBef>
                      </a:pPr>
                      <a:endParaRPr sz="2100">
                        <a:latin typeface="Times New Roman"/>
                        <a:cs typeface="Times New Roman"/>
                      </a:endParaRPr>
                    </a:p>
                    <a:p>
                      <a:pPr marL="26034" algn="ctr">
                        <a:lnSpc>
                          <a:spcPct val="100000"/>
                        </a:lnSpc>
                      </a:pPr>
                      <a:r>
                        <a:rPr sz="1400" dirty="0">
                          <a:latin typeface="微軟正黑體"/>
                          <a:cs typeface="微軟正黑體"/>
                        </a:rPr>
                        <a:t>B</a:t>
                      </a:r>
                      <a:endParaRPr sz="1400">
                        <a:latin typeface="微軟正黑體"/>
                        <a:cs typeface="微軟正黑體"/>
                      </a:endParaRPr>
                    </a:p>
                  </a:txBody>
                  <a:tcPr marL="0" marR="0" marT="1270" marB="0">
                    <a:lnT w="19050">
                      <a:solidFill>
                        <a:srgbClr val="FFBF00"/>
                      </a:solidFill>
                      <a:prstDash val="solid"/>
                    </a:lnT>
                    <a:lnB w="19050">
                      <a:solidFill>
                        <a:srgbClr val="FFBF00"/>
                      </a:solidFill>
                      <a:prstDash val="solid"/>
                    </a:lnB>
                    <a:solidFill>
                      <a:srgbClr val="FFF3E6"/>
                    </a:solidFill>
                  </a:tcPr>
                </a:tc>
                <a:tc>
                  <a:txBody>
                    <a:bodyPr/>
                    <a:lstStyle/>
                    <a:p>
                      <a:pPr marL="94615">
                        <a:lnSpc>
                          <a:spcPct val="100000"/>
                        </a:lnSpc>
                        <a:spcBef>
                          <a:spcPts val="1585"/>
                        </a:spcBef>
                      </a:pPr>
                      <a:r>
                        <a:rPr sz="1400" dirty="0">
                          <a:latin typeface="微軟正黑體"/>
                          <a:cs typeface="微軟正黑體"/>
                        </a:rPr>
                        <a:t>食品加工</a:t>
                      </a:r>
                      <a:endParaRPr sz="1400">
                        <a:latin typeface="微軟正黑體"/>
                        <a:cs typeface="微軟正黑體"/>
                      </a:endParaRPr>
                    </a:p>
                    <a:p>
                      <a:pPr marL="94615">
                        <a:lnSpc>
                          <a:spcPct val="100000"/>
                        </a:lnSpc>
                      </a:pPr>
                      <a:r>
                        <a:rPr sz="1400" dirty="0">
                          <a:latin typeface="微軟正黑體"/>
                          <a:cs typeface="微軟正黑體"/>
                        </a:rPr>
                        <a:t>食品加工實習</a:t>
                      </a:r>
                      <a:endParaRPr sz="1400">
                        <a:latin typeface="微軟正黑體"/>
                        <a:cs typeface="微軟正黑體"/>
                      </a:endParaRPr>
                    </a:p>
                  </a:txBody>
                  <a:tcPr marL="0" marR="0" marT="201295" marB="0">
                    <a:lnT w="19050">
                      <a:solidFill>
                        <a:srgbClr val="FFBF00"/>
                      </a:solidFill>
                      <a:prstDash val="solid"/>
                    </a:lnT>
                    <a:lnB w="19050">
                      <a:solidFill>
                        <a:srgbClr val="FFBF00"/>
                      </a:solidFill>
                      <a:prstDash val="solid"/>
                    </a:lnB>
                    <a:solidFill>
                      <a:srgbClr val="FFF3E6"/>
                    </a:solidFill>
                  </a:tcPr>
                </a:tc>
                <a:tc>
                  <a:txBody>
                    <a:bodyPr/>
                    <a:lstStyle/>
                    <a:p>
                      <a:pPr marL="82550" marR="130810" algn="just">
                        <a:lnSpc>
                          <a:spcPts val="1600"/>
                        </a:lnSpc>
                        <a:spcBef>
                          <a:spcPts val="900"/>
                        </a:spcBef>
                      </a:pPr>
                      <a:r>
                        <a:rPr sz="1400" dirty="0">
                          <a:latin typeface="微軟正黑體"/>
                          <a:cs typeface="微軟正黑體"/>
                        </a:rPr>
                        <a:t>食品化學與分 析、食品化學 </a:t>
                      </a:r>
                      <a:r>
                        <a:rPr sz="1400" spc="-5" dirty="0">
                          <a:latin typeface="微軟正黑體"/>
                          <a:cs typeface="微軟正黑體"/>
                        </a:rPr>
                        <a:t>與分析實習</a:t>
                      </a:r>
                      <a:endParaRPr sz="1400" dirty="0">
                        <a:latin typeface="微軟正黑體"/>
                        <a:cs typeface="微軟正黑體"/>
                      </a:endParaRPr>
                    </a:p>
                  </a:txBody>
                  <a:tcPr marL="0" marR="0" marT="114300" marB="0">
                    <a:lnR w="12700">
                      <a:solidFill>
                        <a:srgbClr val="FFBF00"/>
                      </a:solidFill>
                      <a:prstDash val="solid"/>
                    </a:lnR>
                    <a:lnT w="19050">
                      <a:solidFill>
                        <a:srgbClr val="FFBF00"/>
                      </a:solidFill>
                      <a:prstDash val="solid"/>
                    </a:lnT>
                    <a:lnB w="19050">
                      <a:solidFill>
                        <a:srgbClr val="FFBF00"/>
                      </a:solidFill>
                      <a:prstDash val="solid"/>
                    </a:lnB>
                    <a:solidFill>
                      <a:srgbClr val="FFF3E6"/>
                    </a:solidFill>
                  </a:tcPr>
                </a:tc>
              </a:tr>
            </a:tbl>
          </a:graphicData>
        </a:graphic>
      </p:graphicFrame>
      <p:sp>
        <p:nvSpPr>
          <p:cNvPr id="12" name="object 12"/>
          <p:cNvSpPr txBox="1"/>
          <p:nvPr/>
        </p:nvSpPr>
        <p:spPr>
          <a:xfrm>
            <a:off x="1482985" y="6433233"/>
            <a:ext cx="8343265" cy="699770"/>
          </a:xfrm>
          <a:prstGeom prst="rect">
            <a:avLst/>
          </a:prstGeom>
        </p:spPr>
        <p:txBody>
          <a:bodyPr vert="horz" wrap="square" lIns="0" tIns="117475" rIns="0" bIns="0" rtlCol="0">
            <a:spAutoFit/>
          </a:bodyPr>
          <a:lstStyle/>
          <a:p>
            <a:pPr marR="5080" algn="r">
              <a:lnSpc>
                <a:spcPct val="100000"/>
              </a:lnSpc>
              <a:spcBef>
                <a:spcPts val="925"/>
              </a:spcBef>
            </a:pPr>
            <a:r>
              <a:rPr sz="1800" b="1" spc="-5" dirty="0">
                <a:solidFill>
                  <a:srgbClr val="001F5F"/>
                </a:solidFill>
                <a:latin typeface="Calibri"/>
                <a:cs typeface="Calibri"/>
              </a:rPr>
              <a:t>11</a:t>
            </a:r>
            <a:endParaRPr sz="1800">
              <a:latin typeface="Calibri"/>
              <a:cs typeface="Calibri"/>
            </a:endParaRPr>
          </a:p>
          <a:p>
            <a:pPr marL="12700">
              <a:lnSpc>
                <a:spcPct val="100000"/>
              </a:lnSpc>
              <a:spcBef>
                <a:spcPts val="640"/>
              </a:spcBef>
            </a:pPr>
            <a:r>
              <a:rPr sz="1400" spc="-5" dirty="0">
                <a:latin typeface="微軟正黑體"/>
                <a:cs typeface="微軟正黑體"/>
              </a:rPr>
              <a:t>註：工管類與衛護類於技高未對應，故專業科目採未來就讀相</a:t>
            </a:r>
            <a:r>
              <a:rPr sz="1400" dirty="0">
                <a:latin typeface="微軟正黑體"/>
                <a:cs typeface="微軟正黑體"/>
              </a:rPr>
              <a:t>關</a:t>
            </a:r>
            <a:r>
              <a:rPr sz="1400" spc="-5" dirty="0">
                <a:latin typeface="微軟正黑體"/>
                <a:cs typeface="微軟正黑體"/>
              </a:rPr>
              <a:t>系科所需之重要基本能力。</a:t>
            </a:r>
            <a:endParaRPr sz="1400">
              <a:latin typeface="微軟正黑體"/>
              <a:cs typeface="微軟正黑體"/>
            </a:endParaRPr>
          </a:p>
        </p:txBody>
      </p:sp>
      <p:sp>
        <p:nvSpPr>
          <p:cNvPr id="13" name="object 13"/>
          <p:cNvSpPr txBox="1">
            <a:spLocks noGrp="1"/>
          </p:cNvSpPr>
          <p:nvPr>
            <p:ph type="title"/>
          </p:nvPr>
        </p:nvSpPr>
        <p:spPr>
          <a:xfrm>
            <a:off x="1002926" y="419353"/>
            <a:ext cx="8774430" cy="407034"/>
          </a:xfrm>
          <a:prstGeom prst="rect">
            <a:avLst/>
          </a:prstGeom>
        </p:spPr>
        <p:txBody>
          <a:bodyPr vert="horz" wrap="square" lIns="0" tIns="12700" rIns="0" bIns="0" rtlCol="0">
            <a:spAutoFit/>
          </a:bodyPr>
          <a:lstStyle/>
          <a:p>
            <a:pPr marL="12700">
              <a:lnSpc>
                <a:spcPct val="100000"/>
              </a:lnSpc>
              <a:spcBef>
                <a:spcPts val="100"/>
              </a:spcBef>
            </a:pPr>
            <a:r>
              <a:rPr spc="-5" dirty="0">
                <a:solidFill>
                  <a:srgbClr val="3F3F3F"/>
                </a:solidFill>
              </a:rPr>
              <a:t>貳、111學年度考招制度調整</a:t>
            </a:r>
            <a:r>
              <a:rPr dirty="0">
                <a:solidFill>
                  <a:srgbClr val="3F3F3F"/>
                </a:solidFill>
              </a:rPr>
              <a:t>-</a:t>
            </a:r>
            <a:r>
              <a:rPr spc="-5" dirty="0"/>
              <a:t>統測專業科目命題範圍調整(2/3)</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774839" y="3712090"/>
            <a:ext cx="9144000" cy="3495040"/>
            <a:chOff x="774839" y="3712090"/>
            <a:chExt cx="9144000" cy="3495040"/>
          </a:xfrm>
        </p:grpSpPr>
        <p:pic>
          <p:nvPicPr>
            <p:cNvPr id="3" name="object 3"/>
            <p:cNvPicPr/>
            <p:nvPr/>
          </p:nvPicPr>
          <p:blipFill>
            <a:blip r:embed="rId2" cstate="print"/>
            <a:stretch>
              <a:fillRect/>
            </a:stretch>
          </p:blipFill>
          <p:spPr>
            <a:xfrm>
              <a:off x="774839" y="3712090"/>
              <a:ext cx="9144000" cy="3494905"/>
            </a:xfrm>
            <a:prstGeom prst="rect">
              <a:avLst/>
            </a:prstGeom>
          </p:spPr>
        </p:pic>
        <p:pic>
          <p:nvPicPr>
            <p:cNvPr id="4" name="object 4"/>
            <p:cNvPicPr/>
            <p:nvPr/>
          </p:nvPicPr>
          <p:blipFill>
            <a:blip r:embed="rId3" cstate="print"/>
            <a:stretch>
              <a:fillRect/>
            </a:stretch>
          </p:blipFill>
          <p:spPr>
            <a:xfrm>
              <a:off x="926477" y="6781038"/>
              <a:ext cx="409956" cy="409955"/>
            </a:xfrm>
            <a:prstGeom prst="rect">
              <a:avLst/>
            </a:prstGeom>
          </p:spPr>
        </p:pic>
      </p:grpSp>
      <p:sp>
        <p:nvSpPr>
          <p:cNvPr id="5" name="object 5"/>
          <p:cNvSpPr txBox="1"/>
          <p:nvPr/>
        </p:nvSpPr>
        <p:spPr>
          <a:xfrm>
            <a:off x="5641981" y="5533135"/>
            <a:ext cx="4184015" cy="1304925"/>
          </a:xfrm>
          <a:prstGeom prst="rect">
            <a:avLst/>
          </a:prstGeom>
        </p:spPr>
        <p:txBody>
          <a:bodyPr vert="horz" wrap="square" lIns="0" tIns="12700" rIns="0" bIns="0" rtlCol="0">
            <a:spAutoFit/>
          </a:bodyPr>
          <a:lstStyle/>
          <a:p>
            <a:pPr marL="298450" indent="-285750">
              <a:lnSpc>
                <a:spcPts val="1895"/>
              </a:lnSpc>
              <a:spcBef>
                <a:spcPts val="100"/>
              </a:spcBef>
              <a:buFont typeface="Wingdings"/>
              <a:buChar char=""/>
              <a:tabLst>
                <a:tab pos="297815" algn="l"/>
                <a:tab pos="298450" algn="l"/>
              </a:tabLst>
            </a:pPr>
            <a:r>
              <a:rPr sz="1600" b="1" spc="-5" dirty="0">
                <a:solidFill>
                  <a:srgbClr val="0D0D0D"/>
                </a:solidFill>
                <a:latin typeface="微軟正黑體"/>
                <a:cs typeface="微軟正黑體"/>
              </a:rPr>
              <a:t>詳細20群類命題範圍請見</a:t>
            </a:r>
            <a:r>
              <a:rPr sz="1600" b="1" spc="-5" dirty="0">
                <a:solidFill>
                  <a:srgbClr val="006FC0"/>
                </a:solidFill>
                <a:latin typeface="微軟正黑體"/>
                <a:cs typeface="微軟正黑體"/>
              </a:rPr>
              <a:t>統測中心網站</a:t>
            </a:r>
            <a:r>
              <a:rPr sz="1600" b="1" dirty="0">
                <a:solidFill>
                  <a:srgbClr val="0D0D0D"/>
                </a:solidFill>
                <a:latin typeface="微軟正黑體"/>
                <a:cs typeface="微軟正黑體"/>
              </a:rPr>
              <a:t>：</a:t>
            </a:r>
            <a:endParaRPr sz="1600" dirty="0">
              <a:latin typeface="微軟正黑體"/>
              <a:cs typeface="微軟正黑體"/>
            </a:endParaRPr>
          </a:p>
          <a:p>
            <a:pPr marL="298450">
              <a:lnSpc>
                <a:spcPts val="1895"/>
              </a:lnSpc>
            </a:pPr>
            <a:r>
              <a:rPr sz="1600" spc="-15" dirty="0">
                <a:latin typeface="Calibri"/>
                <a:cs typeface="Calibri"/>
                <a:hlinkClick r:id="rId4"/>
              </a:rPr>
              <a:t>https://www.tcte.edu.tw/download/111/</a:t>
            </a:r>
            <a:endParaRPr sz="1600" dirty="0">
              <a:latin typeface="Calibri"/>
              <a:cs typeface="Calibri"/>
            </a:endParaRPr>
          </a:p>
          <a:p>
            <a:pPr>
              <a:lnSpc>
                <a:spcPct val="100000"/>
              </a:lnSpc>
            </a:pPr>
            <a:endParaRPr sz="1600" dirty="0">
              <a:latin typeface="Calibri"/>
              <a:cs typeface="Calibri"/>
            </a:endParaRPr>
          </a:p>
          <a:p>
            <a:pPr>
              <a:lnSpc>
                <a:spcPct val="100000"/>
              </a:lnSpc>
              <a:spcBef>
                <a:spcPts val="35"/>
              </a:spcBef>
            </a:pPr>
            <a:endParaRPr sz="1750" dirty="0">
              <a:latin typeface="Calibri"/>
              <a:cs typeface="Calibri"/>
            </a:endParaRPr>
          </a:p>
          <a:p>
            <a:pPr marR="5080" algn="r">
              <a:lnSpc>
                <a:spcPct val="100000"/>
              </a:lnSpc>
            </a:pPr>
            <a:r>
              <a:rPr sz="1800" b="1" spc="-5" dirty="0">
                <a:solidFill>
                  <a:srgbClr val="001F5F"/>
                </a:solidFill>
                <a:latin typeface="Calibri"/>
                <a:cs typeface="Calibri"/>
              </a:rPr>
              <a:t>12</a:t>
            </a:r>
            <a:endParaRPr sz="1800" dirty="0">
              <a:latin typeface="Calibri"/>
              <a:cs typeface="Calibri"/>
            </a:endParaRPr>
          </a:p>
        </p:txBody>
      </p:sp>
      <p:sp>
        <p:nvSpPr>
          <p:cNvPr id="6" name="object 6"/>
          <p:cNvSpPr txBox="1"/>
          <p:nvPr/>
        </p:nvSpPr>
        <p:spPr>
          <a:xfrm>
            <a:off x="1745113" y="1013713"/>
            <a:ext cx="3101975" cy="361315"/>
          </a:xfrm>
          <a:prstGeom prst="rect">
            <a:avLst/>
          </a:prstGeom>
        </p:spPr>
        <p:txBody>
          <a:bodyPr vert="horz" wrap="square" lIns="0" tIns="12700" rIns="0" bIns="0" rtlCol="0">
            <a:spAutoFit/>
          </a:bodyPr>
          <a:lstStyle/>
          <a:p>
            <a:pPr marL="12700">
              <a:lnSpc>
                <a:spcPct val="100000"/>
              </a:lnSpc>
              <a:spcBef>
                <a:spcPts val="100"/>
              </a:spcBef>
            </a:pPr>
            <a:r>
              <a:rPr sz="2200" b="1" dirty="0">
                <a:solidFill>
                  <a:srgbClr val="3F3F3F"/>
                </a:solidFill>
                <a:latin typeface="微軟正黑體"/>
                <a:cs typeface="微軟正黑體"/>
              </a:rPr>
              <a:t>各群類專業科目命題範圍</a:t>
            </a:r>
            <a:endParaRPr sz="2200">
              <a:latin typeface="微軟正黑體"/>
              <a:cs typeface="微軟正黑體"/>
            </a:endParaRPr>
          </a:p>
        </p:txBody>
      </p:sp>
      <p:pic>
        <p:nvPicPr>
          <p:cNvPr id="7" name="object 7"/>
          <p:cNvPicPr/>
          <p:nvPr/>
        </p:nvPicPr>
        <p:blipFill>
          <a:blip r:embed="rId5" cstate="print"/>
          <a:stretch>
            <a:fillRect/>
          </a:stretch>
        </p:blipFill>
        <p:spPr>
          <a:xfrm>
            <a:off x="1163459" y="902969"/>
            <a:ext cx="491490" cy="521969"/>
          </a:xfrm>
          <a:prstGeom prst="rect">
            <a:avLst/>
          </a:prstGeom>
        </p:spPr>
      </p:pic>
      <p:graphicFrame>
        <p:nvGraphicFramePr>
          <p:cNvPr id="8" name="object 8"/>
          <p:cNvGraphicFramePr>
            <a:graphicFrameLocks noGrp="1"/>
          </p:cNvGraphicFramePr>
          <p:nvPr>
            <p:extLst>
              <p:ext uri="{D42A27DB-BD31-4B8C-83A1-F6EECF244321}">
                <p14:modId xmlns:p14="http://schemas.microsoft.com/office/powerpoint/2010/main" val="1049465120"/>
              </p:ext>
            </p:extLst>
          </p:nvPr>
        </p:nvGraphicFramePr>
        <p:xfrm>
          <a:off x="1236357" y="1495805"/>
          <a:ext cx="4321808" cy="5207000"/>
        </p:xfrm>
        <a:graphic>
          <a:graphicData uri="http://schemas.openxmlformats.org/drawingml/2006/table">
            <a:tbl>
              <a:tblPr firstRow="1" bandRow="1">
                <a:tableStyleId>{2D5ABB26-0587-4C30-8999-92F81FD0307C}</a:tableStyleId>
              </a:tblPr>
              <a:tblGrid>
                <a:gridCol w="1080770"/>
                <a:gridCol w="500380"/>
                <a:gridCol w="1221739"/>
                <a:gridCol w="1518919"/>
              </a:tblGrid>
              <a:tr h="352425">
                <a:tc rowSpan="2">
                  <a:txBody>
                    <a:bodyPr/>
                    <a:lstStyle/>
                    <a:p>
                      <a:pPr marL="361315" marR="203835" indent="-151130">
                        <a:lnSpc>
                          <a:spcPct val="100000"/>
                        </a:lnSpc>
                        <a:spcBef>
                          <a:spcPts val="1614"/>
                        </a:spcBef>
                      </a:pPr>
                      <a:r>
                        <a:rPr sz="1400" b="1" dirty="0">
                          <a:solidFill>
                            <a:srgbClr val="FFFFFF"/>
                          </a:solidFill>
                          <a:latin typeface="微軟正黑體"/>
                          <a:cs typeface="微軟正黑體"/>
                        </a:rPr>
                        <a:t>群(類)別 </a:t>
                      </a:r>
                      <a:r>
                        <a:rPr sz="1400" b="1" spc="-5" dirty="0">
                          <a:solidFill>
                            <a:srgbClr val="FFFFFF"/>
                          </a:solidFill>
                          <a:latin typeface="微軟正黑體"/>
                          <a:cs typeface="微軟正黑體"/>
                        </a:rPr>
                        <a:t>名稱</a:t>
                      </a:r>
                      <a:endParaRPr sz="1400" dirty="0">
                        <a:latin typeface="微軟正黑體"/>
                        <a:cs typeface="微軟正黑體"/>
                      </a:endParaRPr>
                    </a:p>
                  </a:txBody>
                  <a:tcPr marL="0" marR="0" marT="205104" marB="0">
                    <a:solidFill>
                      <a:srgbClr val="4371C3"/>
                    </a:solidFill>
                  </a:tcPr>
                </a:tc>
                <a:tc gridSpan="3">
                  <a:txBody>
                    <a:bodyPr/>
                    <a:lstStyle/>
                    <a:p>
                      <a:pPr marL="661035">
                        <a:lnSpc>
                          <a:spcPct val="100000"/>
                        </a:lnSpc>
                        <a:spcBef>
                          <a:spcPts val="505"/>
                        </a:spcBef>
                      </a:pPr>
                      <a:r>
                        <a:rPr sz="1400" b="1" spc="-5" dirty="0">
                          <a:solidFill>
                            <a:srgbClr val="FFFFFF"/>
                          </a:solidFill>
                          <a:latin typeface="微軟正黑體"/>
                          <a:cs typeface="微軟正黑體"/>
                        </a:rPr>
                        <a:t>111學年度試題命題範圍</a:t>
                      </a:r>
                      <a:endParaRPr sz="1400">
                        <a:latin typeface="微軟正黑體"/>
                        <a:cs typeface="微軟正黑體"/>
                      </a:endParaRPr>
                    </a:p>
                  </a:txBody>
                  <a:tcPr marL="0" marR="0" marT="64135" marB="0">
                    <a:solidFill>
                      <a:srgbClr val="4371C3"/>
                    </a:solidFill>
                  </a:tcPr>
                </a:tc>
                <a:tc hMerge="1">
                  <a:txBody>
                    <a:bodyPr/>
                    <a:lstStyle/>
                    <a:p>
                      <a:endParaRPr/>
                    </a:p>
                  </a:txBody>
                  <a:tcPr marL="0" marR="0" marT="0" marB="0"/>
                </a:tc>
                <a:tc hMerge="1">
                  <a:txBody>
                    <a:bodyPr/>
                    <a:lstStyle/>
                    <a:p>
                      <a:endParaRPr/>
                    </a:p>
                  </a:txBody>
                  <a:tcPr marL="0" marR="0" marT="0" marB="0"/>
                </a:tc>
              </a:tr>
              <a:tr h="495300">
                <a:tc vMerge="1">
                  <a:txBody>
                    <a:bodyPr/>
                    <a:lstStyle/>
                    <a:p>
                      <a:endParaRPr/>
                    </a:p>
                  </a:txBody>
                  <a:tcPr marL="0" marR="0" marT="205104" marB="0">
                    <a:solidFill>
                      <a:srgbClr val="4371C3"/>
                    </a:solidFill>
                  </a:tcPr>
                </a:tc>
                <a:tc>
                  <a:txBody>
                    <a:bodyPr/>
                    <a:lstStyle/>
                    <a:p>
                      <a:pPr marL="73025" marR="64135">
                        <a:lnSpc>
                          <a:spcPct val="100000"/>
                        </a:lnSpc>
                        <a:spcBef>
                          <a:spcPts val="229"/>
                        </a:spcBef>
                      </a:pPr>
                      <a:r>
                        <a:rPr sz="1400" b="1" dirty="0">
                          <a:latin typeface="微軟正黑體"/>
                          <a:cs typeface="微軟正黑體"/>
                        </a:rPr>
                        <a:t>數學 版本</a:t>
                      </a:r>
                      <a:endParaRPr sz="1400">
                        <a:latin typeface="微軟正黑體"/>
                        <a:cs typeface="微軟正黑體"/>
                      </a:endParaRPr>
                    </a:p>
                  </a:txBody>
                  <a:tcPr marL="0" marR="0" marT="29209" marB="0">
                    <a:lnB w="12700">
                      <a:solidFill>
                        <a:srgbClr val="4371C3"/>
                      </a:solidFill>
                      <a:prstDash val="solid"/>
                    </a:lnB>
                    <a:solidFill>
                      <a:srgbClr val="E8EAF4"/>
                    </a:solidFill>
                  </a:tcPr>
                </a:tc>
                <a:tc>
                  <a:txBody>
                    <a:bodyPr/>
                    <a:lstStyle/>
                    <a:p>
                      <a:pPr marL="71755">
                        <a:lnSpc>
                          <a:spcPct val="100000"/>
                        </a:lnSpc>
                        <a:spcBef>
                          <a:spcPts val="1070"/>
                        </a:spcBef>
                      </a:pPr>
                      <a:r>
                        <a:rPr sz="1400" b="1" dirty="0">
                          <a:latin typeface="微軟正黑體"/>
                          <a:cs typeface="微軟正黑體"/>
                        </a:rPr>
                        <a:t>專業科目(一)</a:t>
                      </a:r>
                      <a:endParaRPr sz="1400">
                        <a:latin typeface="微軟正黑體"/>
                        <a:cs typeface="微軟正黑體"/>
                      </a:endParaRPr>
                    </a:p>
                  </a:txBody>
                  <a:tcPr marL="0" marR="0" marT="135890" marB="0">
                    <a:lnT w="12700">
                      <a:solidFill>
                        <a:srgbClr val="4371C3"/>
                      </a:solidFill>
                      <a:prstDash val="solid"/>
                    </a:lnT>
                    <a:lnB w="12700">
                      <a:solidFill>
                        <a:srgbClr val="4371C3"/>
                      </a:solidFill>
                      <a:prstDash val="solid"/>
                    </a:lnB>
                    <a:solidFill>
                      <a:srgbClr val="E8EAF4"/>
                    </a:solidFill>
                  </a:tcPr>
                </a:tc>
                <a:tc>
                  <a:txBody>
                    <a:bodyPr/>
                    <a:lstStyle/>
                    <a:p>
                      <a:pPr marL="83820">
                        <a:lnSpc>
                          <a:spcPct val="100000"/>
                        </a:lnSpc>
                        <a:spcBef>
                          <a:spcPts val="1070"/>
                        </a:spcBef>
                      </a:pPr>
                      <a:r>
                        <a:rPr sz="1400" b="1" dirty="0">
                          <a:latin typeface="微軟正黑體"/>
                          <a:cs typeface="微軟正黑體"/>
                        </a:rPr>
                        <a:t>專業科目(二)</a:t>
                      </a:r>
                      <a:endParaRPr sz="1400">
                        <a:latin typeface="微軟正黑體"/>
                        <a:cs typeface="微軟正黑體"/>
                      </a:endParaRPr>
                    </a:p>
                  </a:txBody>
                  <a:tcPr marL="0" marR="0" marT="135890" marB="0">
                    <a:lnR w="12700">
                      <a:solidFill>
                        <a:srgbClr val="4371C3"/>
                      </a:solidFill>
                      <a:prstDash val="solid"/>
                    </a:lnR>
                    <a:lnT w="12700">
                      <a:solidFill>
                        <a:srgbClr val="4371C3"/>
                      </a:solidFill>
                      <a:prstDash val="solid"/>
                    </a:lnT>
                    <a:lnB w="12700">
                      <a:solidFill>
                        <a:srgbClr val="4371C3"/>
                      </a:solidFill>
                      <a:prstDash val="solid"/>
                    </a:lnB>
                    <a:solidFill>
                      <a:srgbClr val="E8EAF4"/>
                    </a:solidFill>
                  </a:tcPr>
                </a:tc>
              </a:tr>
              <a:tr h="760730">
                <a:tc>
                  <a:txBody>
                    <a:bodyPr/>
                    <a:lstStyle/>
                    <a:p>
                      <a:pPr marL="68580">
                        <a:lnSpc>
                          <a:spcPct val="100000"/>
                        </a:lnSpc>
                        <a:spcBef>
                          <a:spcPts val="1275"/>
                        </a:spcBef>
                      </a:pPr>
                      <a:r>
                        <a:rPr sz="1400" b="1" spc="-5" dirty="0">
                          <a:solidFill>
                            <a:srgbClr val="FF0000"/>
                          </a:solidFill>
                          <a:latin typeface="微軟正黑體"/>
                          <a:cs typeface="微軟正黑體"/>
                        </a:rPr>
                        <a:t>12家政群</a:t>
                      </a:r>
                      <a:endParaRPr sz="1400" dirty="0">
                        <a:solidFill>
                          <a:srgbClr val="FF0000"/>
                        </a:solidFill>
                        <a:latin typeface="微軟正黑體"/>
                        <a:cs typeface="微軟正黑體"/>
                      </a:endParaRPr>
                    </a:p>
                    <a:p>
                      <a:pPr marL="379095">
                        <a:lnSpc>
                          <a:spcPct val="100000"/>
                        </a:lnSpc>
                      </a:pPr>
                      <a:r>
                        <a:rPr sz="1400" b="1" dirty="0">
                          <a:solidFill>
                            <a:srgbClr val="FF0000"/>
                          </a:solidFill>
                          <a:latin typeface="微軟正黑體"/>
                          <a:cs typeface="微軟正黑體"/>
                        </a:rPr>
                        <a:t>幼保類</a:t>
                      </a:r>
                      <a:endParaRPr sz="1400" dirty="0">
                        <a:solidFill>
                          <a:srgbClr val="FF0000"/>
                        </a:solidFill>
                        <a:latin typeface="微軟正黑體"/>
                        <a:cs typeface="微軟正黑體"/>
                      </a:endParaRPr>
                    </a:p>
                  </a:txBody>
                  <a:tcPr marL="0" marR="0" marT="161925" marB="0">
                    <a:lnL w="19050">
                      <a:solidFill>
                        <a:srgbClr val="4371C3"/>
                      </a:solidFill>
                      <a:prstDash val="solid"/>
                    </a:lnL>
                    <a:lnB w="12700">
                      <a:solidFill>
                        <a:srgbClr val="4371C3"/>
                      </a:solidFill>
                      <a:prstDash val="solid"/>
                    </a:lnB>
                  </a:tcPr>
                </a:tc>
                <a:tc>
                  <a:txBody>
                    <a:bodyPr/>
                    <a:lstStyle/>
                    <a:p>
                      <a:pPr>
                        <a:lnSpc>
                          <a:spcPct val="100000"/>
                        </a:lnSpc>
                        <a:spcBef>
                          <a:spcPts val="45"/>
                        </a:spcBef>
                      </a:pPr>
                      <a:endParaRPr sz="1800" dirty="0">
                        <a:solidFill>
                          <a:srgbClr val="FF0000"/>
                        </a:solidFill>
                        <a:latin typeface="Times New Roman"/>
                        <a:cs typeface="Times New Roman"/>
                      </a:endParaRPr>
                    </a:p>
                    <a:p>
                      <a:pPr marL="189230">
                        <a:lnSpc>
                          <a:spcPct val="100000"/>
                        </a:lnSpc>
                      </a:pPr>
                      <a:r>
                        <a:rPr sz="1400" dirty="0">
                          <a:solidFill>
                            <a:srgbClr val="FF0000"/>
                          </a:solidFill>
                          <a:latin typeface="微軟正黑體"/>
                          <a:cs typeface="微軟正黑體"/>
                        </a:rPr>
                        <a:t>A</a:t>
                      </a:r>
                    </a:p>
                  </a:txBody>
                  <a:tcPr marL="0" marR="0" marT="5715" marB="0">
                    <a:lnT w="12700">
                      <a:solidFill>
                        <a:srgbClr val="4371C3"/>
                      </a:solidFill>
                      <a:prstDash val="solid"/>
                    </a:lnT>
                    <a:lnB w="12700">
                      <a:solidFill>
                        <a:srgbClr val="4371C3"/>
                      </a:solidFill>
                      <a:prstDash val="solid"/>
                    </a:lnB>
                  </a:tcPr>
                </a:tc>
                <a:tc>
                  <a:txBody>
                    <a:bodyPr/>
                    <a:lstStyle/>
                    <a:p>
                      <a:pPr marL="71755" marR="431165">
                        <a:lnSpc>
                          <a:spcPct val="100000"/>
                        </a:lnSpc>
                        <a:spcBef>
                          <a:spcPts val="1275"/>
                        </a:spcBef>
                      </a:pPr>
                      <a:r>
                        <a:rPr sz="1400" dirty="0">
                          <a:solidFill>
                            <a:srgbClr val="FF0000"/>
                          </a:solidFill>
                          <a:latin typeface="微軟正黑體"/>
                          <a:cs typeface="微軟正黑體"/>
                        </a:rPr>
                        <a:t>家政概論 家庭教育</a:t>
                      </a:r>
                    </a:p>
                  </a:txBody>
                  <a:tcPr marL="0" marR="0" marT="161925" marB="0">
                    <a:lnT w="12700">
                      <a:solidFill>
                        <a:srgbClr val="4371C3"/>
                      </a:solidFill>
                      <a:prstDash val="solid"/>
                    </a:lnT>
                    <a:lnB w="12700">
                      <a:solidFill>
                        <a:srgbClr val="4371C3"/>
                      </a:solidFill>
                      <a:prstDash val="solid"/>
                    </a:lnB>
                  </a:tcPr>
                </a:tc>
                <a:tc>
                  <a:txBody>
                    <a:bodyPr/>
                    <a:lstStyle/>
                    <a:p>
                      <a:pPr marL="83820" marR="183515">
                        <a:lnSpc>
                          <a:spcPct val="100000"/>
                        </a:lnSpc>
                        <a:spcBef>
                          <a:spcPts val="1275"/>
                        </a:spcBef>
                      </a:pPr>
                      <a:r>
                        <a:rPr sz="1400" dirty="0">
                          <a:solidFill>
                            <a:srgbClr val="FF0000"/>
                          </a:solidFill>
                          <a:latin typeface="微軟正黑體"/>
                          <a:cs typeface="微軟正黑體"/>
                        </a:rPr>
                        <a:t>嬰幼兒發展照護 </a:t>
                      </a:r>
                      <a:r>
                        <a:rPr sz="1400" spc="-5" dirty="0">
                          <a:solidFill>
                            <a:srgbClr val="FF0000"/>
                          </a:solidFill>
                          <a:latin typeface="微軟正黑體"/>
                          <a:cs typeface="微軟正黑體"/>
                        </a:rPr>
                        <a:t>實務</a:t>
                      </a:r>
                      <a:endParaRPr sz="1400" dirty="0">
                        <a:solidFill>
                          <a:srgbClr val="FF0000"/>
                        </a:solidFill>
                        <a:latin typeface="微軟正黑體"/>
                        <a:cs typeface="微軟正黑體"/>
                      </a:endParaRPr>
                    </a:p>
                  </a:txBody>
                  <a:tcPr marL="0" marR="0" marT="161925" marB="0">
                    <a:lnR w="12700">
                      <a:solidFill>
                        <a:srgbClr val="4371C3"/>
                      </a:solidFill>
                      <a:prstDash val="solid"/>
                    </a:lnR>
                    <a:lnT w="12700">
                      <a:solidFill>
                        <a:srgbClr val="4371C3"/>
                      </a:solidFill>
                      <a:prstDash val="solid"/>
                    </a:lnT>
                    <a:lnB w="12700">
                      <a:solidFill>
                        <a:srgbClr val="4371C3"/>
                      </a:solidFill>
                      <a:prstDash val="solid"/>
                    </a:lnB>
                  </a:tcPr>
                </a:tc>
              </a:tr>
              <a:tr h="801370">
                <a:tc>
                  <a:txBody>
                    <a:bodyPr/>
                    <a:lstStyle/>
                    <a:p>
                      <a:pPr marL="68580" marR="116205">
                        <a:lnSpc>
                          <a:spcPct val="100000"/>
                        </a:lnSpc>
                        <a:spcBef>
                          <a:spcPts val="1435"/>
                        </a:spcBef>
                      </a:pPr>
                      <a:r>
                        <a:rPr sz="1400" b="1" spc="-5" dirty="0">
                          <a:solidFill>
                            <a:srgbClr val="FF0000"/>
                          </a:solidFill>
                          <a:latin typeface="微軟正黑體"/>
                          <a:cs typeface="微軟正黑體"/>
                        </a:rPr>
                        <a:t>13家政群 </a:t>
                      </a:r>
                      <a:r>
                        <a:rPr sz="1400" b="1" dirty="0">
                          <a:solidFill>
                            <a:srgbClr val="FF0000"/>
                          </a:solidFill>
                          <a:latin typeface="微軟正黑體"/>
                          <a:cs typeface="微軟正黑體"/>
                        </a:rPr>
                        <a:t>生活應用類</a:t>
                      </a:r>
                      <a:endParaRPr sz="1400">
                        <a:solidFill>
                          <a:srgbClr val="FF0000"/>
                        </a:solidFill>
                        <a:latin typeface="微軟正黑體"/>
                        <a:cs typeface="微軟正黑體"/>
                      </a:endParaRPr>
                    </a:p>
                  </a:txBody>
                  <a:tcPr marL="0" marR="0" marT="182245" marB="0">
                    <a:lnL w="19050">
                      <a:solidFill>
                        <a:srgbClr val="4371C3"/>
                      </a:solidFill>
                      <a:prstDash val="solid"/>
                    </a:lnL>
                    <a:lnT w="12700">
                      <a:solidFill>
                        <a:srgbClr val="4371C3"/>
                      </a:solidFill>
                      <a:prstDash val="solid"/>
                    </a:lnT>
                    <a:lnB w="12700">
                      <a:solidFill>
                        <a:srgbClr val="4371C3"/>
                      </a:solidFill>
                      <a:prstDash val="solid"/>
                    </a:lnB>
                    <a:solidFill>
                      <a:srgbClr val="E8EAF4"/>
                    </a:solidFill>
                  </a:tcPr>
                </a:tc>
                <a:tc>
                  <a:txBody>
                    <a:bodyPr/>
                    <a:lstStyle/>
                    <a:p>
                      <a:pPr>
                        <a:lnSpc>
                          <a:spcPct val="100000"/>
                        </a:lnSpc>
                        <a:spcBef>
                          <a:spcPts val="35"/>
                        </a:spcBef>
                      </a:pPr>
                      <a:endParaRPr sz="1950">
                        <a:solidFill>
                          <a:srgbClr val="FF0000"/>
                        </a:solidFill>
                        <a:latin typeface="Times New Roman"/>
                        <a:cs typeface="Times New Roman"/>
                      </a:endParaRPr>
                    </a:p>
                    <a:p>
                      <a:pPr marL="189230">
                        <a:lnSpc>
                          <a:spcPct val="100000"/>
                        </a:lnSpc>
                      </a:pPr>
                      <a:r>
                        <a:rPr sz="1400" dirty="0">
                          <a:solidFill>
                            <a:srgbClr val="FF0000"/>
                          </a:solidFill>
                          <a:latin typeface="微軟正黑體"/>
                          <a:cs typeface="微軟正黑體"/>
                        </a:rPr>
                        <a:t>A</a:t>
                      </a:r>
                      <a:endParaRPr sz="1400">
                        <a:solidFill>
                          <a:srgbClr val="FF0000"/>
                        </a:solidFill>
                        <a:latin typeface="微軟正黑體"/>
                        <a:cs typeface="微軟正黑體"/>
                      </a:endParaRPr>
                    </a:p>
                  </a:txBody>
                  <a:tcPr marL="0" marR="0" marT="4445" marB="0">
                    <a:lnT w="12700">
                      <a:solidFill>
                        <a:srgbClr val="4371C3"/>
                      </a:solidFill>
                      <a:prstDash val="solid"/>
                    </a:lnT>
                    <a:lnB w="12700">
                      <a:solidFill>
                        <a:srgbClr val="4371C3"/>
                      </a:solidFill>
                      <a:prstDash val="solid"/>
                    </a:lnB>
                    <a:solidFill>
                      <a:srgbClr val="E8EAF4"/>
                    </a:solidFill>
                  </a:tcPr>
                </a:tc>
                <a:tc>
                  <a:txBody>
                    <a:bodyPr/>
                    <a:lstStyle/>
                    <a:p>
                      <a:pPr marL="71755" marR="431165">
                        <a:lnSpc>
                          <a:spcPct val="100000"/>
                        </a:lnSpc>
                        <a:spcBef>
                          <a:spcPts val="1435"/>
                        </a:spcBef>
                      </a:pPr>
                      <a:r>
                        <a:rPr sz="1400" dirty="0">
                          <a:solidFill>
                            <a:srgbClr val="FF0000"/>
                          </a:solidFill>
                          <a:latin typeface="微軟正黑體"/>
                          <a:cs typeface="微軟正黑體"/>
                        </a:rPr>
                        <a:t>家政概論 家庭教育</a:t>
                      </a:r>
                      <a:endParaRPr sz="1400">
                        <a:solidFill>
                          <a:srgbClr val="FF0000"/>
                        </a:solidFill>
                        <a:latin typeface="微軟正黑體"/>
                        <a:cs typeface="微軟正黑體"/>
                      </a:endParaRPr>
                    </a:p>
                  </a:txBody>
                  <a:tcPr marL="0" marR="0" marT="182245" marB="0">
                    <a:lnT w="12700">
                      <a:solidFill>
                        <a:srgbClr val="4371C3"/>
                      </a:solidFill>
                      <a:prstDash val="solid"/>
                    </a:lnT>
                    <a:lnB w="12700">
                      <a:solidFill>
                        <a:srgbClr val="4371C3"/>
                      </a:solidFill>
                      <a:prstDash val="solid"/>
                    </a:lnB>
                    <a:solidFill>
                      <a:srgbClr val="E8EAF4"/>
                    </a:solidFill>
                  </a:tcPr>
                </a:tc>
                <a:tc>
                  <a:txBody>
                    <a:bodyPr/>
                    <a:lstStyle/>
                    <a:p>
                      <a:pPr>
                        <a:lnSpc>
                          <a:spcPct val="100000"/>
                        </a:lnSpc>
                        <a:spcBef>
                          <a:spcPts val="35"/>
                        </a:spcBef>
                      </a:pPr>
                      <a:endParaRPr sz="1950" dirty="0">
                        <a:solidFill>
                          <a:srgbClr val="FF0000"/>
                        </a:solidFill>
                        <a:latin typeface="Times New Roman"/>
                        <a:cs typeface="Times New Roman"/>
                      </a:endParaRPr>
                    </a:p>
                    <a:p>
                      <a:pPr marL="83820">
                        <a:lnSpc>
                          <a:spcPct val="100000"/>
                        </a:lnSpc>
                      </a:pPr>
                      <a:r>
                        <a:rPr sz="1400" dirty="0">
                          <a:solidFill>
                            <a:srgbClr val="FF0000"/>
                          </a:solidFill>
                          <a:latin typeface="微軟正黑體"/>
                          <a:cs typeface="微軟正黑體"/>
                        </a:rPr>
                        <a:t>多媒材創作實務</a:t>
                      </a:r>
                    </a:p>
                  </a:txBody>
                  <a:tcPr marL="0" marR="0" marT="4445" marB="0">
                    <a:lnR w="12700">
                      <a:solidFill>
                        <a:srgbClr val="4371C3"/>
                      </a:solidFill>
                      <a:prstDash val="solid"/>
                    </a:lnR>
                    <a:lnT w="12700">
                      <a:solidFill>
                        <a:srgbClr val="4371C3"/>
                      </a:solidFill>
                      <a:prstDash val="solid"/>
                    </a:lnT>
                    <a:lnB w="12700">
                      <a:solidFill>
                        <a:srgbClr val="4371C3"/>
                      </a:solidFill>
                      <a:prstDash val="solid"/>
                    </a:lnB>
                    <a:solidFill>
                      <a:srgbClr val="E8EAF4"/>
                    </a:solidFill>
                  </a:tcPr>
                </a:tc>
              </a:tr>
              <a:tr h="478155">
                <a:tc>
                  <a:txBody>
                    <a:bodyPr/>
                    <a:lstStyle/>
                    <a:p>
                      <a:pPr marL="68580">
                        <a:lnSpc>
                          <a:spcPct val="100000"/>
                        </a:lnSpc>
                        <a:spcBef>
                          <a:spcPts val="1000"/>
                        </a:spcBef>
                      </a:pPr>
                      <a:r>
                        <a:rPr sz="1400" b="1" spc="-5" dirty="0">
                          <a:latin typeface="微軟正黑體"/>
                          <a:cs typeface="微軟正黑體"/>
                        </a:rPr>
                        <a:t>14農業群</a:t>
                      </a:r>
                      <a:endParaRPr sz="1400">
                        <a:latin typeface="微軟正黑體"/>
                        <a:cs typeface="微軟正黑體"/>
                      </a:endParaRPr>
                    </a:p>
                  </a:txBody>
                  <a:tcPr marL="0" marR="0" marT="127000" marB="0">
                    <a:lnL w="19050">
                      <a:solidFill>
                        <a:srgbClr val="4371C3"/>
                      </a:solidFill>
                      <a:prstDash val="solid"/>
                    </a:lnL>
                    <a:lnT w="12700">
                      <a:solidFill>
                        <a:srgbClr val="4371C3"/>
                      </a:solidFill>
                      <a:prstDash val="solid"/>
                    </a:lnT>
                    <a:lnB w="19050">
                      <a:solidFill>
                        <a:srgbClr val="4371C3"/>
                      </a:solidFill>
                      <a:prstDash val="solid"/>
                    </a:lnB>
                  </a:tcPr>
                </a:tc>
                <a:tc>
                  <a:txBody>
                    <a:bodyPr/>
                    <a:lstStyle/>
                    <a:p>
                      <a:pPr marL="196215">
                        <a:lnSpc>
                          <a:spcPct val="100000"/>
                        </a:lnSpc>
                        <a:spcBef>
                          <a:spcPts val="1000"/>
                        </a:spcBef>
                      </a:pPr>
                      <a:r>
                        <a:rPr sz="1400" dirty="0">
                          <a:latin typeface="微軟正黑體"/>
                          <a:cs typeface="微軟正黑體"/>
                        </a:rPr>
                        <a:t>B</a:t>
                      </a:r>
                      <a:endParaRPr sz="1400">
                        <a:latin typeface="微軟正黑體"/>
                        <a:cs typeface="微軟正黑體"/>
                      </a:endParaRPr>
                    </a:p>
                  </a:txBody>
                  <a:tcPr marL="0" marR="0" marT="127000" marB="0">
                    <a:lnT w="12700">
                      <a:solidFill>
                        <a:srgbClr val="4371C3"/>
                      </a:solidFill>
                      <a:prstDash val="solid"/>
                    </a:lnT>
                    <a:lnB w="19050">
                      <a:solidFill>
                        <a:srgbClr val="4371C3"/>
                      </a:solidFill>
                      <a:prstDash val="solid"/>
                    </a:lnB>
                  </a:tcPr>
                </a:tc>
                <a:tc>
                  <a:txBody>
                    <a:bodyPr/>
                    <a:lstStyle/>
                    <a:p>
                      <a:pPr marL="71755">
                        <a:lnSpc>
                          <a:spcPct val="100000"/>
                        </a:lnSpc>
                        <a:spcBef>
                          <a:spcPts val="1000"/>
                        </a:spcBef>
                      </a:pPr>
                      <a:r>
                        <a:rPr sz="1400" dirty="0">
                          <a:latin typeface="微軟正黑體"/>
                          <a:cs typeface="微軟正黑體"/>
                        </a:rPr>
                        <a:t>生物(B)</a:t>
                      </a:r>
                      <a:endParaRPr sz="1400">
                        <a:latin typeface="微軟正黑體"/>
                        <a:cs typeface="微軟正黑體"/>
                      </a:endParaRPr>
                    </a:p>
                  </a:txBody>
                  <a:tcPr marL="0" marR="0" marT="127000" marB="0">
                    <a:lnT w="12700">
                      <a:solidFill>
                        <a:srgbClr val="4371C3"/>
                      </a:solidFill>
                      <a:prstDash val="solid"/>
                    </a:lnT>
                    <a:lnB w="19050">
                      <a:solidFill>
                        <a:srgbClr val="4371C3"/>
                      </a:solidFill>
                      <a:prstDash val="solid"/>
                    </a:lnB>
                  </a:tcPr>
                </a:tc>
                <a:tc>
                  <a:txBody>
                    <a:bodyPr/>
                    <a:lstStyle/>
                    <a:p>
                      <a:pPr marL="83820">
                        <a:lnSpc>
                          <a:spcPct val="100000"/>
                        </a:lnSpc>
                        <a:spcBef>
                          <a:spcPts val="1000"/>
                        </a:spcBef>
                      </a:pPr>
                      <a:r>
                        <a:rPr sz="1400" dirty="0">
                          <a:latin typeface="微軟正黑體"/>
                          <a:cs typeface="微軟正黑體"/>
                        </a:rPr>
                        <a:t>農業概論</a:t>
                      </a:r>
                      <a:endParaRPr sz="1400">
                        <a:latin typeface="微軟正黑體"/>
                        <a:cs typeface="微軟正黑體"/>
                      </a:endParaRPr>
                    </a:p>
                  </a:txBody>
                  <a:tcPr marL="0" marR="0" marT="127000" marB="0">
                    <a:lnR w="12700">
                      <a:solidFill>
                        <a:srgbClr val="4371C3"/>
                      </a:solidFill>
                      <a:prstDash val="solid"/>
                    </a:lnR>
                    <a:lnT w="12700">
                      <a:solidFill>
                        <a:srgbClr val="4371C3"/>
                      </a:solidFill>
                      <a:prstDash val="solid"/>
                    </a:lnT>
                    <a:lnB w="19050">
                      <a:solidFill>
                        <a:srgbClr val="4371C3"/>
                      </a:solidFill>
                      <a:prstDash val="solid"/>
                    </a:lnB>
                  </a:tcPr>
                </a:tc>
              </a:tr>
              <a:tr h="1254760">
                <a:tc>
                  <a:txBody>
                    <a:bodyPr/>
                    <a:lstStyle/>
                    <a:p>
                      <a:pPr>
                        <a:lnSpc>
                          <a:spcPct val="100000"/>
                        </a:lnSpc>
                      </a:pPr>
                      <a:endParaRPr sz="1800">
                        <a:latin typeface="Times New Roman"/>
                        <a:cs typeface="Times New Roman"/>
                      </a:endParaRPr>
                    </a:p>
                    <a:p>
                      <a:pPr marR="259079" algn="r">
                        <a:lnSpc>
                          <a:spcPct val="100000"/>
                        </a:lnSpc>
                        <a:spcBef>
                          <a:spcPts val="1150"/>
                        </a:spcBef>
                      </a:pPr>
                      <a:r>
                        <a:rPr sz="1400" b="1" dirty="0">
                          <a:latin typeface="微軟正黑體"/>
                          <a:cs typeface="微軟正黑體"/>
                        </a:rPr>
                        <a:t>15外語群</a:t>
                      </a:r>
                      <a:endParaRPr sz="1400">
                        <a:latin typeface="微軟正黑體"/>
                        <a:cs typeface="微軟正黑體"/>
                      </a:endParaRPr>
                    </a:p>
                    <a:p>
                      <a:pPr marR="204470" algn="r">
                        <a:lnSpc>
                          <a:spcPct val="100000"/>
                        </a:lnSpc>
                      </a:pPr>
                      <a:r>
                        <a:rPr sz="1400" b="1" dirty="0">
                          <a:latin typeface="微軟正黑體"/>
                          <a:cs typeface="微軟正黑體"/>
                        </a:rPr>
                        <a:t>英語類</a:t>
                      </a:r>
                      <a:endParaRPr sz="1400">
                        <a:latin typeface="微軟正黑體"/>
                        <a:cs typeface="微軟正黑體"/>
                      </a:endParaRPr>
                    </a:p>
                  </a:txBody>
                  <a:tcPr marL="0" marR="0" marT="0" marB="0">
                    <a:lnL w="19050">
                      <a:solidFill>
                        <a:srgbClr val="4371C3"/>
                      </a:solidFill>
                      <a:prstDash val="solid"/>
                    </a:lnL>
                    <a:lnT w="19050">
                      <a:solidFill>
                        <a:srgbClr val="4371C3"/>
                      </a:solidFill>
                      <a:prstDash val="solid"/>
                    </a:lnT>
                    <a:lnB w="19050">
                      <a:solidFill>
                        <a:srgbClr val="4371C3"/>
                      </a:solidFill>
                      <a:prstDash val="solid"/>
                    </a:lnB>
                    <a:solidFill>
                      <a:srgbClr val="E8EAF4"/>
                    </a:solidFill>
                  </a:tcPr>
                </a:tc>
                <a:tc>
                  <a:txBody>
                    <a:bodyPr/>
                    <a:lstStyle/>
                    <a:p>
                      <a:pPr>
                        <a:lnSpc>
                          <a:spcPct val="100000"/>
                        </a:lnSpc>
                      </a:pPr>
                      <a:endParaRPr sz="1800">
                        <a:latin typeface="Times New Roman"/>
                        <a:cs typeface="Times New Roman"/>
                      </a:endParaRPr>
                    </a:p>
                    <a:p>
                      <a:pPr>
                        <a:lnSpc>
                          <a:spcPct val="100000"/>
                        </a:lnSpc>
                        <a:spcBef>
                          <a:spcPts val="30"/>
                        </a:spcBef>
                      </a:pPr>
                      <a:endParaRPr sz="1700">
                        <a:latin typeface="Times New Roman"/>
                        <a:cs typeface="Times New Roman"/>
                      </a:endParaRPr>
                    </a:p>
                    <a:p>
                      <a:pPr marL="196215">
                        <a:lnSpc>
                          <a:spcPct val="100000"/>
                        </a:lnSpc>
                        <a:spcBef>
                          <a:spcPts val="5"/>
                        </a:spcBef>
                      </a:pPr>
                      <a:r>
                        <a:rPr sz="1400" dirty="0">
                          <a:latin typeface="微軟正黑體"/>
                          <a:cs typeface="微軟正黑體"/>
                        </a:rPr>
                        <a:t>B</a:t>
                      </a:r>
                      <a:endParaRPr sz="1400">
                        <a:latin typeface="微軟正黑體"/>
                        <a:cs typeface="微軟正黑體"/>
                      </a:endParaRPr>
                    </a:p>
                  </a:txBody>
                  <a:tcPr marL="0" marR="0" marT="0" marB="0">
                    <a:lnT w="19050">
                      <a:solidFill>
                        <a:srgbClr val="4371C3"/>
                      </a:solidFill>
                      <a:prstDash val="solid"/>
                    </a:lnT>
                    <a:lnB w="19050">
                      <a:solidFill>
                        <a:srgbClr val="4371C3"/>
                      </a:solidFill>
                      <a:prstDash val="solid"/>
                    </a:lnB>
                    <a:solidFill>
                      <a:srgbClr val="E8EAF4"/>
                    </a:solidFill>
                  </a:tcPr>
                </a:tc>
                <a:tc>
                  <a:txBody>
                    <a:bodyPr/>
                    <a:lstStyle/>
                    <a:p>
                      <a:pPr>
                        <a:lnSpc>
                          <a:spcPct val="100000"/>
                        </a:lnSpc>
                        <a:spcBef>
                          <a:spcPts val="20"/>
                        </a:spcBef>
                      </a:pPr>
                      <a:endParaRPr sz="2050">
                        <a:latin typeface="Times New Roman"/>
                        <a:cs typeface="Times New Roman"/>
                      </a:endParaRPr>
                    </a:p>
                    <a:p>
                      <a:pPr marL="71755">
                        <a:lnSpc>
                          <a:spcPct val="100000"/>
                        </a:lnSpc>
                      </a:pPr>
                      <a:r>
                        <a:rPr sz="1400" dirty="0">
                          <a:latin typeface="微軟正黑體"/>
                          <a:cs typeface="微軟正黑體"/>
                        </a:rPr>
                        <a:t>商業概論</a:t>
                      </a:r>
                      <a:endParaRPr sz="1400">
                        <a:latin typeface="微軟正黑體"/>
                        <a:cs typeface="微軟正黑體"/>
                      </a:endParaRPr>
                    </a:p>
                    <a:p>
                      <a:pPr marL="71755" marR="76200">
                        <a:lnSpc>
                          <a:spcPct val="100000"/>
                        </a:lnSpc>
                      </a:pPr>
                      <a:r>
                        <a:rPr sz="1400" dirty="0">
                          <a:latin typeface="微軟正黑體"/>
                          <a:cs typeface="微軟正黑體"/>
                        </a:rPr>
                        <a:t>數位科技概論 數位科技應用</a:t>
                      </a:r>
                      <a:endParaRPr sz="1400">
                        <a:latin typeface="微軟正黑體"/>
                        <a:cs typeface="微軟正黑體"/>
                      </a:endParaRPr>
                    </a:p>
                  </a:txBody>
                  <a:tcPr marL="0" marR="0" marT="2540" marB="0">
                    <a:lnT w="19050">
                      <a:solidFill>
                        <a:srgbClr val="4371C3"/>
                      </a:solidFill>
                      <a:prstDash val="solid"/>
                    </a:lnT>
                    <a:lnB w="19050">
                      <a:solidFill>
                        <a:srgbClr val="4371C3"/>
                      </a:solidFill>
                      <a:prstDash val="solid"/>
                    </a:lnB>
                    <a:solidFill>
                      <a:srgbClr val="E8EAF4"/>
                    </a:solidFill>
                  </a:tcPr>
                </a:tc>
                <a:tc>
                  <a:txBody>
                    <a:bodyPr/>
                    <a:lstStyle/>
                    <a:p>
                      <a:pPr marL="83820" marR="149860">
                        <a:lnSpc>
                          <a:spcPct val="100000"/>
                        </a:lnSpc>
                        <a:spcBef>
                          <a:spcPts val="340"/>
                        </a:spcBef>
                      </a:pPr>
                      <a:r>
                        <a:rPr sz="1400" spc="-5" dirty="0">
                          <a:latin typeface="微軟正黑體"/>
                          <a:cs typeface="微軟正黑體"/>
                        </a:rPr>
                        <a:t>英文閱讀與寫作 </a:t>
                      </a:r>
                      <a:r>
                        <a:rPr sz="1400" dirty="0">
                          <a:latin typeface="微軟正黑體"/>
                          <a:cs typeface="微軟正黑體"/>
                        </a:rPr>
                        <a:t>(</a:t>
                      </a:r>
                      <a:r>
                        <a:rPr sz="1200" dirty="0">
                          <a:latin typeface="微軟正黑體"/>
                          <a:cs typeface="微軟正黑體"/>
                        </a:rPr>
                        <a:t>初階英文閱讀與寫 作練習、中階英文 閱讀與寫作練習、 高階英文閱讀與寫 作練習)</a:t>
                      </a:r>
                      <a:endParaRPr sz="1200">
                        <a:latin typeface="微軟正黑體"/>
                        <a:cs typeface="微軟正黑體"/>
                      </a:endParaRPr>
                    </a:p>
                  </a:txBody>
                  <a:tcPr marL="0" marR="0" marT="43180" marB="0">
                    <a:lnR w="12700">
                      <a:solidFill>
                        <a:srgbClr val="4371C3"/>
                      </a:solidFill>
                      <a:prstDash val="solid"/>
                    </a:lnR>
                    <a:lnT w="19050">
                      <a:solidFill>
                        <a:srgbClr val="4371C3"/>
                      </a:solidFill>
                      <a:prstDash val="solid"/>
                    </a:lnT>
                    <a:lnB w="19050">
                      <a:solidFill>
                        <a:srgbClr val="4371C3"/>
                      </a:solidFill>
                      <a:prstDash val="solid"/>
                    </a:lnB>
                    <a:solidFill>
                      <a:srgbClr val="E8EAF4"/>
                    </a:solidFill>
                  </a:tcPr>
                </a:tc>
              </a:tr>
              <a:tr h="1064260">
                <a:tc>
                  <a:txBody>
                    <a:bodyPr/>
                    <a:lstStyle/>
                    <a:p>
                      <a:pPr>
                        <a:lnSpc>
                          <a:spcPct val="100000"/>
                        </a:lnSpc>
                        <a:spcBef>
                          <a:spcPts val="55"/>
                        </a:spcBef>
                      </a:pPr>
                      <a:endParaRPr sz="2100">
                        <a:latin typeface="Times New Roman"/>
                        <a:cs typeface="Times New Roman"/>
                      </a:endParaRPr>
                    </a:p>
                    <a:p>
                      <a:pPr marL="290830" marR="248920" indent="-222885">
                        <a:lnSpc>
                          <a:spcPct val="100000"/>
                        </a:lnSpc>
                      </a:pPr>
                      <a:r>
                        <a:rPr sz="1400" b="1" dirty="0">
                          <a:latin typeface="微軟正黑體"/>
                          <a:cs typeface="微軟正黑體"/>
                        </a:rPr>
                        <a:t>16外語群 日語類</a:t>
                      </a:r>
                      <a:endParaRPr sz="1400">
                        <a:latin typeface="微軟正黑體"/>
                        <a:cs typeface="微軟正黑體"/>
                      </a:endParaRPr>
                    </a:p>
                  </a:txBody>
                  <a:tcPr marL="0" marR="0" marT="6985" marB="0">
                    <a:lnL w="19050">
                      <a:solidFill>
                        <a:srgbClr val="4371C3"/>
                      </a:solidFill>
                      <a:prstDash val="solid"/>
                    </a:lnL>
                    <a:lnT w="19050">
                      <a:solidFill>
                        <a:srgbClr val="4371C3"/>
                      </a:solidFill>
                      <a:prstDash val="solid"/>
                    </a:lnT>
                    <a:lnB w="19050">
                      <a:solidFill>
                        <a:srgbClr val="4371C3"/>
                      </a:solidFill>
                      <a:prstDash val="solid"/>
                    </a:lnB>
                    <a:solidFill>
                      <a:srgbClr val="FFFFFF"/>
                    </a:solidFill>
                  </a:tcPr>
                </a:tc>
                <a:tc>
                  <a:txBody>
                    <a:bodyPr/>
                    <a:lstStyle/>
                    <a:p>
                      <a:pPr>
                        <a:lnSpc>
                          <a:spcPct val="100000"/>
                        </a:lnSpc>
                      </a:pPr>
                      <a:endParaRPr sz="1800">
                        <a:latin typeface="Times New Roman"/>
                        <a:cs typeface="Times New Roman"/>
                      </a:endParaRPr>
                    </a:p>
                    <a:p>
                      <a:pPr marL="196215">
                        <a:lnSpc>
                          <a:spcPct val="100000"/>
                        </a:lnSpc>
                        <a:spcBef>
                          <a:spcPts val="1240"/>
                        </a:spcBef>
                      </a:pPr>
                      <a:r>
                        <a:rPr sz="1400" dirty="0">
                          <a:latin typeface="微軟正黑體"/>
                          <a:cs typeface="微軟正黑體"/>
                        </a:rPr>
                        <a:t>B</a:t>
                      </a:r>
                      <a:endParaRPr sz="1400">
                        <a:latin typeface="微軟正黑體"/>
                        <a:cs typeface="微軟正黑體"/>
                      </a:endParaRPr>
                    </a:p>
                  </a:txBody>
                  <a:tcPr marL="0" marR="0" marT="0" marB="0">
                    <a:lnT w="19050">
                      <a:solidFill>
                        <a:srgbClr val="4371C3"/>
                      </a:solidFill>
                      <a:prstDash val="solid"/>
                    </a:lnT>
                    <a:lnB w="19050">
                      <a:solidFill>
                        <a:srgbClr val="4371C3"/>
                      </a:solidFill>
                      <a:prstDash val="solid"/>
                    </a:lnB>
                    <a:solidFill>
                      <a:srgbClr val="FFFFFF"/>
                    </a:solidFill>
                  </a:tcPr>
                </a:tc>
                <a:tc>
                  <a:txBody>
                    <a:bodyPr/>
                    <a:lstStyle/>
                    <a:p>
                      <a:pPr>
                        <a:lnSpc>
                          <a:spcPct val="100000"/>
                        </a:lnSpc>
                        <a:spcBef>
                          <a:spcPts val="20"/>
                        </a:spcBef>
                      </a:pPr>
                      <a:endParaRPr sz="1400">
                        <a:latin typeface="Times New Roman"/>
                        <a:cs typeface="Times New Roman"/>
                      </a:endParaRPr>
                    </a:p>
                    <a:p>
                      <a:pPr marL="71755">
                        <a:lnSpc>
                          <a:spcPct val="100000"/>
                        </a:lnSpc>
                      </a:pPr>
                      <a:r>
                        <a:rPr sz="1400" dirty="0">
                          <a:latin typeface="微軟正黑體"/>
                          <a:cs typeface="微軟正黑體"/>
                        </a:rPr>
                        <a:t>商業概論</a:t>
                      </a:r>
                      <a:endParaRPr sz="1400">
                        <a:latin typeface="微軟正黑體"/>
                        <a:cs typeface="微軟正黑體"/>
                      </a:endParaRPr>
                    </a:p>
                    <a:p>
                      <a:pPr marL="71755" marR="76200">
                        <a:lnSpc>
                          <a:spcPct val="100000"/>
                        </a:lnSpc>
                      </a:pPr>
                      <a:r>
                        <a:rPr sz="1400" dirty="0">
                          <a:latin typeface="微軟正黑體"/>
                          <a:cs typeface="微軟正黑體"/>
                        </a:rPr>
                        <a:t>數位科技概論 數位科技應用</a:t>
                      </a:r>
                      <a:endParaRPr sz="1400">
                        <a:latin typeface="微軟正黑體"/>
                        <a:cs typeface="微軟正黑體"/>
                      </a:endParaRPr>
                    </a:p>
                  </a:txBody>
                  <a:tcPr marL="0" marR="0" marT="2540" marB="0">
                    <a:lnT w="19050">
                      <a:solidFill>
                        <a:srgbClr val="4371C3"/>
                      </a:solidFill>
                      <a:prstDash val="solid"/>
                    </a:lnT>
                    <a:lnB w="19050">
                      <a:solidFill>
                        <a:srgbClr val="4371C3"/>
                      </a:solidFill>
                      <a:prstDash val="solid"/>
                    </a:lnB>
                    <a:solidFill>
                      <a:srgbClr val="FFFFFF"/>
                    </a:solidFill>
                  </a:tcPr>
                </a:tc>
                <a:tc>
                  <a:txBody>
                    <a:bodyPr/>
                    <a:lstStyle/>
                    <a:p>
                      <a:pPr marL="83820" marR="158115" indent="-635">
                        <a:lnSpc>
                          <a:spcPct val="100000"/>
                        </a:lnSpc>
                        <a:spcBef>
                          <a:spcPts val="1150"/>
                        </a:spcBef>
                      </a:pPr>
                      <a:r>
                        <a:rPr sz="1400" spc="-5" dirty="0">
                          <a:latin typeface="微軟正黑體"/>
                          <a:cs typeface="微軟正黑體"/>
                        </a:rPr>
                        <a:t>日文閱讀與翻譯 </a:t>
                      </a:r>
                      <a:r>
                        <a:rPr sz="1200" dirty="0">
                          <a:latin typeface="微軟正黑體"/>
                          <a:cs typeface="微軟正黑體"/>
                        </a:rPr>
                        <a:t>(日語文型練習、日 語翻譯練習、日語 讀解初階練習)</a:t>
                      </a:r>
                      <a:endParaRPr sz="1200">
                        <a:latin typeface="微軟正黑體"/>
                        <a:cs typeface="微軟正黑體"/>
                      </a:endParaRPr>
                    </a:p>
                  </a:txBody>
                  <a:tcPr marL="0" marR="0" marT="146050" marB="0">
                    <a:lnR w="12700">
                      <a:solidFill>
                        <a:srgbClr val="4371C3"/>
                      </a:solidFill>
                      <a:prstDash val="solid"/>
                    </a:lnR>
                    <a:lnT w="19050">
                      <a:solidFill>
                        <a:srgbClr val="4371C3"/>
                      </a:solidFill>
                      <a:prstDash val="solid"/>
                    </a:lnT>
                    <a:lnB w="19050">
                      <a:solidFill>
                        <a:srgbClr val="4371C3"/>
                      </a:solidFill>
                      <a:prstDash val="solid"/>
                    </a:lnB>
                    <a:solidFill>
                      <a:srgbClr val="FFFFFF"/>
                    </a:solidFill>
                  </a:tcPr>
                </a:tc>
              </a:tr>
            </a:tbl>
          </a:graphicData>
        </a:graphic>
      </p:graphicFrame>
      <p:graphicFrame>
        <p:nvGraphicFramePr>
          <p:cNvPr id="9" name="object 9"/>
          <p:cNvGraphicFramePr>
            <a:graphicFrameLocks noGrp="1"/>
          </p:cNvGraphicFramePr>
          <p:nvPr>
            <p:extLst>
              <p:ext uri="{D42A27DB-BD31-4B8C-83A1-F6EECF244321}">
                <p14:modId xmlns:p14="http://schemas.microsoft.com/office/powerpoint/2010/main" val="1382809420"/>
              </p:ext>
            </p:extLst>
          </p:nvPr>
        </p:nvGraphicFramePr>
        <p:xfrm>
          <a:off x="5651372" y="1494282"/>
          <a:ext cx="3877309" cy="3903345"/>
        </p:xfrm>
        <a:graphic>
          <a:graphicData uri="http://schemas.openxmlformats.org/drawingml/2006/table">
            <a:tbl>
              <a:tblPr firstRow="1" bandRow="1">
                <a:tableStyleId>{2D5ABB26-0587-4C30-8999-92F81FD0307C}</a:tableStyleId>
              </a:tblPr>
              <a:tblGrid>
                <a:gridCol w="927100"/>
                <a:gridCol w="543560"/>
                <a:gridCol w="1192530"/>
                <a:gridCol w="1214119"/>
              </a:tblGrid>
              <a:tr h="330200">
                <a:tc rowSpan="2">
                  <a:txBody>
                    <a:bodyPr/>
                    <a:lstStyle/>
                    <a:p>
                      <a:pPr marL="284480" marR="127635" indent="-151130">
                        <a:lnSpc>
                          <a:spcPct val="100000"/>
                        </a:lnSpc>
                        <a:spcBef>
                          <a:spcPts val="1535"/>
                        </a:spcBef>
                      </a:pPr>
                      <a:r>
                        <a:rPr sz="1400" b="1" dirty="0">
                          <a:solidFill>
                            <a:srgbClr val="FFFFFF"/>
                          </a:solidFill>
                          <a:latin typeface="微軟正黑體"/>
                          <a:cs typeface="微軟正黑體"/>
                        </a:rPr>
                        <a:t>群(類)別 </a:t>
                      </a:r>
                      <a:r>
                        <a:rPr sz="1400" b="1" spc="-5" dirty="0">
                          <a:solidFill>
                            <a:srgbClr val="FFFFFF"/>
                          </a:solidFill>
                          <a:latin typeface="微軟正黑體"/>
                          <a:cs typeface="微軟正黑體"/>
                        </a:rPr>
                        <a:t>名稱</a:t>
                      </a:r>
                      <a:endParaRPr sz="1400" dirty="0">
                        <a:latin typeface="微軟正黑體"/>
                        <a:cs typeface="微軟正黑體"/>
                      </a:endParaRPr>
                    </a:p>
                  </a:txBody>
                  <a:tcPr marL="0" marR="0" marT="194945" marB="0">
                    <a:solidFill>
                      <a:srgbClr val="6FAC46"/>
                    </a:solidFill>
                  </a:tcPr>
                </a:tc>
                <a:tc gridSpan="3">
                  <a:txBody>
                    <a:bodyPr/>
                    <a:lstStyle/>
                    <a:p>
                      <a:pPr marL="518159">
                        <a:lnSpc>
                          <a:spcPct val="100000"/>
                        </a:lnSpc>
                        <a:spcBef>
                          <a:spcPts val="420"/>
                        </a:spcBef>
                      </a:pPr>
                      <a:r>
                        <a:rPr sz="1400" b="1" spc="-5" dirty="0">
                          <a:solidFill>
                            <a:srgbClr val="FFFFFF"/>
                          </a:solidFill>
                          <a:latin typeface="微軟正黑體"/>
                          <a:cs typeface="微軟正黑體"/>
                        </a:rPr>
                        <a:t>111學年度試題命題範圍</a:t>
                      </a:r>
                      <a:endParaRPr sz="1400">
                        <a:latin typeface="微軟正黑體"/>
                        <a:cs typeface="微軟正黑體"/>
                      </a:endParaRPr>
                    </a:p>
                  </a:txBody>
                  <a:tcPr marL="0" marR="0" marT="53340" marB="0">
                    <a:solidFill>
                      <a:srgbClr val="6FAC46"/>
                    </a:solidFill>
                  </a:tcPr>
                </a:tc>
                <a:tc hMerge="1">
                  <a:txBody>
                    <a:bodyPr/>
                    <a:lstStyle/>
                    <a:p>
                      <a:endParaRPr/>
                    </a:p>
                  </a:txBody>
                  <a:tcPr marL="0" marR="0" marT="0" marB="0"/>
                </a:tc>
                <a:tc hMerge="1">
                  <a:txBody>
                    <a:bodyPr/>
                    <a:lstStyle/>
                    <a:p>
                      <a:endParaRPr/>
                    </a:p>
                  </a:txBody>
                  <a:tcPr marL="0" marR="0" marT="0" marB="0"/>
                </a:tc>
              </a:tr>
              <a:tr h="495300">
                <a:tc vMerge="1">
                  <a:txBody>
                    <a:bodyPr/>
                    <a:lstStyle/>
                    <a:p>
                      <a:endParaRPr/>
                    </a:p>
                  </a:txBody>
                  <a:tcPr marL="0" marR="0" marT="194945" marB="0">
                    <a:solidFill>
                      <a:srgbClr val="6FAC46"/>
                    </a:solidFill>
                  </a:tcPr>
                </a:tc>
                <a:tc>
                  <a:txBody>
                    <a:bodyPr/>
                    <a:lstStyle/>
                    <a:p>
                      <a:pPr marL="67310" marR="113030">
                        <a:lnSpc>
                          <a:spcPct val="100000"/>
                        </a:lnSpc>
                        <a:spcBef>
                          <a:spcPts val="229"/>
                        </a:spcBef>
                      </a:pPr>
                      <a:r>
                        <a:rPr sz="1400" b="1" dirty="0">
                          <a:latin typeface="微軟正黑體"/>
                          <a:cs typeface="微軟正黑體"/>
                        </a:rPr>
                        <a:t>數學 版本</a:t>
                      </a:r>
                      <a:endParaRPr sz="1400">
                        <a:latin typeface="微軟正黑體"/>
                        <a:cs typeface="微軟正黑體"/>
                      </a:endParaRPr>
                    </a:p>
                  </a:txBody>
                  <a:tcPr marL="0" marR="0" marT="29209" marB="0">
                    <a:lnB w="12700">
                      <a:solidFill>
                        <a:srgbClr val="6FAC46"/>
                      </a:solidFill>
                      <a:prstDash val="solid"/>
                    </a:lnB>
                    <a:solidFill>
                      <a:srgbClr val="EAF0E8"/>
                    </a:solidFill>
                  </a:tcPr>
                </a:tc>
                <a:tc>
                  <a:txBody>
                    <a:bodyPr/>
                    <a:lstStyle/>
                    <a:p>
                      <a:pPr marL="120650">
                        <a:lnSpc>
                          <a:spcPct val="100000"/>
                        </a:lnSpc>
                        <a:spcBef>
                          <a:spcPts val="1070"/>
                        </a:spcBef>
                      </a:pPr>
                      <a:r>
                        <a:rPr sz="1400" b="1" dirty="0">
                          <a:latin typeface="微軟正黑體"/>
                          <a:cs typeface="微軟正黑體"/>
                        </a:rPr>
                        <a:t>專業科目</a:t>
                      </a:r>
                      <a:r>
                        <a:rPr sz="1400" b="1" spc="5" dirty="0">
                          <a:latin typeface="微軟正黑體"/>
                          <a:cs typeface="微軟正黑體"/>
                        </a:rPr>
                        <a:t>(</a:t>
                      </a:r>
                      <a:r>
                        <a:rPr sz="1400" b="1" dirty="0">
                          <a:latin typeface="微軟正黑體"/>
                          <a:cs typeface="微軟正黑體"/>
                        </a:rPr>
                        <a:t>一)</a:t>
                      </a:r>
                      <a:endParaRPr sz="1400">
                        <a:latin typeface="微軟正黑體"/>
                        <a:cs typeface="微軟正黑體"/>
                      </a:endParaRPr>
                    </a:p>
                  </a:txBody>
                  <a:tcPr marL="0" marR="0" marT="135890" marB="0">
                    <a:lnT w="12700">
                      <a:solidFill>
                        <a:srgbClr val="6FAC46"/>
                      </a:solidFill>
                      <a:prstDash val="solid"/>
                    </a:lnT>
                    <a:lnB w="12700">
                      <a:solidFill>
                        <a:srgbClr val="6FAC46"/>
                      </a:solidFill>
                      <a:prstDash val="solid"/>
                    </a:lnB>
                    <a:solidFill>
                      <a:srgbClr val="EAF0E8"/>
                    </a:solidFill>
                  </a:tcPr>
                </a:tc>
                <a:tc>
                  <a:txBody>
                    <a:bodyPr/>
                    <a:lstStyle/>
                    <a:p>
                      <a:pPr marL="58419">
                        <a:lnSpc>
                          <a:spcPct val="100000"/>
                        </a:lnSpc>
                        <a:spcBef>
                          <a:spcPts val="1070"/>
                        </a:spcBef>
                      </a:pPr>
                      <a:r>
                        <a:rPr sz="1400" b="1" dirty="0">
                          <a:latin typeface="微軟正黑體"/>
                          <a:cs typeface="微軟正黑體"/>
                        </a:rPr>
                        <a:t>專業科目(二)</a:t>
                      </a:r>
                      <a:endParaRPr sz="1400">
                        <a:latin typeface="微軟正黑體"/>
                        <a:cs typeface="微軟正黑體"/>
                      </a:endParaRPr>
                    </a:p>
                  </a:txBody>
                  <a:tcPr marL="0" marR="0" marT="135890" marB="0">
                    <a:lnR w="12700">
                      <a:solidFill>
                        <a:srgbClr val="6FAC46"/>
                      </a:solidFill>
                      <a:prstDash val="solid"/>
                    </a:lnR>
                    <a:lnT w="12700">
                      <a:solidFill>
                        <a:srgbClr val="6FAC46"/>
                      </a:solidFill>
                      <a:prstDash val="solid"/>
                    </a:lnT>
                    <a:lnB w="12700">
                      <a:solidFill>
                        <a:srgbClr val="6FAC46"/>
                      </a:solidFill>
                      <a:prstDash val="solid"/>
                    </a:lnB>
                    <a:solidFill>
                      <a:srgbClr val="EAF0E8"/>
                    </a:solidFill>
                  </a:tcPr>
                </a:tc>
              </a:tr>
              <a:tr h="801370">
                <a:tc>
                  <a:txBody>
                    <a:bodyPr/>
                    <a:lstStyle/>
                    <a:p>
                      <a:pPr>
                        <a:lnSpc>
                          <a:spcPct val="100000"/>
                        </a:lnSpc>
                        <a:spcBef>
                          <a:spcPts val="35"/>
                        </a:spcBef>
                      </a:pPr>
                      <a:endParaRPr sz="1950" dirty="0">
                        <a:solidFill>
                          <a:srgbClr val="FF0000"/>
                        </a:solidFill>
                        <a:latin typeface="Times New Roman"/>
                        <a:cs typeface="Times New Roman"/>
                      </a:endParaRPr>
                    </a:p>
                    <a:p>
                      <a:pPr marL="68580">
                        <a:lnSpc>
                          <a:spcPct val="100000"/>
                        </a:lnSpc>
                      </a:pPr>
                      <a:r>
                        <a:rPr sz="1400" b="1" spc="-5" dirty="0">
                          <a:solidFill>
                            <a:srgbClr val="FF0000"/>
                          </a:solidFill>
                          <a:latin typeface="微軟正黑體"/>
                          <a:cs typeface="微軟正黑體"/>
                        </a:rPr>
                        <a:t>17餐旅群</a:t>
                      </a:r>
                      <a:endParaRPr sz="1400" dirty="0">
                        <a:solidFill>
                          <a:srgbClr val="FF0000"/>
                        </a:solidFill>
                        <a:latin typeface="微軟正黑體"/>
                        <a:cs typeface="微軟正黑體"/>
                      </a:endParaRPr>
                    </a:p>
                  </a:txBody>
                  <a:tcPr marL="0" marR="0" marT="4445" marB="0">
                    <a:lnL w="12700">
                      <a:solidFill>
                        <a:srgbClr val="6FAC46"/>
                      </a:solidFill>
                      <a:prstDash val="solid"/>
                    </a:lnL>
                    <a:lnB w="12700">
                      <a:solidFill>
                        <a:srgbClr val="6FAC46"/>
                      </a:solidFill>
                      <a:prstDash val="solid"/>
                    </a:lnB>
                  </a:tcPr>
                </a:tc>
                <a:tc>
                  <a:txBody>
                    <a:bodyPr/>
                    <a:lstStyle/>
                    <a:p>
                      <a:pPr>
                        <a:lnSpc>
                          <a:spcPct val="100000"/>
                        </a:lnSpc>
                        <a:spcBef>
                          <a:spcPts val="35"/>
                        </a:spcBef>
                      </a:pPr>
                      <a:endParaRPr sz="1950" dirty="0">
                        <a:solidFill>
                          <a:srgbClr val="FF0000"/>
                        </a:solidFill>
                        <a:latin typeface="Times New Roman"/>
                        <a:cs typeface="Times New Roman"/>
                      </a:endParaRPr>
                    </a:p>
                    <a:p>
                      <a:pPr marR="184150" algn="r">
                        <a:lnSpc>
                          <a:spcPct val="100000"/>
                        </a:lnSpc>
                      </a:pPr>
                      <a:r>
                        <a:rPr sz="1400" dirty="0">
                          <a:solidFill>
                            <a:srgbClr val="FF0000"/>
                          </a:solidFill>
                          <a:latin typeface="微軟正黑體"/>
                          <a:cs typeface="微軟正黑體"/>
                        </a:rPr>
                        <a:t>B</a:t>
                      </a:r>
                    </a:p>
                  </a:txBody>
                  <a:tcPr marL="0" marR="0" marT="4445" marB="0">
                    <a:lnT w="12700">
                      <a:solidFill>
                        <a:srgbClr val="6FAC46"/>
                      </a:solidFill>
                      <a:prstDash val="solid"/>
                    </a:lnT>
                    <a:lnB w="12700">
                      <a:solidFill>
                        <a:srgbClr val="6FAC46"/>
                      </a:solidFill>
                      <a:prstDash val="solid"/>
                    </a:lnB>
                  </a:tcPr>
                </a:tc>
                <a:tc>
                  <a:txBody>
                    <a:bodyPr/>
                    <a:lstStyle/>
                    <a:p>
                      <a:pPr marL="120650" marR="176530">
                        <a:lnSpc>
                          <a:spcPct val="100000"/>
                        </a:lnSpc>
                        <a:spcBef>
                          <a:spcPts val="1435"/>
                        </a:spcBef>
                      </a:pPr>
                      <a:r>
                        <a:rPr sz="1400" dirty="0">
                          <a:solidFill>
                            <a:srgbClr val="FF0000"/>
                          </a:solidFill>
                          <a:latin typeface="微軟正黑體"/>
                          <a:cs typeface="微軟正黑體"/>
                        </a:rPr>
                        <a:t>觀光餐旅業 </a:t>
                      </a:r>
                      <a:r>
                        <a:rPr sz="1400" spc="-5" dirty="0">
                          <a:solidFill>
                            <a:srgbClr val="FF0000"/>
                          </a:solidFill>
                          <a:latin typeface="微軟正黑體"/>
                          <a:cs typeface="微軟正黑體"/>
                        </a:rPr>
                        <a:t>導論</a:t>
                      </a:r>
                      <a:endParaRPr sz="1400" dirty="0">
                        <a:solidFill>
                          <a:srgbClr val="FF0000"/>
                        </a:solidFill>
                        <a:latin typeface="微軟正黑體"/>
                        <a:cs typeface="微軟正黑體"/>
                      </a:endParaRPr>
                    </a:p>
                  </a:txBody>
                  <a:tcPr marL="0" marR="0" marT="182245" marB="0">
                    <a:lnT w="12700">
                      <a:solidFill>
                        <a:srgbClr val="6FAC46"/>
                      </a:solidFill>
                      <a:prstDash val="solid"/>
                    </a:lnT>
                    <a:lnB w="12700">
                      <a:solidFill>
                        <a:srgbClr val="6FAC46"/>
                      </a:solidFill>
                      <a:prstDash val="solid"/>
                    </a:lnB>
                  </a:tcPr>
                </a:tc>
                <a:tc>
                  <a:txBody>
                    <a:bodyPr/>
                    <a:lstStyle/>
                    <a:p>
                      <a:pPr marL="58419" marR="82550">
                        <a:lnSpc>
                          <a:spcPct val="100000"/>
                        </a:lnSpc>
                        <a:spcBef>
                          <a:spcPts val="1435"/>
                        </a:spcBef>
                      </a:pPr>
                      <a:r>
                        <a:rPr sz="1400" dirty="0">
                          <a:solidFill>
                            <a:srgbClr val="FF0000"/>
                          </a:solidFill>
                          <a:latin typeface="微軟正黑體"/>
                          <a:cs typeface="微軟正黑體"/>
                        </a:rPr>
                        <a:t>餐飲服務技術 </a:t>
                      </a:r>
                      <a:r>
                        <a:rPr sz="1400" spc="-5" dirty="0">
                          <a:solidFill>
                            <a:srgbClr val="FF0000"/>
                          </a:solidFill>
                          <a:latin typeface="微軟正黑體"/>
                          <a:cs typeface="微軟正黑體"/>
                        </a:rPr>
                        <a:t>飲料實務</a:t>
                      </a:r>
                      <a:endParaRPr sz="1400" dirty="0">
                        <a:solidFill>
                          <a:srgbClr val="FF0000"/>
                        </a:solidFill>
                        <a:latin typeface="微軟正黑體"/>
                        <a:cs typeface="微軟正黑體"/>
                      </a:endParaRPr>
                    </a:p>
                  </a:txBody>
                  <a:tcPr marL="0" marR="0" marT="182245" marB="0">
                    <a:lnR w="12700">
                      <a:solidFill>
                        <a:srgbClr val="6FAC46"/>
                      </a:solidFill>
                      <a:prstDash val="solid"/>
                    </a:lnR>
                    <a:lnT w="12700">
                      <a:solidFill>
                        <a:srgbClr val="6FAC46"/>
                      </a:solidFill>
                      <a:prstDash val="solid"/>
                    </a:lnT>
                    <a:lnB w="12700">
                      <a:solidFill>
                        <a:srgbClr val="6FAC46"/>
                      </a:solidFill>
                      <a:prstDash val="solid"/>
                    </a:lnB>
                  </a:tcPr>
                </a:tc>
              </a:tr>
              <a:tr h="843915">
                <a:tc>
                  <a:txBody>
                    <a:bodyPr/>
                    <a:lstStyle/>
                    <a:p>
                      <a:pPr>
                        <a:lnSpc>
                          <a:spcPct val="100000"/>
                        </a:lnSpc>
                        <a:spcBef>
                          <a:spcPts val="25"/>
                        </a:spcBef>
                      </a:pPr>
                      <a:endParaRPr sz="2100">
                        <a:solidFill>
                          <a:srgbClr val="FF0000"/>
                        </a:solidFill>
                        <a:latin typeface="Times New Roman"/>
                        <a:cs typeface="Times New Roman"/>
                      </a:endParaRPr>
                    </a:p>
                    <a:p>
                      <a:pPr marL="68580">
                        <a:lnSpc>
                          <a:spcPct val="100000"/>
                        </a:lnSpc>
                      </a:pPr>
                      <a:r>
                        <a:rPr sz="1400" b="1" spc="-5" dirty="0">
                          <a:solidFill>
                            <a:srgbClr val="FF0000"/>
                          </a:solidFill>
                          <a:latin typeface="微軟正黑體"/>
                          <a:cs typeface="微軟正黑體"/>
                        </a:rPr>
                        <a:t>18海事群</a:t>
                      </a:r>
                      <a:endParaRPr sz="1400">
                        <a:solidFill>
                          <a:srgbClr val="FF0000"/>
                        </a:solidFill>
                        <a:latin typeface="微軟正黑體"/>
                        <a:cs typeface="微軟正黑體"/>
                      </a:endParaRPr>
                    </a:p>
                  </a:txBody>
                  <a:tcPr marL="0" marR="0" marT="3175" marB="0">
                    <a:lnL w="12700">
                      <a:solidFill>
                        <a:srgbClr val="6FAC46"/>
                      </a:solidFill>
                      <a:prstDash val="solid"/>
                    </a:lnL>
                    <a:lnT w="12700">
                      <a:solidFill>
                        <a:srgbClr val="6FAC46"/>
                      </a:solidFill>
                      <a:prstDash val="solid"/>
                    </a:lnT>
                    <a:lnB w="12700">
                      <a:solidFill>
                        <a:srgbClr val="6FAC46"/>
                      </a:solidFill>
                      <a:prstDash val="solid"/>
                    </a:lnB>
                    <a:solidFill>
                      <a:srgbClr val="EAF0E8"/>
                    </a:solidFill>
                  </a:tcPr>
                </a:tc>
                <a:tc>
                  <a:txBody>
                    <a:bodyPr/>
                    <a:lstStyle/>
                    <a:p>
                      <a:pPr>
                        <a:lnSpc>
                          <a:spcPct val="100000"/>
                        </a:lnSpc>
                        <a:spcBef>
                          <a:spcPts val="25"/>
                        </a:spcBef>
                      </a:pPr>
                      <a:endParaRPr sz="2100">
                        <a:solidFill>
                          <a:srgbClr val="FF0000"/>
                        </a:solidFill>
                        <a:latin typeface="Times New Roman"/>
                        <a:cs typeface="Times New Roman"/>
                      </a:endParaRPr>
                    </a:p>
                    <a:p>
                      <a:pPr marR="184150" algn="r">
                        <a:lnSpc>
                          <a:spcPct val="100000"/>
                        </a:lnSpc>
                      </a:pPr>
                      <a:r>
                        <a:rPr sz="1400" dirty="0">
                          <a:solidFill>
                            <a:srgbClr val="FF0000"/>
                          </a:solidFill>
                          <a:latin typeface="微軟正黑體"/>
                          <a:cs typeface="微軟正黑體"/>
                        </a:rPr>
                        <a:t>B</a:t>
                      </a:r>
                      <a:endParaRPr sz="1400">
                        <a:solidFill>
                          <a:srgbClr val="FF0000"/>
                        </a:solidFill>
                        <a:latin typeface="微軟正黑體"/>
                        <a:cs typeface="微軟正黑體"/>
                      </a:endParaRPr>
                    </a:p>
                  </a:txBody>
                  <a:tcPr marL="0" marR="0" marT="3175" marB="0">
                    <a:lnT w="12700">
                      <a:solidFill>
                        <a:srgbClr val="6FAC46"/>
                      </a:solidFill>
                      <a:prstDash val="solid"/>
                    </a:lnT>
                    <a:lnB w="12700">
                      <a:solidFill>
                        <a:srgbClr val="6FAC46"/>
                      </a:solidFill>
                      <a:prstDash val="solid"/>
                    </a:lnB>
                    <a:solidFill>
                      <a:srgbClr val="EAF0E8"/>
                    </a:solidFill>
                  </a:tcPr>
                </a:tc>
                <a:tc>
                  <a:txBody>
                    <a:bodyPr/>
                    <a:lstStyle/>
                    <a:p>
                      <a:pPr>
                        <a:lnSpc>
                          <a:spcPct val="100000"/>
                        </a:lnSpc>
                        <a:spcBef>
                          <a:spcPts val="25"/>
                        </a:spcBef>
                      </a:pPr>
                      <a:endParaRPr sz="2100" dirty="0">
                        <a:solidFill>
                          <a:srgbClr val="FF0000"/>
                        </a:solidFill>
                        <a:latin typeface="Times New Roman"/>
                        <a:cs typeface="Times New Roman"/>
                      </a:endParaRPr>
                    </a:p>
                    <a:p>
                      <a:pPr marL="120650">
                        <a:lnSpc>
                          <a:spcPct val="100000"/>
                        </a:lnSpc>
                      </a:pPr>
                      <a:r>
                        <a:rPr sz="1400" spc="-10" dirty="0">
                          <a:solidFill>
                            <a:srgbClr val="FF0000"/>
                          </a:solidFill>
                          <a:latin typeface="微軟正黑體"/>
                          <a:cs typeface="微軟正黑體"/>
                        </a:rPr>
                        <a:t>船</a:t>
                      </a:r>
                      <a:r>
                        <a:rPr sz="1400" spc="-5" dirty="0">
                          <a:solidFill>
                            <a:srgbClr val="FF0000"/>
                          </a:solidFill>
                          <a:latin typeface="微軟正黑體"/>
                          <a:cs typeface="微軟正黑體"/>
                        </a:rPr>
                        <a:t>藝</a:t>
                      </a:r>
                      <a:endParaRPr sz="1400" dirty="0">
                        <a:solidFill>
                          <a:srgbClr val="FF0000"/>
                        </a:solidFill>
                        <a:latin typeface="微軟正黑體"/>
                        <a:cs typeface="微軟正黑體"/>
                      </a:endParaRPr>
                    </a:p>
                  </a:txBody>
                  <a:tcPr marL="0" marR="0" marT="3175" marB="0">
                    <a:lnT w="12700">
                      <a:solidFill>
                        <a:srgbClr val="6FAC46"/>
                      </a:solidFill>
                      <a:prstDash val="solid"/>
                    </a:lnT>
                    <a:lnB w="12700">
                      <a:solidFill>
                        <a:srgbClr val="6FAC46"/>
                      </a:solidFill>
                      <a:prstDash val="solid"/>
                    </a:lnB>
                    <a:solidFill>
                      <a:srgbClr val="EAF0E8"/>
                    </a:solidFill>
                  </a:tcPr>
                </a:tc>
                <a:tc>
                  <a:txBody>
                    <a:bodyPr/>
                    <a:lstStyle/>
                    <a:p>
                      <a:pPr>
                        <a:lnSpc>
                          <a:spcPct val="100000"/>
                        </a:lnSpc>
                        <a:spcBef>
                          <a:spcPts val="25"/>
                        </a:spcBef>
                      </a:pPr>
                      <a:endParaRPr sz="2100" dirty="0">
                        <a:solidFill>
                          <a:srgbClr val="FF0000"/>
                        </a:solidFill>
                        <a:latin typeface="Times New Roman"/>
                        <a:cs typeface="Times New Roman"/>
                      </a:endParaRPr>
                    </a:p>
                    <a:p>
                      <a:pPr marL="58419">
                        <a:lnSpc>
                          <a:spcPct val="100000"/>
                        </a:lnSpc>
                      </a:pPr>
                      <a:r>
                        <a:rPr sz="1400" dirty="0">
                          <a:solidFill>
                            <a:srgbClr val="FF0000"/>
                          </a:solidFill>
                          <a:latin typeface="微軟正黑體"/>
                          <a:cs typeface="微軟正黑體"/>
                        </a:rPr>
                        <a:t>輪機</a:t>
                      </a:r>
                    </a:p>
                  </a:txBody>
                  <a:tcPr marL="0" marR="0" marT="3175" marB="0">
                    <a:lnR w="12700">
                      <a:solidFill>
                        <a:srgbClr val="6FAC46"/>
                      </a:solidFill>
                      <a:prstDash val="solid"/>
                    </a:lnR>
                    <a:lnT w="12700">
                      <a:solidFill>
                        <a:srgbClr val="6FAC46"/>
                      </a:solidFill>
                      <a:prstDash val="solid"/>
                    </a:lnT>
                    <a:lnB w="12700">
                      <a:solidFill>
                        <a:srgbClr val="6FAC46"/>
                      </a:solidFill>
                      <a:prstDash val="solid"/>
                    </a:lnB>
                    <a:solidFill>
                      <a:srgbClr val="EAF0E8"/>
                    </a:solidFill>
                  </a:tcPr>
                </a:tc>
              </a:tr>
              <a:tr h="588645">
                <a:tc>
                  <a:txBody>
                    <a:bodyPr/>
                    <a:lstStyle/>
                    <a:p>
                      <a:pPr marL="68580">
                        <a:lnSpc>
                          <a:spcPct val="100000"/>
                        </a:lnSpc>
                        <a:spcBef>
                          <a:spcPts val="1435"/>
                        </a:spcBef>
                      </a:pPr>
                      <a:r>
                        <a:rPr sz="1400" b="1" spc="-5" dirty="0">
                          <a:solidFill>
                            <a:srgbClr val="FF0000"/>
                          </a:solidFill>
                          <a:latin typeface="微軟正黑體"/>
                          <a:cs typeface="微軟正黑體"/>
                        </a:rPr>
                        <a:t>19水產群</a:t>
                      </a:r>
                      <a:endParaRPr sz="1400">
                        <a:solidFill>
                          <a:srgbClr val="FF0000"/>
                        </a:solidFill>
                        <a:latin typeface="微軟正黑體"/>
                        <a:cs typeface="微軟正黑體"/>
                      </a:endParaRPr>
                    </a:p>
                  </a:txBody>
                  <a:tcPr marL="0" marR="0" marT="182245" marB="0">
                    <a:lnL w="12700">
                      <a:solidFill>
                        <a:srgbClr val="6FAC46"/>
                      </a:solidFill>
                      <a:prstDash val="solid"/>
                    </a:lnL>
                    <a:lnT w="12700">
                      <a:solidFill>
                        <a:srgbClr val="6FAC46"/>
                      </a:solidFill>
                      <a:prstDash val="solid"/>
                    </a:lnT>
                    <a:lnB w="19050">
                      <a:solidFill>
                        <a:srgbClr val="6FAC46"/>
                      </a:solidFill>
                      <a:prstDash val="solid"/>
                    </a:lnB>
                  </a:tcPr>
                </a:tc>
                <a:tc>
                  <a:txBody>
                    <a:bodyPr/>
                    <a:lstStyle/>
                    <a:p>
                      <a:pPr marR="184150" algn="r">
                        <a:lnSpc>
                          <a:spcPct val="100000"/>
                        </a:lnSpc>
                        <a:spcBef>
                          <a:spcPts val="1435"/>
                        </a:spcBef>
                      </a:pPr>
                      <a:r>
                        <a:rPr sz="1400" dirty="0">
                          <a:solidFill>
                            <a:srgbClr val="FF0000"/>
                          </a:solidFill>
                          <a:latin typeface="微軟正黑體"/>
                          <a:cs typeface="微軟正黑體"/>
                        </a:rPr>
                        <a:t>B</a:t>
                      </a:r>
                      <a:endParaRPr sz="1400">
                        <a:solidFill>
                          <a:srgbClr val="FF0000"/>
                        </a:solidFill>
                        <a:latin typeface="微軟正黑體"/>
                        <a:cs typeface="微軟正黑體"/>
                      </a:endParaRPr>
                    </a:p>
                  </a:txBody>
                  <a:tcPr marL="0" marR="0" marT="182245" marB="0">
                    <a:lnT w="12700">
                      <a:solidFill>
                        <a:srgbClr val="6FAC46"/>
                      </a:solidFill>
                      <a:prstDash val="solid"/>
                    </a:lnT>
                    <a:lnB w="19050">
                      <a:solidFill>
                        <a:srgbClr val="6FAC46"/>
                      </a:solidFill>
                      <a:prstDash val="solid"/>
                    </a:lnB>
                  </a:tcPr>
                </a:tc>
                <a:tc>
                  <a:txBody>
                    <a:bodyPr/>
                    <a:lstStyle/>
                    <a:p>
                      <a:pPr marL="120650">
                        <a:lnSpc>
                          <a:spcPct val="100000"/>
                        </a:lnSpc>
                        <a:spcBef>
                          <a:spcPts val="1435"/>
                        </a:spcBef>
                      </a:pPr>
                      <a:r>
                        <a:rPr sz="1400" dirty="0">
                          <a:solidFill>
                            <a:srgbClr val="FF0000"/>
                          </a:solidFill>
                          <a:latin typeface="微軟正黑體"/>
                          <a:cs typeface="微軟正黑體"/>
                        </a:rPr>
                        <a:t>水產概要</a:t>
                      </a:r>
                    </a:p>
                  </a:txBody>
                  <a:tcPr marL="0" marR="0" marT="182245" marB="0">
                    <a:lnT w="12700">
                      <a:solidFill>
                        <a:srgbClr val="6FAC46"/>
                      </a:solidFill>
                      <a:prstDash val="solid"/>
                    </a:lnT>
                    <a:lnB w="19050">
                      <a:solidFill>
                        <a:srgbClr val="6FAC46"/>
                      </a:solidFill>
                      <a:prstDash val="solid"/>
                    </a:lnB>
                  </a:tcPr>
                </a:tc>
                <a:tc>
                  <a:txBody>
                    <a:bodyPr/>
                    <a:lstStyle/>
                    <a:p>
                      <a:pPr marL="58419">
                        <a:lnSpc>
                          <a:spcPct val="100000"/>
                        </a:lnSpc>
                        <a:spcBef>
                          <a:spcPts val="1435"/>
                        </a:spcBef>
                      </a:pPr>
                      <a:r>
                        <a:rPr sz="1400" dirty="0">
                          <a:solidFill>
                            <a:srgbClr val="FF0000"/>
                          </a:solidFill>
                          <a:latin typeface="微軟正黑體"/>
                          <a:cs typeface="微軟正黑體"/>
                        </a:rPr>
                        <a:t>水產生物實務</a:t>
                      </a:r>
                    </a:p>
                  </a:txBody>
                  <a:tcPr marL="0" marR="0" marT="182245" marB="0">
                    <a:lnR w="12700">
                      <a:solidFill>
                        <a:srgbClr val="6FAC46"/>
                      </a:solidFill>
                      <a:prstDash val="solid"/>
                    </a:lnR>
                    <a:lnT w="12700">
                      <a:solidFill>
                        <a:srgbClr val="6FAC46"/>
                      </a:solidFill>
                      <a:prstDash val="solid"/>
                    </a:lnT>
                    <a:lnB w="19050">
                      <a:solidFill>
                        <a:srgbClr val="6FAC46"/>
                      </a:solidFill>
                      <a:prstDash val="solid"/>
                    </a:lnB>
                  </a:tcPr>
                </a:tc>
              </a:tr>
              <a:tr h="843915">
                <a:tc>
                  <a:txBody>
                    <a:bodyPr/>
                    <a:lstStyle/>
                    <a:p>
                      <a:pPr marL="290830" marR="95885" indent="-222885">
                        <a:lnSpc>
                          <a:spcPct val="100000"/>
                        </a:lnSpc>
                        <a:spcBef>
                          <a:spcPts val="1600"/>
                        </a:spcBef>
                      </a:pPr>
                      <a:r>
                        <a:rPr sz="1400" b="1" dirty="0">
                          <a:solidFill>
                            <a:srgbClr val="0D0D0D"/>
                          </a:solidFill>
                          <a:latin typeface="微軟正黑體"/>
                          <a:cs typeface="微軟正黑體"/>
                        </a:rPr>
                        <a:t>20藝術群 影視類</a:t>
                      </a:r>
                      <a:endParaRPr sz="1400">
                        <a:latin typeface="微軟正黑體"/>
                        <a:cs typeface="微軟正黑體"/>
                      </a:endParaRPr>
                    </a:p>
                  </a:txBody>
                  <a:tcPr marL="0" marR="0" marT="203200" marB="0">
                    <a:lnL w="12700">
                      <a:solidFill>
                        <a:srgbClr val="6FAC46"/>
                      </a:solidFill>
                      <a:prstDash val="solid"/>
                    </a:lnL>
                    <a:lnT w="19050">
                      <a:solidFill>
                        <a:srgbClr val="6FAC46"/>
                      </a:solidFill>
                      <a:prstDash val="solid"/>
                    </a:lnT>
                    <a:lnB w="19050">
                      <a:solidFill>
                        <a:srgbClr val="6FAC46"/>
                      </a:solidFill>
                      <a:prstDash val="solid"/>
                    </a:lnB>
                    <a:solidFill>
                      <a:srgbClr val="EAF0E8"/>
                    </a:solidFill>
                  </a:tcPr>
                </a:tc>
                <a:tc>
                  <a:txBody>
                    <a:bodyPr/>
                    <a:lstStyle/>
                    <a:p>
                      <a:pPr>
                        <a:lnSpc>
                          <a:spcPct val="100000"/>
                        </a:lnSpc>
                        <a:spcBef>
                          <a:spcPts val="20"/>
                        </a:spcBef>
                      </a:pPr>
                      <a:endParaRPr sz="2100">
                        <a:latin typeface="Times New Roman"/>
                        <a:cs typeface="Times New Roman"/>
                      </a:endParaRPr>
                    </a:p>
                    <a:p>
                      <a:pPr marR="177800" algn="r">
                        <a:lnSpc>
                          <a:spcPct val="100000"/>
                        </a:lnSpc>
                        <a:spcBef>
                          <a:spcPts val="5"/>
                        </a:spcBef>
                      </a:pPr>
                      <a:r>
                        <a:rPr sz="1400" dirty="0">
                          <a:solidFill>
                            <a:srgbClr val="0D0D0D"/>
                          </a:solidFill>
                          <a:latin typeface="微軟正黑體"/>
                          <a:cs typeface="微軟正黑體"/>
                        </a:rPr>
                        <a:t>A</a:t>
                      </a:r>
                      <a:endParaRPr sz="1400">
                        <a:latin typeface="微軟正黑體"/>
                        <a:cs typeface="微軟正黑體"/>
                      </a:endParaRPr>
                    </a:p>
                  </a:txBody>
                  <a:tcPr marL="0" marR="0" marT="2540" marB="0">
                    <a:lnT w="19050">
                      <a:solidFill>
                        <a:srgbClr val="6FAC46"/>
                      </a:solidFill>
                      <a:prstDash val="solid"/>
                    </a:lnT>
                    <a:lnB w="19050">
                      <a:solidFill>
                        <a:srgbClr val="6FAC46"/>
                      </a:solidFill>
                      <a:prstDash val="solid"/>
                    </a:lnB>
                    <a:solidFill>
                      <a:srgbClr val="EAF0E8"/>
                    </a:solidFill>
                  </a:tcPr>
                </a:tc>
                <a:tc>
                  <a:txBody>
                    <a:bodyPr/>
                    <a:lstStyle/>
                    <a:p>
                      <a:pPr>
                        <a:lnSpc>
                          <a:spcPct val="100000"/>
                        </a:lnSpc>
                        <a:spcBef>
                          <a:spcPts val="20"/>
                        </a:spcBef>
                      </a:pPr>
                      <a:endParaRPr sz="2100">
                        <a:latin typeface="Times New Roman"/>
                        <a:cs typeface="Times New Roman"/>
                      </a:endParaRPr>
                    </a:p>
                    <a:p>
                      <a:pPr marL="120650">
                        <a:lnSpc>
                          <a:spcPct val="100000"/>
                        </a:lnSpc>
                        <a:spcBef>
                          <a:spcPts val="5"/>
                        </a:spcBef>
                      </a:pPr>
                      <a:r>
                        <a:rPr sz="1400" dirty="0">
                          <a:solidFill>
                            <a:srgbClr val="0D0D0D"/>
                          </a:solidFill>
                          <a:latin typeface="微軟正黑體"/>
                          <a:cs typeface="微軟正黑體"/>
                        </a:rPr>
                        <a:t>藝術概論</a:t>
                      </a:r>
                      <a:endParaRPr sz="1400">
                        <a:latin typeface="微軟正黑體"/>
                        <a:cs typeface="微軟正黑體"/>
                      </a:endParaRPr>
                    </a:p>
                  </a:txBody>
                  <a:tcPr marL="0" marR="0" marT="2540" marB="0">
                    <a:lnT w="19050">
                      <a:solidFill>
                        <a:srgbClr val="6FAC46"/>
                      </a:solidFill>
                      <a:prstDash val="solid"/>
                    </a:lnT>
                    <a:lnB w="19050">
                      <a:solidFill>
                        <a:srgbClr val="6FAC46"/>
                      </a:solidFill>
                      <a:prstDash val="solid"/>
                    </a:lnB>
                    <a:solidFill>
                      <a:srgbClr val="EAF0E8"/>
                    </a:solidFill>
                  </a:tcPr>
                </a:tc>
                <a:tc>
                  <a:txBody>
                    <a:bodyPr/>
                    <a:lstStyle/>
                    <a:p>
                      <a:pPr marL="58419">
                        <a:lnSpc>
                          <a:spcPct val="100000"/>
                        </a:lnSpc>
                        <a:spcBef>
                          <a:spcPts val="760"/>
                        </a:spcBef>
                      </a:pPr>
                      <a:r>
                        <a:rPr sz="1400" dirty="0">
                          <a:solidFill>
                            <a:srgbClr val="0D0D0D"/>
                          </a:solidFill>
                          <a:latin typeface="微軟正黑體"/>
                          <a:cs typeface="微軟正黑體"/>
                        </a:rPr>
                        <a:t>展演實務</a:t>
                      </a:r>
                      <a:endParaRPr sz="1400">
                        <a:latin typeface="微軟正黑體"/>
                        <a:cs typeface="微軟正黑體"/>
                      </a:endParaRPr>
                    </a:p>
                    <a:p>
                      <a:pPr marL="58419" marR="82550">
                        <a:lnSpc>
                          <a:spcPct val="100000"/>
                        </a:lnSpc>
                      </a:pPr>
                      <a:r>
                        <a:rPr sz="1400" dirty="0">
                          <a:solidFill>
                            <a:srgbClr val="0D0D0D"/>
                          </a:solidFill>
                          <a:latin typeface="微軟正黑體"/>
                          <a:cs typeface="微軟正黑體"/>
                        </a:rPr>
                        <a:t>音像藝術展演 </a:t>
                      </a:r>
                      <a:r>
                        <a:rPr sz="1400" spc="-5" dirty="0">
                          <a:solidFill>
                            <a:srgbClr val="0D0D0D"/>
                          </a:solidFill>
                          <a:latin typeface="微軟正黑體"/>
                          <a:cs typeface="微軟正黑體"/>
                        </a:rPr>
                        <a:t>實務</a:t>
                      </a:r>
                      <a:endParaRPr sz="1400">
                        <a:latin typeface="微軟正黑體"/>
                        <a:cs typeface="微軟正黑體"/>
                      </a:endParaRPr>
                    </a:p>
                  </a:txBody>
                  <a:tcPr marL="0" marR="0" marT="96520" marB="0">
                    <a:lnR w="12700">
                      <a:solidFill>
                        <a:srgbClr val="6FAC46"/>
                      </a:solidFill>
                      <a:prstDash val="solid"/>
                    </a:lnR>
                    <a:lnT w="19050">
                      <a:solidFill>
                        <a:srgbClr val="6FAC46"/>
                      </a:solidFill>
                      <a:prstDash val="solid"/>
                    </a:lnT>
                    <a:lnB w="19050">
                      <a:solidFill>
                        <a:srgbClr val="6FAC46"/>
                      </a:solidFill>
                      <a:prstDash val="solid"/>
                    </a:lnB>
                    <a:solidFill>
                      <a:srgbClr val="EAF0E8"/>
                    </a:solidFill>
                  </a:tcPr>
                </a:tc>
              </a:tr>
            </a:tbl>
          </a:graphicData>
        </a:graphic>
      </p:graphicFrame>
      <p:grpSp>
        <p:nvGrpSpPr>
          <p:cNvPr id="10" name="object 10"/>
          <p:cNvGrpSpPr/>
          <p:nvPr/>
        </p:nvGrpSpPr>
        <p:grpSpPr>
          <a:xfrm>
            <a:off x="905141" y="413766"/>
            <a:ext cx="8907145" cy="438150"/>
            <a:chOff x="905141" y="413766"/>
            <a:chExt cx="8907145" cy="438150"/>
          </a:xfrm>
        </p:grpSpPr>
        <p:sp>
          <p:nvSpPr>
            <p:cNvPr id="11" name="object 11"/>
            <p:cNvSpPr/>
            <p:nvPr/>
          </p:nvSpPr>
          <p:spPr>
            <a:xfrm>
              <a:off x="911237" y="419862"/>
              <a:ext cx="8895080" cy="426084"/>
            </a:xfrm>
            <a:custGeom>
              <a:avLst/>
              <a:gdLst/>
              <a:ahLst/>
              <a:cxnLst/>
              <a:rect l="l" t="t" r="r" b="b"/>
              <a:pathLst>
                <a:path w="8895080" h="426084">
                  <a:moveTo>
                    <a:pt x="8894826" y="379476"/>
                  </a:moveTo>
                  <a:lnTo>
                    <a:pt x="8894826" y="46482"/>
                  </a:lnTo>
                  <a:lnTo>
                    <a:pt x="8891206" y="28289"/>
                  </a:lnTo>
                  <a:lnTo>
                    <a:pt x="8881300" y="13525"/>
                  </a:lnTo>
                  <a:lnTo>
                    <a:pt x="8866536" y="3619"/>
                  </a:lnTo>
                  <a:lnTo>
                    <a:pt x="8848344" y="0"/>
                  </a:lnTo>
                  <a:lnTo>
                    <a:pt x="46481" y="0"/>
                  </a:lnTo>
                  <a:lnTo>
                    <a:pt x="28289" y="3619"/>
                  </a:lnTo>
                  <a:lnTo>
                    <a:pt x="13525" y="13525"/>
                  </a:lnTo>
                  <a:lnTo>
                    <a:pt x="3619" y="28289"/>
                  </a:lnTo>
                  <a:lnTo>
                    <a:pt x="0" y="46482"/>
                  </a:lnTo>
                  <a:lnTo>
                    <a:pt x="0" y="379476"/>
                  </a:lnTo>
                  <a:lnTo>
                    <a:pt x="3619" y="397668"/>
                  </a:lnTo>
                  <a:lnTo>
                    <a:pt x="13525" y="412432"/>
                  </a:lnTo>
                  <a:lnTo>
                    <a:pt x="28289" y="422338"/>
                  </a:lnTo>
                  <a:lnTo>
                    <a:pt x="46482" y="425958"/>
                  </a:lnTo>
                  <a:lnTo>
                    <a:pt x="8848344" y="425958"/>
                  </a:lnTo>
                  <a:lnTo>
                    <a:pt x="8866536" y="422338"/>
                  </a:lnTo>
                  <a:lnTo>
                    <a:pt x="8881300" y="412432"/>
                  </a:lnTo>
                  <a:lnTo>
                    <a:pt x="8891206" y="397668"/>
                  </a:lnTo>
                  <a:lnTo>
                    <a:pt x="8894826" y="379476"/>
                  </a:lnTo>
                  <a:close/>
                </a:path>
              </a:pathLst>
            </a:custGeom>
            <a:solidFill>
              <a:srgbClr val="D5F4F7"/>
            </a:solidFill>
          </p:spPr>
          <p:txBody>
            <a:bodyPr wrap="square" lIns="0" tIns="0" rIns="0" bIns="0" rtlCol="0"/>
            <a:lstStyle/>
            <a:p>
              <a:endParaRPr/>
            </a:p>
          </p:txBody>
        </p:sp>
        <p:sp>
          <p:nvSpPr>
            <p:cNvPr id="12" name="object 12"/>
            <p:cNvSpPr/>
            <p:nvPr/>
          </p:nvSpPr>
          <p:spPr>
            <a:xfrm>
              <a:off x="905141" y="413766"/>
              <a:ext cx="8907145" cy="438150"/>
            </a:xfrm>
            <a:custGeom>
              <a:avLst/>
              <a:gdLst/>
              <a:ahLst/>
              <a:cxnLst/>
              <a:rect l="l" t="t" r="r" b="b"/>
              <a:pathLst>
                <a:path w="8907145" h="438150">
                  <a:moveTo>
                    <a:pt x="8907018" y="390905"/>
                  </a:moveTo>
                  <a:lnTo>
                    <a:pt x="8907018" y="47243"/>
                  </a:lnTo>
                  <a:lnTo>
                    <a:pt x="8906256" y="41909"/>
                  </a:lnTo>
                  <a:lnTo>
                    <a:pt x="8900350" y="26360"/>
                  </a:lnTo>
                  <a:lnTo>
                    <a:pt x="8889796" y="13477"/>
                  </a:lnTo>
                  <a:lnTo>
                    <a:pt x="8875852" y="4333"/>
                  </a:lnTo>
                  <a:lnTo>
                    <a:pt x="8859774" y="0"/>
                  </a:lnTo>
                  <a:lnTo>
                    <a:pt x="52577" y="0"/>
                  </a:lnTo>
                  <a:lnTo>
                    <a:pt x="9297" y="21997"/>
                  </a:lnTo>
                  <a:lnTo>
                    <a:pt x="0" y="47243"/>
                  </a:lnTo>
                  <a:lnTo>
                    <a:pt x="0" y="390905"/>
                  </a:lnTo>
                  <a:lnTo>
                    <a:pt x="12192" y="420673"/>
                  </a:lnTo>
                  <a:lnTo>
                    <a:pt x="12192" y="52577"/>
                  </a:lnTo>
                  <a:lnTo>
                    <a:pt x="12954" y="48005"/>
                  </a:lnTo>
                  <a:lnTo>
                    <a:pt x="12954" y="44957"/>
                  </a:lnTo>
                  <a:lnTo>
                    <a:pt x="14478" y="40385"/>
                  </a:lnTo>
                  <a:lnTo>
                    <a:pt x="14478" y="41147"/>
                  </a:lnTo>
                  <a:lnTo>
                    <a:pt x="15240" y="38861"/>
                  </a:lnTo>
                  <a:lnTo>
                    <a:pt x="15240" y="37337"/>
                  </a:lnTo>
                  <a:lnTo>
                    <a:pt x="19050" y="30987"/>
                  </a:lnTo>
                  <a:lnTo>
                    <a:pt x="19050" y="30479"/>
                  </a:lnTo>
                  <a:lnTo>
                    <a:pt x="21336" y="27622"/>
                  </a:lnTo>
                  <a:lnTo>
                    <a:pt x="21336" y="27431"/>
                  </a:lnTo>
                  <a:lnTo>
                    <a:pt x="23621" y="25145"/>
                  </a:lnTo>
                  <a:lnTo>
                    <a:pt x="23621" y="24383"/>
                  </a:lnTo>
                  <a:lnTo>
                    <a:pt x="27432" y="21335"/>
                  </a:lnTo>
                  <a:lnTo>
                    <a:pt x="27432" y="21488"/>
                  </a:lnTo>
                  <a:lnTo>
                    <a:pt x="30480" y="19049"/>
                  </a:lnTo>
                  <a:lnTo>
                    <a:pt x="30480" y="19354"/>
                  </a:lnTo>
                  <a:lnTo>
                    <a:pt x="32766" y="17983"/>
                  </a:lnTo>
                  <a:lnTo>
                    <a:pt x="32766" y="17525"/>
                  </a:lnTo>
                  <a:lnTo>
                    <a:pt x="37338" y="15239"/>
                  </a:lnTo>
                  <a:lnTo>
                    <a:pt x="37338" y="15747"/>
                  </a:lnTo>
                  <a:lnTo>
                    <a:pt x="40386" y="14731"/>
                  </a:lnTo>
                  <a:lnTo>
                    <a:pt x="40386" y="14477"/>
                  </a:lnTo>
                  <a:lnTo>
                    <a:pt x="44958" y="12953"/>
                  </a:lnTo>
                  <a:lnTo>
                    <a:pt x="44958" y="13588"/>
                  </a:lnTo>
                  <a:lnTo>
                    <a:pt x="48006" y="13080"/>
                  </a:lnTo>
                  <a:lnTo>
                    <a:pt x="52577" y="12191"/>
                  </a:lnTo>
                  <a:lnTo>
                    <a:pt x="8854440" y="12191"/>
                  </a:lnTo>
                  <a:lnTo>
                    <a:pt x="8859012" y="12953"/>
                  </a:lnTo>
                  <a:lnTo>
                    <a:pt x="8862060" y="13588"/>
                  </a:lnTo>
                  <a:lnTo>
                    <a:pt x="8862060" y="12953"/>
                  </a:lnTo>
                  <a:lnTo>
                    <a:pt x="8866632" y="14477"/>
                  </a:lnTo>
                  <a:lnTo>
                    <a:pt x="8866632" y="14731"/>
                  </a:lnTo>
                  <a:lnTo>
                    <a:pt x="8869680" y="15747"/>
                  </a:lnTo>
                  <a:lnTo>
                    <a:pt x="8869680" y="15239"/>
                  </a:lnTo>
                  <a:lnTo>
                    <a:pt x="8876538" y="19354"/>
                  </a:lnTo>
                  <a:lnTo>
                    <a:pt x="8876538" y="19049"/>
                  </a:lnTo>
                  <a:lnTo>
                    <a:pt x="8879586" y="21488"/>
                  </a:lnTo>
                  <a:lnTo>
                    <a:pt x="8879586" y="21335"/>
                  </a:lnTo>
                  <a:lnTo>
                    <a:pt x="8883396" y="24383"/>
                  </a:lnTo>
                  <a:lnTo>
                    <a:pt x="8883396" y="25146"/>
                  </a:lnTo>
                  <a:lnTo>
                    <a:pt x="8885682" y="27431"/>
                  </a:lnTo>
                  <a:lnTo>
                    <a:pt x="8885682" y="27622"/>
                  </a:lnTo>
                  <a:lnTo>
                    <a:pt x="8887968" y="30479"/>
                  </a:lnTo>
                  <a:lnTo>
                    <a:pt x="8887968" y="30988"/>
                  </a:lnTo>
                  <a:lnTo>
                    <a:pt x="8891778" y="37337"/>
                  </a:lnTo>
                  <a:lnTo>
                    <a:pt x="8891778" y="38861"/>
                  </a:lnTo>
                  <a:lnTo>
                    <a:pt x="8892540" y="41147"/>
                  </a:lnTo>
                  <a:lnTo>
                    <a:pt x="8892540" y="40385"/>
                  </a:lnTo>
                  <a:lnTo>
                    <a:pt x="8894064" y="44957"/>
                  </a:lnTo>
                  <a:lnTo>
                    <a:pt x="8894064" y="48005"/>
                  </a:lnTo>
                  <a:lnTo>
                    <a:pt x="8894826" y="52577"/>
                  </a:lnTo>
                  <a:lnTo>
                    <a:pt x="8894826" y="418859"/>
                  </a:lnTo>
                  <a:lnTo>
                    <a:pt x="8902718" y="406962"/>
                  </a:lnTo>
                  <a:lnTo>
                    <a:pt x="8907018" y="390905"/>
                  </a:lnTo>
                  <a:close/>
                </a:path>
                <a:path w="8907145" h="438150">
                  <a:moveTo>
                    <a:pt x="16002" y="401573"/>
                  </a:moveTo>
                  <a:lnTo>
                    <a:pt x="14478" y="397001"/>
                  </a:lnTo>
                  <a:lnTo>
                    <a:pt x="14478" y="397763"/>
                  </a:lnTo>
                  <a:lnTo>
                    <a:pt x="12954" y="393191"/>
                  </a:lnTo>
                  <a:lnTo>
                    <a:pt x="12954" y="390143"/>
                  </a:lnTo>
                  <a:lnTo>
                    <a:pt x="12192" y="385571"/>
                  </a:lnTo>
                  <a:lnTo>
                    <a:pt x="12192" y="420673"/>
                  </a:lnTo>
                  <a:lnTo>
                    <a:pt x="15240" y="423022"/>
                  </a:lnTo>
                  <a:lnTo>
                    <a:pt x="15240" y="400811"/>
                  </a:lnTo>
                  <a:lnTo>
                    <a:pt x="16002" y="401573"/>
                  </a:lnTo>
                  <a:close/>
                </a:path>
                <a:path w="8907145" h="438150">
                  <a:moveTo>
                    <a:pt x="16002" y="36575"/>
                  </a:moveTo>
                  <a:lnTo>
                    <a:pt x="15240" y="37337"/>
                  </a:lnTo>
                  <a:lnTo>
                    <a:pt x="15240" y="38861"/>
                  </a:lnTo>
                  <a:lnTo>
                    <a:pt x="16002" y="36575"/>
                  </a:lnTo>
                  <a:close/>
                </a:path>
                <a:path w="8907145" h="438150">
                  <a:moveTo>
                    <a:pt x="19812" y="408431"/>
                  </a:moveTo>
                  <a:lnTo>
                    <a:pt x="15240" y="400811"/>
                  </a:lnTo>
                  <a:lnTo>
                    <a:pt x="15240" y="423022"/>
                  </a:lnTo>
                  <a:lnTo>
                    <a:pt x="19050" y="425957"/>
                  </a:lnTo>
                  <a:lnTo>
                    <a:pt x="19050" y="407669"/>
                  </a:lnTo>
                  <a:lnTo>
                    <a:pt x="19812" y="408431"/>
                  </a:lnTo>
                  <a:close/>
                </a:path>
                <a:path w="8907145" h="438150">
                  <a:moveTo>
                    <a:pt x="19812" y="29717"/>
                  </a:moveTo>
                  <a:lnTo>
                    <a:pt x="19050" y="30479"/>
                  </a:lnTo>
                  <a:lnTo>
                    <a:pt x="19050" y="30987"/>
                  </a:lnTo>
                  <a:lnTo>
                    <a:pt x="19812" y="29717"/>
                  </a:lnTo>
                  <a:close/>
                </a:path>
                <a:path w="8907145" h="438150">
                  <a:moveTo>
                    <a:pt x="22097" y="411479"/>
                  </a:moveTo>
                  <a:lnTo>
                    <a:pt x="19050" y="407669"/>
                  </a:lnTo>
                  <a:lnTo>
                    <a:pt x="19050" y="425957"/>
                  </a:lnTo>
                  <a:lnTo>
                    <a:pt x="21336" y="427786"/>
                  </a:lnTo>
                  <a:lnTo>
                    <a:pt x="21336" y="410717"/>
                  </a:lnTo>
                  <a:lnTo>
                    <a:pt x="22097" y="411479"/>
                  </a:lnTo>
                  <a:close/>
                </a:path>
                <a:path w="8907145" h="438150">
                  <a:moveTo>
                    <a:pt x="22097" y="26669"/>
                  </a:moveTo>
                  <a:lnTo>
                    <a:pt x="21336" y="27431"/>
                  </a:lnTo>
                  <a:lnTo>
                    <a:pt x="21336" y="27622"/>
                  </a:lnTo>
                  <a:lnTo>
                    <a:pt x="22097" y="26669"/>
                  </a:lnTo>
                  <a:close/>
                </a:path>
                <a:path w="8907145" h="438150">
                  <a:moveTo>
                    <a:pt x="24384" y="413765"/>
                  </a:moveTo>
                  <a:lnTo>
                    <a:pt x="21336" y="410717"/>
                  </a:lnTo>
                  <a:lnTo>
                    <a:pt x="21336" y="427786"/>
                  </a:lnTo>
                  <a:lnTo>
                    <a:pt x="22860" y="429005"/>
                  </a:lnTo>
                  <a:lnTo>
                    <a:pt x="23622" y="429513"/>
                  </a:lnTo>
                  <a:lnTo>
                    <a:pt x="23622" y="413765"/>
                  </a:lnTo>
                  <a:lnTo>
                    <a:pt x="24384" y="413765"/>
                  </a:lnTo>
                  <a:close/>
                </a:path>
                <a:path w="8907145" h="438150">
                  <a:moveTo>
                    <a:pt x="24383" y="24383"/>
                  </a:moveTo>
                  <a:lnTo>
                    <a:pt x="23621" y="24383"/>
                  </a:lnTo>
                  <a:lnTo>
                    <a:pt x="23621" y="25145"/>
                  </a:lnTo>
                  <a:lnTo>
                    <a:pt x="24383" y="24383"/>
                  </a:lnTo>
                  <a:close/>
                </a:path>
                <a:path w="8907145" h="438150">
                  <a:moveTo>
                    <a:pt x="27432" y="432053"/>
                  </a:moveTo>
                  <a:lnTo>
                    <a:pt x="27432" y="416813"/>
                  </a:lnTo>
                  <a:lnTo>
                    <a:pt x="23622" y="413765"/>
                  </a:lnTo>
                  <a:lnTo>
                    <a:pt x="23622" y="429513"/>
                  </a:lnTo>
                  <a:lnTo>
                    <a:pt x="27432" y="432053"/>
                  </a:lnTo>
                  <a:close/>
                </a:path>
                <a:path w="8907145" h="438150">
                  <a:moveTo>
                    <a:pt x="27432" y="21488"/>
                  </a:moveTo>
                  <a:lnTo>
                    <a:pt x="27432" y="21335"/>
                  </a:lnTo>
                  <a:lnTo>
                    <a:pt x="26670" y="22097"/>
                  </a:lnTo>
                  <a:lnTo>
                    <a:pt x="27432" y="21488"/>
                  </a:lnTo>
                  <a:close/>
                </a:path>
                <a:path w="8907145" h="438150">
                  <a:moveTo>
                    <a:pt x="30480" y="433492"/>
                  </a:moveTo>
                  <a:lnTo>
                    <a:pt x="30480" y="419099"/>
                  </a:lnTo>
                  <a:lnTo>
                    <a:pt x="26670" y="416051"/>
                  </a:lnTo>
                  <a:lnTo>
                    <a:pt x="27432" y="416813"/>
                  </a:lnTo>
                  <a:lnTo>
                    <a:pt x="27432" y="432053"/>
                  </a:lnTo>
                  <a:lnTo>
                    <a:pt x="30480" y="433492"/>
                  </a:lnTo>
                  <a:close/>
                </a:path>
                <a:path w="8907145" h="438150">
                  <a:moveTo>
                    <a:pt x="30480" y="19354"/>
                  </a:moveTo>
                  <a:lnTo>
                    <a:pt x="30480" y="19049"/>
                  </a:lnTo>
                  <a:lnTo>
                    <a:pt x="29718" y="19811"/>
                  </a:lnTo>
                  <a:lnTo>
                    <a:pt x="30480" y="19354"/>
                  </a:lnTo>
                  <a:close/>
                </a:path>
                <a:path w="8907145" h="438150">
                  <a:moveTo>
                    <a:pt x="33528" y="420623"/>
                  </a:moveTo>
                  <a:lnTo>
                    <a:pt x="29718" y="418337"/>
                  </a:lnTo>
                  <a:lnTo>
                    <a:pt x="30480" y="419099"/>
                  </a:lnTo>
                  <a:lnTo>
                    <a:pt x="30480" y="433492"/>
                  </a:lnTo>
                  <a:lnTo>
                    <a:pt x="32766" y="434571"/>
                  </a:lnTo>
                  <a:lnTo>
                    <a:pt x="32766" y="420623"/>
                  </a:lnTo>
                  <a:lnTo>
                    <a:pt x="33528" y="420623"/>
                  </a:lnTo>
                  <a:close/>
                </a:path>
                <a:path w="8907145" h="438150">
                  <a:moveTo>
                    <a:pt x="33528" y="17525"/>
                  </a:moveTo>
                  <a:lnTo>
                    <a:pt x="32766" y="17525"/>
                  </a:lnTo>
                  <a:lnTo>
                    <a:pt x="32766" y="17983"/>
                  </a:lnTo>
                  <a:lnTo>
                    <a:pt x="33528" y="17525"/>
                  </a:lnTo>
                  <a:close/>
                </a:path>
                <a:path w="8907145" h="438150">
                  <a:moveTo>
                    <a:pt x="37338" y="436080"/>
                  </a:moveTo>
                  <a:lnTo>
                    <a:pt x="37338" y="422909"/>
                  </a:lnTo>
                  <a:lnTo>
                    <a:pt x="32766" y="420623"/>
                  </a:lnTo>
                  <a:lnTo>
                    <a:pt x="32766" y="434571"/>
                  </a:lnTo>
                  <a:lnTo>
                    <a:pt x="33038" y="434699"/>
                  </a:lnTo>
                  <a:lnTo>
                    <a:pt x="37338" y="436080"/>
                  </a:lnTo>
                  <a:close/>
                </a:path>
                <a:path w="8907145" h="438150">
                  <a:moveTo>
                    <a:pt x="37338" y="15747"/>
                  </a:moveTo>
                  <a:lnTo>
                    <a:pt x="37338" y="15239"/>
                  </a:lnTo>
                  <a:lnTo>
                    <a:pt x="36576" y="16001"/>
                  </a:lnTo>
                  <a:lnTo>
                    <a:pt x="37338" y="15747"/>
                  </a:lnTo>
                  <a:close/>
                </a:path>
                <a:path w="8907145" h="438150">
                  <a:moveTo>
                    <a:pt x="41148" y="423671"/>
                  </a:moveTo>
                  <a:lnTo>
                    <a:pt x="36576" y="422147"/>
                  </a:lnTo>
                  <a:lnTo>
                    <a:pt x="37338" y="422909"/>
                  </a:lnTo>
                  <a:lnTo>
                    <a:pt x="37338" y="436080"/>
                  </a:lnTo>
                  <a:lnTo>
                    <a:pt x="39628" y="436816"/>
                  </a:lnTo>
                  <a:lnTo>
                    <a:pt x="40386" y="436957"/>
                  </a:lnTo>
                  <a:lnTo>
                    <a:pt x="40386" y="423671"/>
                  </a:lnTo>
                  <a:lnTo>
                    <a:pt x="41148" y="423671"/>
                  </a:lnTo>
                  <a:close/>
                </a:path>
                <a:path w="8907145" h="438150">
                  <a:moveTo>
                    <a:pt x="41148" y="14477"/>
                  </a:moveTo>
                  <a:lnTo>
                    <a:pt x="40386" y="14477"/>
                  </a:lnTo>
                  <a:lnTo>
                    <a:pt x="40386" y="14731"/>
                  </a:lnTo>
                  <a:lnTo>
                    <a:pt x="41148" y="14477"/>
                  </a:lnTo>
                  <a:close/>
                </a:path>
                <a:path w="8907145" h="438150">
                  <a:moveTo>
                    <a:pt x="44958" y="437806"/>
                  </a:moveTo>
                  <a:lnTo>
                    <a:pt x="44958" y="425195"/>
                  </a:lnTo>
                  <a:lnTo>
                    <a:pt x="40386" y="423671"/>
                  </a:lnTo>
                  <a:lnTo>
                    <a:pt x="40386" y="436957"/>
                  </a:lnTo>
                  <a:lnTo>
                    <a:pt x="44958" y="437806"/>
                  </a:lnTo>
                  <a:close/>
                </a:path>
                <a:path w="8907145" h="438150">
                  <a:moveTo>
                    <a:pt x="44958" y="13588"/>
                  </a:moveTo>
                  <a:lnTo>
                    <a:pt x="44958" y="12953"/>
                  </a:lnTo>
                  <a:lnTo>
                    <a:pt x="44196" y="13715"/>
                  </a:lnTo>
                  <a:lnTo>
                    <a:pt x="44958" y="13588"/>
                  </a:lnTo>
                  <a:close/>
                </a:path>
                <a:path w="8907145" h="438150">
                  <a:moveTo>
                    <a:pt x="8859012" y="438149"/>
                  </a:moveTo>
                  <a:lnTo>
                    <a:pt x="8859012" y="425195"/>
                  </a:lnTo>
                  <a:lnTo>
                    <a:pt x="8854440" y="425957"/>
                  </a:lnTo>
                  <a:lnTo>
                    <a:pt x="52578" y="425957"/>
                  </a:lnTo>
                  <a:lnTo>
                    <a:pt x="48006" y="425195"/>
                  </a:lnTo>
                  <a:lnTo>
                    <a:pt x="48006" y="425068"/>
                  </a:lnTo>
                  <a:lnTo>
                    <a:pt x="44196" y="424433"/>
                  </a:lnTo>
                  <a:lnTo>
                    <a:pt x="44958" y="425195"/>
                  </a:lnTo>
                  <a:lnTo>
                    <a:pt x="44958" y="437806"/>
                  </a:lnTo>
                  <a:lnTo>
                    <a:pt x="46407" y="438076"/>
                  </a:lnTo>
                  <a:lnTo>
                    <a:pt x="8859012" y="438149"/>
                  </a:lnTo>
                  <a:close/>
                </a:path>
                <a:path w="8907145" h="438150">
                  <a:moveTo>
                    <a:pt x="48768" y="12953"/>
                  </a:moveTo>
                  <a:lnTo>
                    <a:pt x="48006" y="12953"/>
                  </a:lnTo>
                  <a:lnTo>
                    <a:pt x="48768" y="12953"/>
                  </a:lnTo>
                  <a:close/>
                </a:path>
                <a:path w="8907145" h="438150">
                  <a:moveTo>
                    <a:pt x="48768" y="425195"/>
                  </a:moveTo>
                  <a:lnTo>
                    <a:pt x="48006" y="425068"/>
                  </a:lnTo>
                  <a:lnTo>
                    <a:pt x="48006" y="425195"/>
                  </a:lnTo>
                  <a:lnTo>
                    <a:pt x="48768" y="425195"/>
                  </a:lnTo>
                  <a:close/>
                </a:path>
                <a:path w="8907145" h="438150">
                  <a:moveTo>
                    <a:pt x="8859012" y="13080"/>
                  </a:moveTo>
                  <a:lnTo>
                    <a:pt x="8858250" y="12953"/>
                  </a:lnTo>
                  <a:lnTo>
                    <a:pt x="8859012" y="13080"/>
                  </a:lnTo>
                  <a:close/>
                </a:path>
                <a:path w="8907145" h="438150">
                  <a:moveTo>
                    <a:pt x="8862822" y="424433"/>
                  </a:moveTo>
                  <a:lnTo>
                    <a:pt x="8858250" y="425195"/>
                  </a:lnTo>
                  <a:lnTo>
                    <a:pt x="8859012" y="425195"/>
                  </a:lnTo>
                  <a:lnTo>
                    <a:pt x="8859012" y="438149"/>
                  </a:lnTo>
                  <a:lnTo>
                    <a:pt x="8859774" y="438149"/>
                  </a:lnTo>
                  <a:lnTo>
                    <a:pt x="8862060" y="437823"/>
                  </a:lnTo>
                  <a:lnTo>
                    <a:pt x="8862060" y="425195"/>
                  </a:lnTo>
                  <a:lnTo>
                    <a:pt x="8862822" y="424433"/>
                  </a:lnTo>
                  <a:close/>
                </a:path>
                <a:path w="8907145" h="438150">
                  <a:moveTo>
                    <a:pt x="8862822" y="13715"/>
                  </a:moveTo>
                  <a:lnTo>
                    <a:pt x="8862060" y="12953"/>
                  </a:lnTo>
                  <a:lnTo>
                    <a:pt x="8862060" y="13588"/>
                  </a:lnTo>
                  <a:lnTo>
                    <a:pt x="8862822" y="13715"/>
                  </a:lnTo>
                  <a:close/>
                </a:path>
                <a:path w="8907145" h="438150">
                  <a:moveTo>
                    <a:pt x="8866632" y="436794"/>
                  </a:moveTo>
                  <a:lnTo>
                    <a:pt x="8866632" y="423671"/>
                  </a:lnTo>
                  <a:lnTo>
                    <a:pt x="8862060" y="425195"/>
                  </a:lnTo>
                  <a:lnTo>
                    <a:pt x="8862060" y="437823"/>
                  </a:lnTo>
                  <a:lnTo>
                    <a:pt x="8865108" y="437387"/>
                  </a:lnTo>
                  <a:lnTo>
                    <a:pt x="8866632" y="436794"/>
                  </a:lnTo>
                  <a:close/>
                </a:path>
                <a:path w="8907145" h="438150">
                  <a:moveTo>
                    <a:pt x="8866632" y="14731"/>
                  </a:moveTo>
                  <a:lnTo>
                    <a:pt x="8866632" y="14477"/>
                  </a:lnTo>
                  <a:lnTo>
                    <a:pt x="8865870" y="14477"/>
                  </a:lnTo>
                  <a:lnTo>
                    <a:pt x="8866632" y="14731"/>
                  </a:lnTo>
                  <a:close/>
                </a:path>
                <a:path w="8907145" h="438150">
                  <a:moveTo>
                    <a:pt x="8870442" y="422147"/>
                  </a:moveTo>
                  <a:lnTo>
                    <a:pt x="8865870" y="423671"/>
                  </a:lnTo>
                  <a:lnTo>
                    <a:pt x="8866632" y="423671"/>
                  </a:lnTo>
                  <a:lnTo>
                    <a:pt x="8866632" y="436794"/>
                  </a:lnTo>
                  <a:lnTo>
                    <a:pt x="8869680" y="435607"/>
                  </a:lnTo>
                  <a:lnTo>
                    <a:pt x="8869680" y="422909"/>
                  </a:lnTo>
                  <a:lnTo>
                    <a:pt x="8870442" y="422147"/>
                  </a:lnTo>
                  <a:close/>
                </a:path>
                <a:path w="8907145" h="438150">
                  <a:moveTo>
                    <a:pt x="8870442" y="16001"/>
                  </a:moveTo>
                  <a:lnTo>
                    <a:pt x="8869680" y="15239"/>
                  </a:lnTo>
                  <a:lnTo>
                    <a:pt x="8869680" y="15747"/>
                  </a:lnTo>
                  <a:lnTo>
                    <a:pt x="8870442" y="16001"/>
                  </a:lnTo>
                  <a:close/>
                </a:path>
                <a:path w="8907145" h="438150">
                  <a:moveTo>
                    <a:pt x="8877300" y="418337"/>
                  </a:moveTo>
                  <a:lnTo>
                    <a:pt x="8869680" y="422909"/>
                  </a:lnTo>
                  <a:lnTo>
                    <a:pt x="8869680" y="435607"/>
                  </a:lnTo>
                  <a:lnTo>
                    <a:pt x="8876538" y="432937"/>
                  </a:lnTo>
                  <a:lnTo>
                    <a:pt x="8876538" y="419099"/>
                  </a:lnTo>
                  <a:lnTo>
                    <a:pt x="8877300" y="418337"/>
                  </a:lnTo>
                  <a:close/>
                </a:path>
                <a:path w="8907145" h="438150">
                  <a:moveTo>
                    <a:pt x="8877300" y="19811"/>
                  </a:moveTo>
                  <a:lnTo>
                    <a:pt x="8876538" y="19049"/>
                  </a:lnTo>
                  <a:lnTo>
                    <a:pt x="8876538" y="19354"/>
                  </a:lnTo>
                  <a:lnTo>
                    <a:pt x="8877300" y="19811"/>
                  </a:lnTo>
                  <a:close/>
                </a:path>
                <a:path w="8907145" h="438150">
                  <a:moveTo>
                    <a:pt x="8880348" y="416051"/>
                  </a:moveTo>
                  <a:lnTo>
                    <a:pt x="8876538" y="419099"/>
                  </a:lnTo>
                  <a:lnTo>
                    <a:pt x="8876538" y="432937"/>
                  </a:lnTo>
                  <a:lnTo>
                    <a:pt x="8879586" y="431751"/>
                  </a:lnTo>
                  <a:lnTo>
                    <a:pt x="8879586" y="416813"/>
                  </a:lnTo>
                  <a:lnTo>
                    <a:pt x="8880348" y="416051"/>
                  </a:lnTo>
                  <a:close/>
                </a:path>
                <a:path w="8907145" h="438150">
                  <a:moveTo>
                    <a:pt x="8880348" y="22097"/>
                  </a:moveTo>
                  <a:lnTo>
                    <a:pt x="8879586" y="21335"/>
                  </a:lnTo>
                  <a:lnTo>
                    <a:pt x="8879586" y="21488"/>
                  </a:lnTo>
                  <a:lnTo>
                    <a:pt x="8880348" y="22097"/>
                  </a:lnTo>
                  <a:close/>
                </a:path>
                <a:path w="8907145" h="438150">
                  <a:moveTo>
                    <a:pt x="8883396" y="429074"/>
                  </a:moveTo>
                  <a:lnTo>
                    <a:pt x="8883396" y="413765"/>
                  </a:lnTo>
                  <a:lnTo>
                    <a:pt x="8879586" y="416813"/>
                  </a:lnTo>
                  <a:lnTo>
                    <a:pt x="8879586" y="431751"/>
                  </a:lnTo>
                  <a:lnTo>
                    <a:pt x="8880587" y="431361"/>
                  </a:lnTo>
                  <a:lnTo>
                    <a:pt x="8883396" y="429074"/>
                  </a:lnTo>
                  <a:close/>
                </a:path>
                <a:path w="8907145" h="438150">
                  <a:moveTo>
                    <a:pt x="8883396" y="25146"/>
                  </a:moveTo>
                  <a:lnTo>
                    <a:pt x="8883396" y="24383"/>
                  </a:lnTo>
                  <a:lnTo>
                    <a:pt x="8882634" y="24383"/>
                  </a:lnTo>
                  <a:lnTo>
                    <a:pt x="8883396" y="25146"/>
                  </a:lnTo>
                  <a:close/>
                </a:path>
                <a:path w="8907145" h="438150">
                  <a:moveTo>
                    <a:pt x="8885682" y="427212"/>
                  </a:moveTo>
                  <a:lnTo>
                    <a:pt x="8885682" y="410717"/>
                  </a:lnTo>
                  <a:lnTo>
                    <a:pt x="8882634" y="413765"/>
                  </a:lnTo>
                  <a:lnTo>
                    <a:pt x="8883396" y="413765"/>
                  </a:lnTo>
                  <a:lnTo>
                    <a:pt x="8883396" y="429074"/>
                  </a:lnTo>
                  <a:lnTo>
                    <a:pt x="8885682" y="427212"/>
                  </a:lnTo>
                  <a:close/>
                </a:path>
                <a:path w="8907145" h="438150">
                  <a:moveTo>
                    <a:pt x="8885682" y="27622"/>
                  </a:moveTo>
                  <a:lnTo>
                    <a:pt x="8885682" y="27431"/>
                  </a:lnTo>
                  <a:lnTo>
                    <a:pt x="8884920" y="26670"/>
                  </a:lnTo>
                  <a:lnTo>
                    <a:pt x="8885682" y="27622"/>
                  </a:lnTo>
                  <a:close/>
                </a:path>
                <a:path w="8907145" h="438150">
                  <a:moveTo>
                    <a:pt x="8887968" y="425351"/>
                  </a:moveTo>
                  <a:lnTo>
                    <a:pt x="8887968" y="407669"/>
                  </a:lnTo>
                  <a:lnTo>
                    <a:pt x="8884920" y="411479"/>
                  </a:lnTo>
                  <a:lnTo>
                    <a:pt x="8885682" y="410717"/>
                  </a:lnTo>
                  <a:lnTo>
                    <a:pt x="8885682" y="427212"/>
                  </a:lnTo>
                  <a:lnTo>
                    <a:pt x="8887968" y="425351"/>
                  </a:lnTo>
                  <a:close/>
                </a:path>
                <a:path w="8907145" h="438150">
                  <a:moveTo>
                    <a:pt x="8887968" y="30988"/>
                  </a:moveTo>
                  <a:lnTo>
                    <a:pt x="8887968" y="30479"/>
                  </a:lnTo>
                  <a:lnTo>
                    <a:pt x="8887206" y="29717"/>
                  </a:lnTo>
                  <a:lnTo>
                    <a:pt x="8887968" y="30988"/>
                  </a:lnTo>
                  <a:close/>
                </a:path>
                <a:path w="8907145" h="438150">
                  <a:moveTo>
                    <a:pt x="8891778" y="422249"/>
                  </a:moveTo>
                  <a:lnTo>
                    <a:pt x="8891778" y="400811"/>
                  </a:lnTo>
                  <a:lnTo>
                    <a:pt x="8887206" y="408431"/>
                  </a:lnTo>
                  <a:lnTo>
                    <a:pt x="8887968" y="407669"/>
                  </a:lnTo>
                  <a:lnTo>
                    <a:pt x="8887968" y="425351"/>
                  </a:lnTo>
                  <a:lnTo>
                    <a:pt x="8891778" y="422249"/>
                  </a:lnTo>
                  <a:close/>
                </a:path>
                <a:path w="8907145" h="438150">
                  <a:moveTo>
                    <a:pt x="8891778" y="38861"/>
                  </a:moveTo>
                  <a:lnTo>
                    <a:pt x="8891778" y="37337"/>
                  </a:lnTo>
                  <a:lnTo>
                    <a:pt x="8891016" y="36575"/>
                  </a:lnTo>
                  <a:lnTo>
                    <a:pt x="8891778" y="38861"/>
                  </a:lnTo>
                  <a:close/>
                </a:path>
                <a:path w="8907145" h="438150">
                  <a:moveTo>
                    <a:pt x="8894826" y="418859"/>
                  </a:moveTo>
                  <a:lnTo>
                    <a:pt x="8894826" y="385571"/>
                  </a:lnTo>
                  <a:lnTo>
                    <a:pt x="8894064" y="390143"/>
                  </a:lnTo>
                  <a:lnTo>
                    <a:pt x="8894064" y="393191"/>
                  </a:lnTo>
                  <a:lnTo>
                    <a:pt x="8892540" y="397763"/>
                  </a:lnTo>
                  <a:lnTo>
                    <a:pt x="8892540" y="397001"/>
                  </a:lnTo>
                  <a:lnTo>
                    <a:pt x="8891016" y="401573"/>
                  </a:lnTo>
                  <a:lnTo>
                    <a:pt x="8891778" y="400811"/>
                  </a:lnTo>
                  <a:lnTo>
                    <a:pt x="8891778" y="422249"/>
                  </a:lnTo>
                  <a:lnTo>
                    <a:pt x="8893516" y="420833"/>
                  </a:lnTo>
                  <a:lnTo>
                    <a:pt x="8894826" y="418859"/>
                  </a:lnTo>
                  <a:close/>
                </a:path>
                <a:path w="8907145" h="438150">
                  <a:moveTo>
                    <a:pt x="8894064" y="48767"/>
                  </a:moveTo>
                  <a:lnTo>
                    <a:pt x="8894064" y="44957"/>
                  </a:lnTo>
                  <a:lnTo>
                    <a:pt x="8893302" y="44195"/>
                  </a:lnTo>
                  <a:lnTo>
                    <a:pt x="8894064" y="48767"/>
                  </a:lnTo>
                  <a:close/>
                </a:path>
                <a:path w="8907145" h="438150">
                  <a:moveTo>
                    <a:pt x="8894064" y="393191"/>
                  </a:moveTo>
                  <a:lnTo>
                    <a:pt x="8894064" y="389381"/>
                  </a:lnTo>
                  <a:lnTo>
                    <a:pt x="8893302" y="393953"/>
                  </a:lnTo>
                  <a:lnTo>
                    <a:pt x="8894064" y="393191"/>
                  </a:lnTo>
                  <a:close/>
                </a:path>
              </a:pathLst>
            </a:custGeom>
            <a:solidFill>
              <a:srgbClr val="BEBEBE"/>
            </a:solidFill>
          </p:spPr>
          <p:txBody>
            <a:bodyPr wrap="square" lIns="0" tIns="0" rIns="0" bIns="0" rtlCol="0"/>
            <a:lstStyle/>
            <a:p>
              <a:endParaRPr/>
            </a:p>
          </p:txBody>
        </p:sp>
      </p:grpSp>
      <p:sp>
        <p:nvSpPr>
          <p:cNvPr id="13" name="object 13"/>
          <p:cNvSpPr txBox="1">
            <a:spLocks noGrp="1"/>
          </p:cNvSpPr>
          <p:nvPr>
            <p:ph type="title"/>
          </p:nvPr>
        </p:nvSpPr>
        <p:spPr>
          <a:xfrm>
            <a:off x="1002926" y="419353"/>
            <a:ext cx="8774430" cy="407034"/>
          </a:xfrm>
          <a:prstGeom prst="rect">
            <a:avLst/>
          </a:prstGeom>
        </p:spPr>
        <p:txBody>
          <a:bodyPr vert="horz" wrap="square" lIns="0" tIns="12700" rIns="0" bIns="0" rtlCol="0">
            <a:spAutoFit/>
          </a:bodyPr>
          <a:lstStyle/>
          <a:p>
            <a:pPr marL="12700">
              <a:lnSpc>
                <a:spcPct val="100000"/>
              </a:lnSpc>
              <a:spcBef>
                <a:spcPts val="100"/>
              </a:spcBef>
            </a:pPr>
            <a:r>
              <a:rPr spc="-5" dirty="0">
                <a:solidFill>
                  <a:srgbClr val="3F3F3F"/>
                </a:solidFill>
              </a:rPr>
              <a:t>貳、111學年度考招制度調整</a:t>
            </a:r>
            <a:r>
              <a:rPr dirty="0">
                <a:solidFill>
                  <a:srgbClr val="3F3F3F"/>
                </a:solidFill>
              </a:rPr>
              <a:t>-</a:t>
            </a:r>
            <a:r>
              <a:rPr spc="-5" dirty="0"/>
              <a:t>統測專業科目命題範圍調整(3/3)</a:t>
            </a:r>
          </a:p>
        </p:txBody>
      </p:sp>
      <p:pic>
        <p:nvPicPr>
          <p:cNvPr id="14" name="object 14"/>
          <p:cNvPicPr/>
          <p:nvPr/>
        </p:nvPicPr>
        <p:blipFill>
          <a:blip r:embed="rId6" cstate="print"/>
          <a:stretch>
            <a:fillRect/>
          </a:stretch>
        </p:blipFill>
        <p:spPr>
          <a:xfrm>
            <a:off x="8330069" y="6091427"/>
            <a:ext cx="1057655" cy="1056894"/>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866279" y="6781038"/>
            <a:ext cx="409956" cy="409955"/>
          </a:xfrm>
          <a:prstGeom prst="rect">
            <a:avLst/>
          </a:prstGeom>
        </p:spPr>
      </p:pic>
      <p:grpSp>
        <p:nvGrpSpPr>
          <p:cNvPr id="3" name="object 3"/>
          <p:cNvGrpSpPr/>
          <p:nvPr/>
        </p:nvGrpSpPr>
        <p:grpSpPr>
          <a:xfrm>
            <a:off x="1165745" y="2222754"/>
            <a:ext cx="4109720" cy="3889375"/>
            <a:chOff x="1165745" y="2222754"/>
            <a:chExt cx="4109720" cy="3889375"/>
          </a:xfrm>
        </p:grpSpPr>
        <p:pic>
          <p:nvPicPr>
            <p:cNvPr id="4" name="object 4"/>
            <p:cNvPicPr/>
            <p:nvPr/>
          </p:nvPicPr>
          <p:blipFill>
            <a:blip r:embed="rId3" cstate="print"/>
            <a:stretch>
              <a:fillRect/>
            </a:stretch>
          </p:blipFill>
          <p:spPr>
            <a:xfrm>
              <a:off x="1175651" y="2232660"/>
              <a:ext cx="4089654" cy="3869436"/>
            </a:xfrm>
            <a:prstGeom prst="rect">
              <a:avLst/>
            </a:prstGeom>
          </p:spPr>
        </p:pic>
        <p:sp>
          <p:nvSpPr>
            <p:cNvPr id="5" name="object 5"/>
            <p:cNvSpPr/>
            <p:nvPr/>
          </p:nvSpPr>
          <p:spPr>
            <a:xfrm>
              <a:off x="1165745" y="2222754"/>
              <a:ext cx="4109720" cy="3889375"/>
            </a:xfrm>
            <a:custGeom>
              <a:avLst/>
              <a:gdLst/>
              <a:ahLst/>
              <a:cxnLst/>
              <a:rect l="l" t="t" r="r" b="b"/>
              <a:pathLst>
                <a:path w="4109720" h="3889375">
                  <a:moveTo>
                    <a:pt x="19050" y="3234690"/>
                  </a:moveTo>
                  <a:lnTo>
                    <a:pt x="19050" y="3158490"/>
                  </a:lnTo>
                  <a:lnTo>
                    <a:pt x="0" y="3158490"/>
                  </a:lnTo>
                  <a:lnTo>
                    <a:pt x="0" y="3234690"/>
                  </a:lnTo>
                  <a:lnTo>
                    <a:pt x="19050" y="3234690"/>
                  </a:lnTo>
                  <a:close/>
                </a:path>
                <a:path w="4109720" h="3889375">
                  <a:moveTo>
                    <a:pt x="19812" y="3245358"/>
                  </a:moveTo>
                  <a:lnTo>
                    <a:pt x="19050" y="3234690"/>
                  </a:lnTo>
                  <a:lnTo>
                    <a:pt x="0" y="3234690"/>
                  </a:lnTo>
                  <a:lnTo>
                    <a:pt x="762" y="3245358"/>
                  </a:lnTo>
                  <a:lnTo>
                    <a:pt x="19812" y="3245358"/>
                  </a:lnTo>
                  <a:close/>
                </a:path>
                <a:path w="4109720" h="3889375">
                  <a:moveTo>
                    <a:pt x="19050" y="3101340"/>
                  </a:moveTo>
                  <a:lnTo>
                    <a:pt x="19050" y="3025140"/>
                  </a:lnTo>
                  <a:lnTo>
                    <a:pt x="0" y="3025140"/>
                  </a:lnTo>
                  <a:lnTo>
                    <a:pt x="0" y="3101340"/>
                  </a:lnTo>
                  <a:lnTo>
                    <a:pt x="19050" y="3101340"/>
                  </a:lnTo>
                  <a:close/>
                </a:path>
                <a:path w="4109720" h="3889375">
                  <a:moveTo>
                    <a:pt x="19050" y="2967990"/>
                  </a:moveTo>
                  <a:lnTo>
                    <a:pt x="19050" y="2891790"/>
                  </a:lnTo>
                  <a:lnTo>
                    <a:pt x="0" y="2891790"/>
                  </a:lnTo>
                  <a:lnTo>
                    <a:pt x="0" y="2967990"/>
                  </a:lnTo>
                  <a:lnTo>
                    <a:pt x="19050" y="2967990"/>
                  </a:lnTo>
                  <a:close/>
                </a:path>
                <a:path w="4109720" h="3889375">
                  <a:moveTo>
                    <a:pt x="19050" y="2834640"/>
                  </a:moveTo>
                  <a:lnTo>
                    <a:pt x="19050" y="2758440"/>
                  </a:lnTo>
                  <a:lnTo>
                    <a:pt x="0" y="2758440"/>
                  </a:lnTo>
                  <a:lnTo>
                    <a:pt x="0" y="2834640"/>
                  </a:lnTo>
                  <a:lnTo>
                    <a:pt x="19050" y="2834640"/>
                  </a:lnTo>
                  <a:close/>
                </a:path>
                <a:path w="4109720" h="3889375">
                  <a:moveTo>
                    <a:pt x="19050" y="2701290"/>
                  </a:moveTo>
                  <a:lnTo>
                    <a:pt x="19050" y="2625090"/>
                  </a:lnTo>
                  <a:lnTo>
                    <a:pt x="0" y="2625090"/>
                  </a:lnTo>
                  <a:lnTo>
                    <a:pt x="0" y="2701290"/>
                  </a:lnTo>
                  <a:lnTo>
                    <a:pt x="19050" y="2701290"/>
                  </a:lnTo>
                  <a:close/>
                </a:path>
                <a:path w="4109720" h="3889375">
                  <a:moveTo>
                    <a:pt x="19050" y="2567940"/>
                  </a:moveTo>
                  <a:lnTo>
                    <a:pt x="19050" y="2491740"/>
                  </a:lnTo>
                  <a:lnTo>
                    <a:pt x="0" y="2491740"/>
                  </a:lnTo>
                  <a:lnTo>
                    <a:pt x="0" y="2567940"/>
                  </a:lnTo>
                  <a:lnTo>
                    <a:pt x="19050" y="2567940"/>
                  </a:lnTo>
                  <a:close/>
                </a:path>
                <a:path w="4109720" h="3889375">
                  <a:moveTo>
                    <a:pt x="19812" y="2358390"/>
                  </a:moveTo>
                  <a:lnTo>
                    <a:pt x="762" y="2358390"/>
                  </a:lnTo>
                  <a:lnTo>
                    <a:pt x="0" y="2434590"/>
                  </a:lnTo>
                  <a:lnTo>
                    <a:pt x="19050" y="2434590"/>
                  </a:lnTo>
                  <a:lnTo>
                    <a:pt x="19812" y="2358390"/>
                  </a:lnTo>
                  <a:close/>
                </a:path>
                <a:path w="4109720" h="3889375">
                  <a:moveTo>
                    <a:pt x="19812" y="2301240"/>
                  </a:moveTo>
                  <a:lnTo>
                    <a:pt x="19812" y="2225040"/>
                  </a:lnTo>
                  <a:lnTo>
                    <a:pt x="762" y="2225040"/>
                  </a:lnTo>
                  <a:lnTo>
                    <a:pt x="762" y="2301240"/>
                  </a:lnTo>
                  <a:lnTo>
                    <a:pt x="19812" y="2301240"/>
                  </a:lnTo>
                  <a:close/>
                </a:path>
                <a:path w="4109720" h="3889375">
                  <a:moveTo>
                    <a:pt x="19811" y="2167890"/>
                  </a:moveTo>
                  <a:lnTo>
                    <a:pt x="19811" y="2091690"/>
                  </a:lnTo>
                  <a:lnTo>
                    <a:pt x="761" y="2091690"/>
                  </a:lnTo>
                  <a:lnTo>
                    <a:pt x="761" y="2167890"/>
                  </a:lnTo>
                  <a:lnTo>
                    <a:pt x="19811" y="2167890"/>
                  </a:lnTo>
                  <a:close/>
                </a:path>
                <a:path w="4109720" h="3889375">
                  <a:moveTo>
                    <a:pt x="19811" y="2034540"/>
                  </a:moveTo>
                  <a:lnTo>
                    <a:pt x="19811" y="1958340"/>
                  </a:lnTo>
                  <a:lnTo>
                    <a:pt x="761" y="1958340"/>
                  </a:lnTo>
                  <a:lnTo>
                    <a:pt x="761" y="2034540"/>
                  </a:lnTo>
                  <a:lnTo>
                    <a:pt x="19811" y="2034540"/>
                  </a:lnTo>
                  <a:close/>
                </a:path>
                <a:path w="4109720" h="3889375">
                  <a:moveTo>
                    <a:pt x="19811" y="1901190"/>
                  </a:moveTo>
                  <a:lnTo>
                    <a:pt x="19811" y="1824990"/>
                  </a:lnTo>
                  <a:lnTo>
                    <a:pt x="761" y="1824990"/>
                  </a:lnTo>
                  <a:lnTo>
                    <a:pt x="761" y="1901190"/>
                  </a:lnTo>
                  <a:lnTo>
                    <a:pt x="19811" y="1901190"/>
                  </a:lnTo>
                  <a:close/>
                </a:path>
                <a:path w="4109720" h="3889375">
                  <a:moveTo>
                    <a:pt x="19811" y="1767840"/>
                  </a:moveTo>
                  <a:lnTo>
                    <a:pt x="19811" y="1691640"/>
                  </a:lnTo>
                  <a:lnTo>
                    <a:pt x="761" y="1691640"/>
                  </a:lnTo>
                  <a:lnTo>
                    <a:pt x="761" y="1767840"/>
                  </a:lnTo>
                  <a:lnTo>
                    <a:pt x="19811" y="1767840"/>
                  </a:lnTo>
                  <a:close/>
                </a:path>
                <a:path w="4109720" h="3889375">
                  <a:moveTo>
                    <a:pt x="19811" y="1634490"/>
                  </a:moveTo>
                  <a:lnTo>
                    <a:pt x="19811" y="1558290"/>
                  </a:lnTo>
                  <a:lnTo>
                    <a:pt x="761" y="1558290"/>
                  </a:lnTo>
                  <a:lnTo>
                    <a:pt x="761" y="1634490"/>
                  </a:lnTo>
                  <a:lnTo>
                    <a:pt x="19811" y="1634490"/>
                  </a:lnTo>
                  <a:close/>
                </a:path>
                <a:path w="4109720" h="3889375">
                  <a:moveTo>
                    <a:pt x="19811" y="1501140"/>
                  </a:moveTo>
                  <a:lnTo>
                    <a:pt x="19811" y="1424940"/>
                  </a:lnTo>
                  <a:lnTo>
                    <a:pt x="761" y="1424940"/>
                  </a:lnTo>
                  <a:lnTo>
                    <a:pt x="761" y="1501140"/>
                  </a:lnTo>
                  <a:lnTo>
                    <a:pt x="19811" y="1501140"/>
                  </a:lnTo>
                  <a:close/>
                </a:path>
                <a:path w="4109720" h="3889375">
                  <a:moveTo>
                    <a:pt x="19811" y="1367790"/>
                  </a:moveTo>
                  <a:lnTo>
                    <a:pt x="19811" y="1291590"/>
                  </a:lnTo>
                  <a:lnTo>
                    <a:pt x="761" y="1291590"/>
                  </a:lnTo>
                  <a:lnTo>
                    <a:pt x="761" y="1367790"/>
                  </a:lnTo>
                  <a:lnTo>
                    <a:pt x="19811" y="1367790"/>
                  </a:lnTo>
                  <a:close/>
                </a:path>
                <a:path w="4109720" h="3889375">
                  <a:moveTo>
                    <a:pt x="19811" y="1234440"/>
                  </a:moveTo>
                  <a:lnTo>
                    <a:pt x="19811" y="1158240"/>
                  </a:lnTo>
                  <a:lnTo>
                    <a:pt x="761" y="1158240"/>
                  </a:lnTo>
                  <a:lnTo>
                    <a:pt x="761" y="1234440"/>
                  </a:lnTo>
                  <a:lnTo>
                    <a:pt x="19811" y="1234440"/>
                  </a:lnTo>
                  <a:close/>
                </a:path>
                <a:path w="4109720" h="3889375">
                  <a:moveTo>
                    <a:pt x="19811" y="1101090"/>
                  </a:moveTo>
                  <a:lnTo>
                    <a:pt x="19811" y="1024890"/>
                  </a:lnTo>
                  <a:lnTo>
                    <a:pt x="761" y="1024890"/>
                  </a:lnTo>
                  <a:lnTo>
                    <a:pt x="761" y="1101090"/>
                  </a:lnTo>
                  <a:lnTo>
                    <a:pt x="19811" y="1101090"/>
                  </a:lnTo>
                  <a:close/>
                </a:path>
                <a:path w="4109720" h="3889375">
                  <a:moveTo>
                    <a:pt x="19811" y="967740"/>
                  </a:moveTo>
                  <a:lnTo>
                    <a:pt x="19811" y="891540"/>
                  </a:lnTo>
                  <a:lnTo>
                    <a:pt x="761" y="891540"/>
                  </a:lnTo>
                  <a:lnTo>
                    <a:pt x="761" y="967740"/>
                  </a:lnTo>
                  <a:lnTo>
                    <a:pt x="19811" y="967740"/>
                  </a:lnTo>
                  <a:close/>
                </a:path>
                <a:path w="4109720" h="3889375">
                  <a:moveTo>
                    <a:pt x="19811" y="834390"/>
                  </a:moveTo>
                  <a:lnTo>
                    <a:pt x="19811" y="758190"/>
                  </a:lnTo>
                  <a:lnTo>
                    <a:pt x="761" y="758190"/>
                  </a:lnTo>
                  <a:lnTo>
                    <a:pt x="761" y="834390"/>
                  </a:lnTo>
                  <a:lnTo>
                    <a:pt x="19811" y="834390"/>
                  </a:lnTo>
                  <a:close/>
                </a:path>
                <a:path w="4109720" h="3889375">
                  <a:moveTo>
                    <a:pt x="20573" y="624840"/>
                  </a:moveTo>
                  <a:lnTo>
                    <a:pt x="1523" y="624078"/>
                  </a:lnTo>
                  <a:lnTo>
                    <a:pt x="761" y="637794"/>
                  </a:lnTo>
                  <a:lnTo>
                    <a:pt x="761" y="701040"/>
                  </a:lnTo>
                  <a:lnTo>
                    <a:pt x="19811" y="701040"/>
                  </a:lnTo>
                  <a:lnTo>
                    <a:pt x="19811" y="638556"/>
                  </a:lnTo>
                  <a:lnTo>
                    <a:pt x="20573" y="624840"/>
                  </a:lnTo>
                  <a:close/>
                </a:path>
                <a:path w="4109720" h="3889375">
                  <a:moveTo>
                    <a:pt x="39623" y="496062"/>
                  </a:moveTo>
                  <a:lnTo>
                    <a:pt x="39623" y="495300"/>
                  </a:lnTo>
                  <a:lnTo>
                    <a:pt x="21335" y="490728"/>
                  </a:lnTo>
                  <a:lnTo>
                    <a:pt x="21335" y="491490"/>
                  </a:lnTo>
                  <a:lnTo>
                    <a:pt x="17525" y="506730"/>
                  </a:lnTo>
                  <a:lnTo>
                    <a:pt x="13715" y="522732"/>
                  </a:lnTo>
                  <a:lnTo>
                    <a:pt x="10667" y="538734"/>
                  </a:lnTo>
                  <a:lnTo>
                    <a:pt x="8381" y="554736"/>
                  </a:lnTo>
                  <a:lnTo>
                    <a:pt x="6095" y="566166"/>
                  </a:lnTo>
                  <a:lnTo>
                    <a:pt x="25145" y="569214"/>
                  </a:lnTo>
                  <a:lnTo>
                    <a:pt x="26669" y="557784"/>
                  </a:lnTo>
                  <a:lnTo>
                    <a:pt x="35813" y="511302"/>
                  </a:lnTo>
                  <a:lnTo>
                    <a:pt x="39623" y="496062"/>
                  </a:lnTo>
                  <a:close/>
                </a:path>
                <a:path w="4109720" h="3889375">
                  <a:moveTo>
                    <a:pt x="85343" y="372618"/>
                  </a:moveTo>
                  <a:lnTo>
                    <a:pt x="68579" y="364236"/>
                  </a:lnTo>
                  <a:lnTo>
                    <a:pt x="64769" y="371094"/>
                  </a:lnTo>
                  <a:lnTo>
                    <a:pt x="57911" y="385572"/>
                  </a:lnTo>
                  <a:lnTo>
                    <a:pt x="45719" y="414528"/>
                  </a:lnTo>
                  <a:lnTo>
                    <a:pt x="40385" y="429768"/>
                  </a:lnTo>
                  <a:lnTo>
                    <a:pt x="38099" y="435102"/>
                  </a:lnTo>
                  <a:lnTo>
                    <a:pt x="56387" y="441960"/>
                  </a:lnTo>
                  <a:lnTo>
                    <a:pt x="57911" y="435864"/>
                  </a:lnTo>
                  <a:lnTo>
                    <a:pt x="57911" y="436626"/>
                  </a:lnTo>
                  <a:lnTo>
                    <a:pt x="63245" y="423291"/>
                  </a:lnTo>
                  <a:lnTo>
                    <a:pt x="63245" y="422148"/>
                  </a:lnTo>
                  <a:lnTo>
                    <a:pt x="75437" y="393192"/>
                  </a:lnTo>
                  <a:lnTo>
                    <a:pt x="82295" y="379476"/>
                  </a:lnTo>
                  <a:lnTo>
                    <a:pt x="85343" y="372618"/>
                  </a:lnTo>
                  <a:close/>
                </a:path>
                <a:path w="4109720" h="3889375">
                  <a:moveTo>
                    <a:pt x="64007" y="421386"/>
                  </a:moveTo>
                  <a:lnTo>
                    <a:pt x="63245" y="422148"/>
                  </a:lnTo>
                  <a:lnTo>
                    <a:pt x="63245" y="423291"/>
                  </a:lnTo>
                  <a:lnTo>
                    <a:pt x="64007" y="421386"/>
                  </a:lnTo>
                  <a:close/>
                </a:path>
                <a:path w="4109720" h="3889375">
                  <a:moveTo>
                    <a:pt x="155447" y="262128"/>
                  </a:moveTo>
                  <a:lnTo>
                    <a:pt x="140969" y="249936"/>
                  </a:lnTo>
                  <a:lnTo>
                    <a:pt x="140207" y="250698"/>
                  </a:lnTo>
                  <a:lnTo>
                    <a:pt x="130301" y="262890"/>
                  </a:lnTo>
                  <a:lnTo>
                    <a:pt x="112013" y="288798"/>
                  </a:lnTo>
                  <a:lnTo>
                    <a:pt x="103631" y="301752"/>
                  </a:lnTo>
                  <a:lnTo>
                    <a:pt x="96773" y="313182"/>
                  </a:lnTo>
                  <a:lnTo>
                    <a:pt x="112775" y="323088"/>
                  </a:lnTo>
                  <a:lnTo>
                    <a:pt x="128015" y="299466"/>
                  </a:lnTo>
                  <a:lnTo>
                    <a:pt x="136397" y="287591"/>
                  </a:lnTo>
                  <a:lnTo>
                    <a:pt x="136397" y="287274"/>
                  </a:lnTo>
                  <a:lnTo>
                    <a:pt x="145541" y="274320"/>
                  </a:lnTo>
                  <a:lnTo>
                    <a:pt x="154685" y="263065"/>
                  </a:lnTo>
                  <a:lnTo>
                    <a:pt x="154685" y="262890"/>
                  </a:lnTo>
                  <a:lnTo>
                    <a:pt x="155447" y="262128"/>
                  </a:lnTo>
                  <a:close/>
                </a:path>
                <a:path w="4109720" h="3889375">
                  <a:moveTo>
                    <a:pt x="137159" y="286512"/>
                  </a:moveTo>
                  <a:lnTo>
                    <a:pt x="136397" y="287274"/>
                  </a:lnTo>
                  <a:lnTo>
                    <a:pt x="136397" y="287591"/>
                  </a:lnTo>
                  <a:lnTo>
                    <a:pt x="137159" y="286512"/>
                  </a:lnTo>
                  <a:close/>
                </a:path>
                <a:path w="4109720" h="3889375">
                  <a:moveTo>
                    <a:pt x="155447" y="262128"/>
                  </a:moveTo>
                  <a:lnTo>
                    <a:pt x="154685" y="262890"/>
                  </a:lnTo>
                  <a:lnTo>
                    <a:pt x="154685" y="263065"/>
                  </a:lnTo>
                  <a:lnTo>
                    <a:pt x="155447" y="262128"/>
                  </a:lnTo>
                  <a:close/>
                </a:path>
                <a:path w="4109720" h="3889375">
                  <a:moveTo>
                    <a:pt x="246887" y="167640"/>
                  </a:moveTo>
                  <a:lnTo>
                    <a:pt x="234695" y="153162"/>
                  </a:lnTo>
                  <a:lnTo>
                    <a:pt x="214883" y="169926"/>
                  </a:lnTo>
                  <a:lnTo>
                    <a:pt x="192023" y="192024"/>
                  </a:lnTo>
                  <a:lnTo>
                    <a:pt x="178307" y="205740"/>
                  </a:lnTo>
                  <a:lnTo>
                    <a:pt x="192785" y="219456"/>
                  </a:lnTo>
                  <a:lnTo>
                    <a:pt x="205739" y="204978"/>
                  </a:lnTo>
                  <a:lnTo>
                    <a:pt x="205739" y="205740"/>
                  </a:lnTo>
                  <a:lnTo>
                    <a:pt x="227837" y="184404"/>
                  </a:lnTo>
                  <a:lnTo>
                    <a:pt x="246887" y="167640"/>
                  </a:lnTo>
                  <a:close/>
                </a:path>
                <a:path w="4109720" h="3889375">
                  <a:moveTo>
                    <a:pt x="355853" y="94488"/>
                  </a:moveTo>
                  <a:lnTo>
                    <a:pt x="346709" y="76962"/>
                  </a:lnTo>
                  <a:lnTo>
                    <a:pt x="342899" y="79248"/>
                  </a:lnTo>
                  <a:lnTo>
                    <a:pt x="329183" y="86868"/>
                  </a:lnTo>
                  <a:lnTo>
                    <a:pt x="315467" y="95250"/>
                  </a:lnTo>
                  <a:lnTo>
                    <a:pt x="302513" y="103632"/>
                  </a:lnTo>
                  <a:lnTo>
                    <a:pt x="288797" y="112014"/>
                  </a:lnTo>
                  <a:lnTo>
                    <a:pt x="280415" y="118110"/>
                  </a:lnTo>
                  <a:lnTo>
                    <a:pt x="291845" y="133350"/>
                  </a:lnTo>
                  <a:lnTo>
                    <a:pt x="299465" y="128016"/>
                  </a:lnTo>
                  <a:lnTo>
                    <a:pt x="325373" y="111252"/>
                  </a:lnTo>
                  <a:lnTo>
                    <a:pt x="338327" y="104055"/>
                  </a:lnTo>
                  <a:lnTo>
                    <a:pt x="338327" y="103632"/>
                  </a:lnTo>
                  <a:lnTo>
                    <a:pt x="352043" y="96012"/>
                  </a:lnTo>
                  <a:lnTo>
                    <a:pt x="355853" y="94488"/>
                  </a:lnTo>
                  <a:close/>
                </a:path>
                <a:path w="4109720" h="3889375">
                  <a:moveTo>
                    <a:pt x="339089" y="103632"/>
                  </a:moveTo>
                  <a:lnTo>
                    <a:pt x="338327" y="103632"/>
                  </a:lnTo>
                  <a:lnTo>
                    <a:pt x="338327" y="104055"/>
                  </a:lnTo>
                  <a:lnTo>
                    <a:pt x="339089" y="103632"/>
                  </a:lnTo>
                  <a:close/>
                </a:path>
                <a:path w="4109720" h="3889375">
                  <a:moveTo>
                    <a:pt x="477011" y="44196"/>
                  </a:moveTo>
                  <a:lnTo>
                    <a:pt x="471677" y="25908"/>
                  </a:lnTo>
                  <a:lnTo>
                    <a:pt x="460247" y="29718"/>
                  </a:lnTo>
                  <a:lnTo>
                    <a:pt x="445007" y="34290"/>
                  </a:lnTo>
                  <a:lnTo>
                    <a:pt x="429767" y="39624"/>
                  </a:lnTo>
                  <a:lnTo>
                    <a:pt x="415289" y="45720"/>
                  </a:lnTo>
                  <a:lnTo>
                    <a:pt x="400049" y="51816"/>
                  </a:lnTo>
                  <a:lnTo>
                    <a:pt x="398525" y="52578"/>
                  </a:lnTo>
                  <a:lnTo>
                    <a:pt x="406145" y="69342"/>
                  </a:lnTo>
                  <a:lnTo>
                    <a:pt x="407669" y="69342"/>
                  </a:lnTo>
                  <a:lnTo>
                    <a:pt x="422147" y="63246"/>
                  </a:lnTo>
                  <a:lnTo>
                    <a:pt x="451103" y="52578"/>
                  </a:lnTo>
                  <a:lnTo>
                    <a:pt x="465581" y="48234"/>
                  </a:lnTo>
                  <a:lnTo>
                    <a:pt x="465581" y="48006"/>
                  </a:lnTo>
                  <a:lnTo>
                    <a:pt x="477011" y="44196"/>
                  </a:lnTo>
                  <a:close/>
                </a:path>
                <a:path w="4109720" h="3889375">
                  <a:moveTo>
                    <a:pt x="466343" y="48006"/>
                  </a:moveTo>
                  <a:lnTo>
                    <a:pt x="465581" y="48006"/>
                  </a:lnTo>
                  <a:lnTo>
                    <a:pt x="465581" y="48234"/>
                  </a:lnTo>
                  <a:lnTo>
                    <a:pt x="466343" y="48006"/>
                  </a:lnTo>
                  <a:close/>
                </a:path>
                <a:path w="4109720" h="3889375">
                  <a:moveTo>
                    <a:pt x="605789" y="21336"/>
                  </a:moveTo>
                  <a:lnTo>
                    <a:pt x="604265" y="2286"/>
                  </a:lnTo>
                  <a:lnTo>
                    <a:pt x="588263" y="3810"/>
                  </a:lnTo>
                  <a:lnTo>
                    <a:pt x="571499" y="5334"/>
                  </a:lnTo>
                  <a:lnTo>
                    <a:pt x="555497" y="7620"/>
                  </a:lnTo>
                  <a:lnTo>
                    <a:pt x="538733" y="10668"/>
                  </a:lnTo>
                  <a:lnTo>
                    <a:pt x="528065" y="12192"/>
                  </a:lnTo>
                  <a:lnTo>
                    <a:pt x="531875" y="31242"/>
                  </a:lnTo>
                  <a:lnTo>
                    <a:pt x="542543" y="28956"/>
                  </a:lnTo>
                  <a:lnTo>
                    <a:pt x="557783" y="26778"/>
                  </a:lnTo>
                  <a:lnTo>
                    <a:pt x="589787" y="22098"/>
                  </a:lnTo>
                  <a:lnTo>
                    <a:pt x="589787" y="22860"/>
                  </a:lnTo>
                  <a:lnTo>
                    <a:pt x="605789" y="21336"/>
                  </a:lnTo>
                  <a:close/>
                </a:path>
                <a:path w="4109720" h="3889375">
                  <a:moveTo>
                    <a:pt x="558545" y="26670"/>
                  </a:moveTo>
                  <a:lnTo>
                    <a:pt x="557783" y="26670"/>
                  </a:lnTo>
                  <a:lnTo>
                    <a:pt x="558545" y="26670"/>
                  </a:lnTo>
                  <a:close/>
                </a:path>
                <a:path w="4109720" h="3889375">
                  <a:moveTo>
                    <a:pt x="738377" y="19050"/>
                  </a:moveTo>
                  <a:lnTo>
                    <a:pt x="738377" y="0"/>
                  </a:lnTo>
                  <a:lnTo>
                    <a:pt x="662177" y="0"/>
                  </a:lnTo>
                  <a:lnTo>
                    <a:pt x="662177" y="19050"/>
                  </a:lnTo>
                  <a:lnTo>
                    <a:pt x="738377" y="19050"/>
                  </a:lnTo>
                  <a:close/>
                </a:path>
                <a:path w="4109720" h="3889375">
                  <a:moveTo>
                    <a:pt x="871727" y="19050"/>
                  </a:moveTo>
                  <a:lnTo>
                    <a:pt x="871727" y="0"/>
                  </a:lnTo>
                  <a:lnTo>
                    <a:pt x="795527" y="0"/>
                  </a:lnTo>
                  <a:lnTo>
                    <a:pt x="795527" y="19050"/>
                  </a:lnTo>
                  <a:lnTo>
                    <a:pt x="871727" y="19050"/>
                  </a:lnTo>
                  <a:close/>
                </a:path>
                <a:path w="4109720" h="3889375">
                  <a:moveTo>
                    <a:pt x="1005077" y="19050"/>
                  </a:moveTo>
                  <a:lnTo>
                    <a:pt x="1005077" y="0"/>
                  </a:lnTo>
                  <a:lnTo>
                    <a:pt x="928877" y="0"/>
                  </a:lnTo>
                  <a:lnTo>
                    <a:pt x="928877" y="19050"/>
                  </a:lnTo>
                  <a:lnTo>
                    <a:pt x="1005077" y="19050"/>
                  </a:lnTo>
                  <a:close/>
                </a:path>
                <a:path w="4109720" h="3889375">
                  <a:moveTo>
                    <a:pt x="1138427" y="19050"/>
                  </a:moveTo>
                  <a:lnTo>
                    <a:pt x="1138427" y="0"/>
                  </a:lnTo>
                  <a:lnTo>
                    <a:pt x="1062227" y="0"/>
                  </a:lnTo>
                  <a:lnTo>
                    <a:pt x="1062227" y="19050"/>
                  </a:lnTo>
                  <a:lnTo>
                    <a:pt x="1138427" y="19050"/>
                  </a:lnTo>
                  <a:close/>
                </a:path>
                <a:path w="4109720" h="3889375">
                  <a:moveTo>
                    <a:pt x="1271777" y="19050"/>
                  </a:moveTo>
                  <a:lnTo>
                    <a:pt x="1271777" y="0"/>
                  </a:lnTo>
                  <a:lnTo>
                    <a:pt x="1195577" y="0"/>
                  </a:lnTo>
                  <a:lnTo>
                    <a:pt x="1195577" y="19050"/>
                  </a:lnTo>
                  <a:lnTo>
                    <a:pt x="1271777" y="19050"/>
                  </a:lnTo>
                  <a:close/>
                </a:path>
                <a:path w="4109720" h="3889375">
                  <a:moveTo>
                    <a:pt x="1405127" y="19050"/>
                  </a:moveTo>
                  <a:lnTo>
                    <a:pt x="1405127" y="0"/>
                  </a:lnTo>
                  <a:lnTo>
                    <a:pt x="1328927" y="0"/>
                  </a:lnTo>
                  <a:lnTo>
                    <a:pt x="1328927" y="19050"/>
                  </a:lnTo>
                  <a:lnTo>
                    <a:pt x="1405127" y="19050"/>
                  </a:lnTo>
                  <a:close/>
                </a:path>
                <a:path w="4109720" h="3889375">
                  <a:moveTo>
                    <a:pt x="1538477" y="19050"/>
                  </a:moveTo>
                  <a:lnTo>
                    <a:pt x="1538477" y="0"/>
                  </a:lnTo>
                  <a:lnTo>
                    <a:pt x="1462277" y="0"/>
                  </a:lnTo>
                  <a:lnTo>
                    <a:pt x="1462277" y="19050"/>
                  </a:lnTo>
                  <a:lnTo>
                    <a:pt x="1538477" y="19050"/>
                  </a:lnTo>
                  <a:close/>
                </a:path>
                <a:path w="4109720" h="3889375">
                  <a:moveTo>
                    <a:pt x="1671827" y="19050"/>
                  </a:moveTo>
                  <a:lnTo>
                    <a:pt x="1671827" y="0"/>
                  </a:lnTo>
                  <a:lnTo>
                    <a:pt x="1595627" y="0"/>
                  </a:lnTo>
                  <a:lnTo>
                    <a:pt x="1595627" y="19050"/>
                  </a:lnTo>
                  <a:lnTo>
                    <a:pt x="1671827" y="19050"/>
                  </a:lnTo>
                  <a:close/>
                </a:path>
                <a:path w="4109720" h="3889375">
                  <a:moveTo>
                    <a:pt x="1805177" y="19050"/>
                  </a:moveTo>
                  <a:lnTo>
                    <a:pt x="1805177" y="0"/>
                  </a:lnTo>
                  <a:lnTo>
                    <a:pt x="1728977" y="0"/>
                  </a:lnTo>
                  <a:lnTo>
                    <a:pt x="1728977" y="19050"/>
                  </a:lnTo>
                  <a:lnTo>
                    <a:pt x="1805177" y="19050"/>
                  </a:lnTo>
                  <a:close/>
                </a:path>
                <a:path w="4109720" h="3889375">
                  <a:moveTo>
                    <a:pt x="1938527" y="19050"/>
                  </a:moveTo>
                  <a:lnTo>
                    <a:pt x="1938527" y="0"/>
                  </a:lnTo>
                  <a:lnTo>
                    <a:pt x="1862327" y="0"/>
                  </a:lnTo>
                  <a:lnTo>
                    <a:pt x="1862327" y="19050"/>
                  </a:lnTo>
                  <a:lnTo>
                    <a:pt x="1938527" y="19050"/>
                  </a:lnTo>
                  <a:close/>
                </a:path>
                <a:path w="4109720" h="3889375">
                  <a:moveTo>
                    <a:pt x="2071877" y="19050"/>
                  </a:moveTo>
                  <a:lnTo>
                    <a:pt x="2071877" y="0"/>
                  </a:lnTo>
                  <a:lnTo>
                    <a:pt x="1995677" y="0"/>
                  </a:lnTo>
                  <a:lnTo>
                    <a:pt x="1995677" y="19050"/>
                  </a:lnTo>
                  <a:lnTo>
                    <a:pt x="2071877" y="19050"/>
                  </a:lnTo>
                  <a:close/>
                </a:path>
                <a:path w="4109720" h="3889375">
                  <a:moveTo>
                    <a:pt x="2205227" y="19050"/>
                  </a:moveTo>
                  <a:lnTo>
                    <a:pt x="2205227" y="0"/>
                  </a:lnTo>
                  <a:lnTo>
                    <a:pt x="2129027" y="0"/>
                  </a:lnTo>
                  <a:lnTo>
                    <a:pt x="2129027" y="19050"/>
                  </a:lnTo>
                  <a:lnTo>
                    <a:pt x="2205227" y="19050"/>
                  </a:lnTo>
                  <a:close/>
                </a:path>
                <a:path w="4109720" h="3889375">
                  <a:moveTo>
                    <a:pt x="2338577" y="19050"/>
                  </a:moveTo>
                  <a:lnTo>
                    <a:pt x="2338577" y="0"/>
                  </a:lnTo>
                  <a:lnTo>
                    <a:pt x="2262377" y="0"/>
                  </a:lnTo>
                  <a:lnTo>
                    <a:pt x="2262377" y="19050"/>
                  </a:lnTo>
                  <a:lnTo>
                    <a:pt x="2338577" y="19050"/>
                  </a:lnTo>
                  <a:close/>
                </a:path>
                <a:path w="4109720" h="3889375">
                  <a:moveTo>
                    <a:pt x="2471927" y="19050"/>
                  </a:moveTo>
                  <a:lnTo>
                    <a:pt x="2471927" y="0"/>
                  </a:lnTo>
                  <a:lnTo>
                    <a:pt x="2395727" y="0"/>
                  </a:lnTo>
                  <a:lnTo>
                    <a:pt x="2395727" y="19050"/>
                  </a:lnTo>
                  <a:lnTo>
                    <a:pt x="2471927" y="19050"/>
                  </a:lnTo>
                  <a:close/>
                </a:path>
                <a:path w="4109720" h="3889375">
                  <a:moveTo>
                    <a:pt x="2605277" y="19050"/>
                  </a:moveTo>
                  <a:lnTo>
                    <a:pt x="2605277" y="0"/>
                  </a:lnTo>
                  <a:lnTo>
                    <a:pt x="2529077" y="0"/>
                  </a:lnTo>
                  <a:lnTo>
                    <a:pt x="2529077" y="19050"/>
                  </a:lnTo>
                  <a:lnTo>
                    <a:pt x="2605277" y="19050"/>
                  </a:lnTo>
                  <a:close/>
                </a:path>
                <a:path w="4109720" h="3889375">
                  <a:moveTo>
                    <a:pt x="2738627" y="19050"/>
                  </a:moveTo>
                  <a:lnTo>
                    <a:pt x="2738627" y="0"/>
                  </a:lnTo>
                  <a:lnTo>
                    <a:pt x="2662427" y="0"/>
                  </a:lnTo>
                  <a:lnTo>
                    <a:pt x="2662427" y="19050"/>
                  </a:lnTo>
                  <a:lnTo>
                    <a:pt x="2738627" y="19050"/>
                  </a:lnTo>
                  <a:close/>
                </a:path>
                <a:path w="4109720" h="3889375">
                  <a:moveTo>
                    <a:pt x="2871977" y="19050"/>
                  </a:moveTo>
                  <a:lnTo>
                    <a:pt x="2871977" y="0"/>
                  </a:lnTo>
                  <a:lnTo>
                    <a:pt x="2795777" y="0"/>
                  </a:lnTo>
                  <a:lnTo>
                    <a:pt x="2795777" y="19050"/>
                  </a:lnTo>
                  <a:lnTo>
                    <a:pt x="2871977" y="19050"/>
                  </a:lnTo>
                  <a:close/>
                </a:path>
                <a:path w="4109720" h="3889375">
                  <a:moveTo>
                    <a:pt x="3005327" y="19050"/>
                  </a:moveTo>
                  <a:lnTo>
                    <a:pt x="3005327" y="0"/>
                  </a:lnTo>
                  <a:lnTo>
                    <a:pt x="2929127" y="0"/>
                  </a:lnTo>
                  <a:lnTo>
                    <a:pt x="2929127" y="19050"/>
                  </a:lnTo>
                  <a:lnTo>
                    <a:pt x="3005327" y="19050"/>
                  </a:lnTo>
                  <a:close/>
                </a:path>
                <a:path w="4109720" h="3889375">
                  <a:moveTo>
                    <a:pt x="3138677" y="19050"/>
                  </a:moveTo>
                  <a:lnTo>
                    <a:pt x="3138677" y="0"/>
                  </a:lnTo>
                  <a:lnTo>
                    <a:pt x="3062477" y="0"/>
                  </a:lnTo>
                  <a:lnTo>
                    <a:pt x="3062477" y="19050"/>
                  </a:lnTo>
                  <a:lnTo>
                    <a:pt x="3138677" y="19050"/>
                  </a:lnTo>
                  <a:close/>
                </a:path>
                <a:path w="4109720" h="3889375">
                  <a:moveTo>
                    <a:pt x="3272028" y="19050"/>
                  </a:moveTo>
                  <a:lnTo>
                    <a:pt x="3272028" y="0"/>
                  </a:lnTo>
                  <a:lnTo>
                    <a:pt x="3195827" y="0"/>
                  </a:lnTo>
                  <a:lnTo>
                    <a:pt x="3195827" y="19050"/>
                  </a:lnTo>
                  <a:lnTo>
                    <a:pt x="3272028" y="19050"/>
                  </a:lnTo>
                  <a:close/>
                </a:path>
                <a:path w="4109720" h="3889375">
                  <a:moveTo>
                    <a:pt x="3405378" y="19050"/>
                  </a:moveTo>
                  <a:lnTo>
                    <a:pt x="3405378" y="0"/>
                  </a:lnTo>
                  <a:lnTo>
                    <a:pt x="3329178" y="0"/>
                  </a:lnTo>
                  <a:lnTo>
                    <a:pt x="3329178" y="19050"/>
                  </a:lnTo>
                  <a:lnTo>
                    <a:pt x="3405378" y="19050"/>
                  </a:lnTo>
                  <a:close/>
                </a:path>
                <a:path w="4109720" h="3889375">
                  <a:moveTo>
                    <a:pt x="3540252" y="6095"/>
                  </a:moveTo>
                  <a:lnTo>
                    <a:pt x="3537965" y="5333"/>
                  </a:lnTo>
                  <a:lnTo>
                    <a:pt x="3521963" y="3809"/>
                  </a:lnTo>
                  <a:lnTo>
                    <a:pt x="3488435" y="762"/>
                  </a:lnTo>
                  <a:lnTo>
                    <a:pt x="3470909" y="698"/>
                  </a:lnTo>
                  <a:lnTo>
                    <a:pt x="3462528" y="0"/>
                  </a:lnTo>
                  <a:lnTo>
                    <a:pt x="3462528" y="19050"/>
                  </a:lnTo>
                  <a:lnTo>
                    <a:pt x="3470909" y="19748"/>
                  </a:lnTo>
                  <a:lnTo>
                    <a:pt x="3487674" y="19812"/>
                  </a:lnTo>
                  <a:lnTo>
                    <a:pt x="3535679" y="24383"/>
                  </a:lnTo>
                  <a:lnTo>
                    <a:pt x="3537204" y="24383"/>
                  </a:lnTo>
                  <a:lnTo>
                    <a:pt x="3540252" y="6095"/>
                  </a:lnTo>
                  <a:close/>
                </a:path>
                <a:path w="4109720" h="3889375">
                  <a:moveTo>
                    <a:pt x="3671315" y="36575"/>
                  </a:moveTo>
                  <a:lnTo>
                    <a:pt x="3664457" y="34289"/>
                  </a:lnTo>
                  <a:lnTo>
                    <a:pt x="3618737" y="20573"/>
                  </a:lnTo>
                  <a:lnTo>
                    <a:pt x="3602735" y="16763"/>
                  </a:lnTo>
                  <a:lnTo>
                    <a:pt x="3596639" y="16001"/>
                  </a:lnTo>
                  <a:lnTo>
                    <a:pt x="3592829" y="34289"/>
                  </a:lnTo>
                  <a:lnTo>
                    <a:pt x="3598163" y="35813"/>
                  </a:lnTo>
                  <a:lnTo>
                    <a:pt x="3614165" y="39623"/>
                  </a:lnTo>
                  <a:lnTo>
                    <a:pt x="3614165" y="39814"/>
                  </a:lnTo>
                  <a:lnTo>
                    <a:pt x="3628644" y="43433"/>
                  </a:lnTo>
                  <a:lnTo>
                    <a:pt x="3659124" y="52577"/>
                  </a:lnTo>
                  <a:lnTo>
                    <a:pt x="3659124" y="52831"/>
                  </a:lnTo>
                  <a:lnTo>
                    <a:pt x="3665220" y="54863"/>
                  </a:lnTo>
                  <a:lnTo>
                    <a:pt x="3671315" y="36575"/>
                  </a:lnTo>
                  <a:close/>
                </a:path>
                <a:path w="4109720" h="3889375">
                  <a:moveTo>
                    <a:pt x="3614165" y="39814"/>
                  </a:moveTo>
                  <a:lnTo>
                    <a:pt x="3614165" y="39623"/>
                  </a:lnTo>
                  <a:lnTo>
                    <a:pt x="3613404" y="39623"/>
                  </a:lnTo>
                  <a:lnTo>
                    <a:pt x="3614165" y="39814"/>
                  </a:lnTo>
                  <a:close/>
                </a:path>
                <a:path w="4109720" h="3889375">
                  <a:moveTo>
                    <a:pt x="3659124" y="52831"/>
                  </a:moveTo>
                  <a:lnTo>
                    <a:pt x="3659124" y="52577"/>
                  </a:lnTo>
                  <a:lnTo>
                    <a:pt x="3658361" y="52577"/>
                  </a:lnTo>
                  <a:lnTo>
                    <a:pt x="3659124" y="52831"/>
                  </a:lnTo>
                  <a:close/>
                </a:path>
                <a:path w="4109720" h="3889375">
                  <a:moveTo>
                    <a:pt x="3793235" y="94487"/>
                  </a:moveTo>
                  <a:lnTo>
                    <a:pt x="3781044" y="86868"/>
                  </a:lnTo>
                  <a:lnTo>
                    <a:pt x="3766565" y="79247"/>
                  </a:lnTo>
                  <a:lnTo>
                    <a:pt x="3752850" y="71627"/>
                  </a:lnTo>
                  <a:lnTo>
                    <a:pt x="3738372" y="64769"/>
                  </a:lnTo>
                  <a:lnTo>
                    <a:pt x="3725417" y="58673"/>
                  </a:lnTo>
                  <a:lnTo>
                    <a:pt x="3717035" y="75437"/>
                  </a:lnTo>
                  <a:lnTo>
                    <a:pt x="3730752" y="82295"/>
                  </a:lnTo>
                  <a:lnTo>
                    <a:pt x="3730752" y="82656"/>
                  </a:lnTo>
                  <a:lnTo>
                    <a:pt x="3743705" y="88793"/>
                  </a:lnTo>
                  <a:lnTo>
                    <a:pt x="3743705" y="88391"/>
                  </a:lnTo>
                  <a:lnTo>
                    <a:pt x="3758183" y="96012"/>
                  </a:lnTo>
                  <a:lnTo>
                    <a:pt x="3758183" y="96435"/>
                  </a:lnTo>
                  <a:lnTo>
                    <a:pt x="3771137" y="103631"/>
                  </a:lnTo>
                  <a:lnTo>
                    <a:pt x="3783329" y="111251"/>
                  </a:lnTo>
                  <a:lnTo>
                    <a:pt x="3793235" y="94487"/>
                  </a:lnTo>
                  <a:close/>
                </a:path>
                <a:path w="4109720" h="3889375">
                  <a:moveTo>
                    <a:pt x="3730752" y="82656"/>
                  </a:moveTo>
                  <a:lnTo>
                    <a:pt x="3730752" y="82295"/>
                  </a:lnTo>
                  <a:lnTo>
                    <a:pt x="3729989" y="82295"/>
                  </a:lnTo>
                  <a:lnTo>
                    <a:pt x="3730752" y="82656"/>
                  </a:lnTo>
                  <a:close/>
                </a:path>
                <a:path w="4109720" h="3889375">
                  <a:moveTo>
                    <a:pt x="3744467" y="89153"/>
                  </a:moveTo>
                  <a:lnTo>
                    <a:pt x="3743705" y="88391"/>
                  </a:lnTo>
                  <a:lnTo>
                    <a:pt x="3743705" y="88793"/>
                  </a:lnTo>
                  <a:lnTo>
                    <a:pt x="3744467" y="89153"/>
                  </a:lnTo>
                  <a:close/>
                </a:path>
                <a:path w="4109720" h="3889375">
                  <a:moveTo>
                    <a:pt x="3758183" y="96435"/>
                  </a:moveTo>
                  <a:lnTo>
                    <a:pt x="3758183" y="96012"/>
                  </a:lnTo>
                  <a:lnTo>
                    <a:pt x="3757422" y="96012"/>
                  </a:lnTo>
                  <a:lnTo>
                    <a:pt x="3758183" y="96435"/>
                  </a:lnTo>
                  <a:close/>
                </a:path>
                <a:path w="4109720" h="3889375">
                  <a:moveTo>
                    <a:pt x="3901439" y="176021"/>
                  </a:moveTo>
                  <a:lnTo>
                    <a:pt x="3895344" y="169925"/>
                  </a:lnTo>
                  <a:lnTo>
                    <a:pt x="3846576" y="130301"/>
                  </a:lnTo>
                  <a:lnTo>
                    <a:pt x="3842004" y="126491"/>
                  </a:lnTo>
                  <a:lnTo>
                    <a:pt x="3830574" y="142494"/>
                  </a:lnTo>
                  <a:lnTo>
                    <a:pt x="3835146" y="145541"/>
                  </a:lnTo>
                  <a:lnTo>
                    <a:pt x="3847337" y="154685"/>
                  </a:lnTo>
                  <a:lnTo>
                    <a:pt x="3859529" y="164591"/>
                  </a:lnTo>
                  <a:lnTo>
                    <a:pt x="3859529" y="165231"/>
                  </a:lnTo>
                  <a:lnTo>
                    <a:pt x="3882389" y="184403"/>
                  </a:lnTo>
                  <a:lnTo>
                    <a:pt x="3882389" y="185070"/>
                  </a:lnTo>
                  <a:lnTo>
                    <a:pt x="3887724" y="189737"/>
                  </a:lnTo>
                  <a:lnTo>
                    <a:pt x="3901439" y="176021"/>
                  </a:lnTo>
                  <a:close/>
                </a:path>
                <a:path w="4109720" h="3889375">
                  <a:moveTo>
                    <a:pt x="3859529" y="165231"/>
                  </a:moveTo>
                  <a:lnTo>
                    <a:pt x="3859529" y="164591"/>
                  </a:lnTo>
                  <a:lnTo>
                    <a:pt x="3858767" y="164591"/>
                  </a:lnTo>
                  <a:lnTo>
                    <a:pt x="3859529" y="165231"/>
                  </a:lnTo>
                  <a:close/>
                </a:path>
                <a:path w="4109720" h="3889375">
                  <a:moveTo>
                    <a:pt x="3882389" y="185070"/>
                  </a:moveTo>
                  <a:lnTo>
                    <a:pt x="3882389" y="184403"/>
                  </a:lnTo>
                  <a:lnTo>
                    <a:pt x="3881628" y="184403"/>
                  </a:lnTo>
                  <a:lnTo>
                    <a:pt x="3882389" y="185070"/>
                  </a:lnTo>
                  <a:close/>
                </a:path>
                <a:path w="4109720" h="3889375">
                  <a:moveTo>
                    <a:pt x="3989831" y="278129"/>
                  </a:moveTo>
                  <a:lnTo>
                    <a:pt x="3960113" y="238506"/>
                  </a:lnTo>
                  <a:lnTo>
                    <a:pt x="3941826" y="217931"/>
                  </a:lnTo>
                  <a:lnTo>
                    <a:pt x="3927348" y="230123"/>
                  </a:lnTo>
                  <a:lnTo>
                    <a:pt x="3945635" y="250697"/>
                  </a:lnTo>
                  <a:lnTo>
                    <a:pt x="3945635" y="251635"/>
                  </a:lnTo>
                  <a:lnTo>
                    <a:pt x="3954779" y="262889"/>
                  </a:lnTo>
                  <a:lnTo>
                    <a:pt x="3954779" y="262127"/>
                  </a:lnTo>
                  <a:lnTo>
                    <a:pt x="3963924" y="274319"/>
                  </a:lnTo>
                  <a:lnTo>
                    <a:pt x="3973067" y="287273"/>
                  </a:lnTo>
                  <a:lnTo>
                    <a:pt x="3973067" y="286512"/>
                  </a:lnTo>
                  <a:lnTo>
                    <a:pt x="3974591" y="288797"/>
                  </a:lnTo>
                  <a:lnTo>
                    <a:pt x="3989831" y="278129"/>
                  </a:lnTo>
                  <a:close/>
                </a:path>
                <a:path w="4109720" h="3889375">
                  <a:moveTo>
                    <a:pt x="3945635" y="251635"/>
                  </a:moveTo>
                  <a:lnTo>
                    <a:pt x="3945635" y="250697"/>
                  </a:lnTo>
                  <a:lnTo>
                    <a:pt x="3944874" y="250697"/>
                  </a:lnTo>
                  <a:lnTo>
                    <a:pt x="3945635" y="251635"/>
                  </a:lnTo>
                  <a:close/>
                </a:path>
                <a:path w="4109720" h="3889375">
                  <a:moveTo>
                    <a:pt x="4056126" y="395477"/>
                  </a:moveTo>
                  <a:lnTo>
                    <a:pt x="4051554" y="385571"/>
                  </a:lnTo>
                  <a:lnTo>
                    <a:pt x="4037837" y="356615"/>
                  </a:lnTo>
                  <a:lnTo>
                    <a:pt x="4022598" y="329183"/>
                  </a:lnTo>
                  <a:lnTo>
                    <a:pt x="4021074" y="326897"/>
                  </a:lnTo>
                  <a:lnTo>
                    <a:pt x="4005072" y="336041"/>
                  </a:lnTo>
                  <a:lnTo>
                    <a:pt x="4005833" y="338327"/>
                  </a:lnTo>
                  <a:lnTo>
                    <a:pt x="4021074" y="365759"/>
                  </a:lnTo>
                  <a:lnTo>
                    <a:pt x="4021074" y="364997"/>
                  </a:lnTo>
                  <a:lnTo>
                    <a:pt x="4027931" y="379475"/>
                  </a:lnTo>
                  <a:lnTo>
                    <a:pt x="4034028" y="393191"/>
                  </a:lnTo>
                  <a:lnTo>
                    <a:pt x="4038600" y="403097"/>
                  </a:lnTo>
                  <a:lnTo>
                    <a:pt x="4056126" y="395477"/>
                  </a:lnTo>
                  <a:close/>
                </a:path>
                <a:path w="4109720" h="3889375">
                  <a:moveTo>
                    <a:pt x="4096511" y="525018"/>
                  </a:moveTo>
                  <a:lnTo>
                    <a:pt x="4095750" y="522731"/>
                  </a:lnTo>
                  <a:lnTo>
                    <a:pt x="4092702" y="506729"/>
                  </a:lnTo>
                  <a:lnTo>
                    <a:pt x="4088891" y="491489"/>
                  </a:lnTo>
                  <a:lnTo>
                    <a:pt x="4084320" y="475488"/>
                  </a:lnTo>
                  <a:lnTo>
                    <a:pt x="4079748" y="460247"/>
                  </a:lnTo>
                  <a:lnTo>
                    <a:pt x="4076700" y="449579"/>
                  </a:lnTo>
                  <a:lnTo>
                    <a:pt x="4058411" y="455675"/>
                  </a:lnTo>
                  <a:lnTo>
                    <a:pt x="4070604" y="496062"/>
                  </a:lnTo>
                  <a:lnTo>
                    <a:pt x="4074413" y="511301"/>
                  </a:lnTo>
                  <a:lnTo>
                    <a:pt x="4074413" y="514350"/>
                  </a:lnTo>
                  <a:lnTo>
                    <a:pt x="4077461" y="526541"/>
                  </a:lnTo>
                  <a:lnTo>
                    <a:pt x="4077461" y="528065"/>
                  </a:lnTo>
                  <a:lnTo>
                    <a:pt x="4096511" y="525018"/>
                  </a:lnTo>
                  <a:close/>
                </a:path>
                <a:path w="4109720" h="3889375">
                  <a:moveTo>
                    <a:pt x="4074413" y="514350"/>
                  </a:moveTo>
                  <a:lnTo>
                    <a:pt x="4074413" y="511301"/>
                  </a:lnTo>
                  <a:lnTo>
                    <a:pt x="4073652" y="511301"/>
                  </a:lnTo>
                  <a:lnTo>
                    <a:pt x="4074413" y="514350"/>
                  </a:lnTo>
                  <a:close/>
                </a:path>
                <a:path w="4109720" h="3889375">
                  <a:moveTo>
                    <a:pt x="4109465" y="659129"/>
                  </a:moveTo>
                  <a:lnTo>
                    <a:pt x="4109465" y="637794"/>
                  </a:lnTo>
                  <a:lnTo>
                    <a:pt x="4108704" y="621029"/>
                  </a:lnTo>
                  <a:lnTo>
                    <a:pt x="4105655" y="587501"/>
                  </a:lnTo>
                  <a:lnTo>
                    <a:pt x="4105655" y="582168"/>
                  </a:lnTo>
                  <a:lnTo>
                    <a:pt x="4086605" y="583691"/>
                  </a:lnTo>
                  <a:lnTo>
                    <a:pt x="4087367" y="589788"/>
                  </a:lnTo>
                  <a:lnTo>
                    <a:pt x="4088129" y="605789"/>
                  </a:lnTo>
                  <a:lnTo>
                    <a:pt x="4089654" y="621791"/>
                  </a:lnTo>
                  <a:lnTo>
                    <a:pt x="4090415" y="638556"/>
                  </a:lnTo>
                  <a:lnTo>
                    <a:pt x="4090415" y="659129"/>
                  </a:lnTo>
                  <a:lnTo>
                    <a:pt x="4109465" y="659129"/>
                  </a:lnTo>
                  <a:close/>
                </a:path>
                <a:path w="4109720" h="3889375">
                  <a:moveTo>
                    <a:pt x="4109465" y="792479"/>
                  </a:moveTo>
                  <a:lnTo>
                    <a:pt x="4109465" y="716279"/>
                  </a:lnTo>
                  <a:lnTo>
                    <a:pt x="4090415" y="716279"/>
                  </a:lnTo>
                  <a:lnTo>
                    <a:pt x="4090415" y="792479"/>
                  </a:lnTo>
                  <a:lnTo>
                    <a:pt x="4109465" y="792479"/>
                  </a:lnTo>
                  <a:close/>
                </a:path>
                <a:path w="4109720" h="3889375">
                  <a:moveTo>
                    <a:pt x="4109465" y="925829"/>
                  </a:moveTo>
                  <a:lnTo>
                    <a:pt x="4109465" y="849629"/>
                  </a:lnTo>
                  <a:lnTo>
                    <a:pt x="4090415" y="849629"/>
                  </a:lnTo>
                  <a:lnTo>
                    <a:pt x="4090415" y="925829"/>
                  </a:lnTo>
                  <a:lnTo>
                    <a:pt x="4109465" y="925829"/>
                  </a:lnTo>
                  <a:close/>
                </a:path>
                <a:path w="4109720" h="3889375">
                  <a:moveTo>
                    <a:pt x="4109465" y="1059179"/>
                  </a:moveTo>
                  <a:lnTo>
                    <a:pt x="4109465" y="982979"/>
                  </a:lnTo>
                  <a:lnTo>
                    <a:pt x="4090415" y="982979"/>
                  </a:lnTo>
                  <a:lnTo>
                    <a:pt x="4090415" y="1059179"/>
                  </a:lnTo>
                  <a:lnTo>
                    <a:pt x="4109465" y="1059179"/>
                  </a:lnTo>
                  <a:close/>
                </a:path>
                <a:path w="4109720" h="3889375">
                  <a:moveTo>
                    <a:pt x="4109465" y="1192530"/>
                  </a:moveTo>
                  <a:lnTo>
                    <a:pt x="4109465" y="1116330"/>
                  </a:lnTo>
                  <a:lnTo>
                    <a:pt x="4090415" y="1116330"/>
                  </a:lnTo>
                  <a:lnTo>
                    <a:pt x="4090415" y="1192530"/>
                  </a:lnTo>
                  <a:lnTo>
                    <a:pt x="4109465" y="1192530"/>
                  </a:lnTo>
                  <a:close/>
                </a:path>
                <a:path w="4109720" h="3889375">
                  <a:moveTo>
                    <a:pt x="4109465" y="1325880"/>
                  </a:moveTo>
                  <a:lnTo>
                    <a:pt x="4109465" y="1249680"/>
                  </a:lnTo>
                  <a:lnTo>
                    <a:pt x="4090415" y="1249680"/>
                  </a:lnTo>
                  <a:lnTo>
                    <a:pt x="4090415" y="1325880"/>
                  </a:lnTo>
                  <a:lnTo>
                    <a:pt x="4109465" y="1325880"/>
                  </a:lnTo>
                  <a:close/>
                </a:path>
                <a:path w="4109720" h="3889375">
                  <a:moveTo>
                    <a:pt x="4109465" y="1459230"/>
                  </a:moveTo>
                  <a:lnTo>
                    <a:pt x="4109465" y="1383030"/>
                  </a:lnTo>
                  <a:lnTo>
                    <a:pt x="4090415" y="1383030"/>
                  </a:lnTo>
                  <a:lnTo>
                    <a:pt x="4090415" y="1459230"/>
                  </a:lnTo>
                  <a:lnTo>
                    <a:pt x="4109465" y="1459230"/>
                  </a:lnTo>
                  <a:close/>
                </a:path>
                <a:path w="4109720" h="3889375">
                  <a:moveTo>
                    <a:pt x="4109465" y="1592580"/>
                  </a:moveTo>
                  <a:lnTo>
                    <a:pt x="4109465" y="1516380"/>
                  </a:lnTo>
                  <a:lnTo>
                    <a:pt x="4090415" y="1516380"/>
                  </a:lnTo>
                  <a:lnTo>
                    <a:pt x="4090415" y="1592580"/>
                  </a:lnTo>
                  <a:lnTo>
                    <a:pt x="4109465" y="1592580"/>
                  </a:lnTo>
                  <a:close/>
                </a:path>
                <a:path w="4109720" h="3889375">
                  <a:moveTo>
                    <a:pt x="4109465" y="1725930"/>
                  </a:moveTo>
                  <a:lnTo>
                    <a:pt x="4109465" y="1649730"/>
                  </a:lnTo>
                  <a:lnTo>
                    <a:pt x="4090415" y="1649730"/>
                  </a:lnTo>
                  <a:lnTo>
                    <a:pt x="4090415" y="1725930"/>
                  </a:lnTo>
                  <a:lnTo>
                    <a:pt x="4109465" y="1725930"/>
                  </a:lnTo>
                  <a:close/>
                </a:path>
                <a:path w="4109720" h="3889375">
                  <a:moveTo>
                    <a:pt x="4109465" y="1859280"/>
                  </a:moveTo>
                  <a:lnTo>
                    <a:pt x="4109465" y="1783080"/>
                  </a:lnTo>
                  <a:lnTo>
                    <a:pt x="4090415" y="1783080"/>
                  </a:lnTo>
                  <a:lnTo>
                    <a:pt x="4090415" y="1859280"/>
                  </a:lnTo>
                  <a:lnTo>
                    <a:pt x="4109465" y="1859280"/>
                  </a:lnTo>
                  <a:close/>
                </a:path>
                <a:path w="4109720" h="3889375">
                  <a:moveTo>
                    <a:pt x="4109465" y="1992630"/>
                  </a:moveTo>
                  <a:lnTo>
                    <a:pt x="4109465" y="1916430"/>
                  </a:lnTo>
                  <a:lnTo>
                    <a:pt x="4090415" y="1916430"/>
                  </a:lnTo>
                  <a:lnTo>
                    <a:pt x="4090415" y="1992630"/>
                  </a:lnTo>
                  <a:lnTo>
                    <a:pt x="4109465" y="1992630"/>
                  </a:lnTo>
                  <a:close/>
                </a:path>
                <a:path w="4109720" h="3889375">
                  <a:moveTo>
                    <a:pt x="4109465" y="2125980"/>
                  </a:moveTo>
                  <a:lnTo>
                    <a:pt x="4109465" y="2049780"/>
                  </a:lnTo>
                  <a:lnTo>
                    <a:pt x="4090415" y="2049780"/>
                  </a:lnTo>
                  <a:lnTo>
                    <a:pt x="4090415" y="2125980"/>
                  </a:lnTo>
                  <a:lnTo>
                    <a:pt x="4109465" y="2125980"/>
                  </a:lnTo>
                  <a:close/>
                </a:path>
                <a:path w="4109720" h="3889375">
                  <a:moveTo>
                    <a:pt x="4109465" y="2259330"/>
                  </a:moveTo>
                  <a:lnTo>
                    <a:pt x="4109465" y="2183130"/>
                  </a:lnTo>
                  <a:lnTo>
                    <a:pt x="4090415" y="2183130"/>
                  </a:lnTo>
                  <a:lnTo>
                    <a:pt x="4090415" y="2259330"/>
                  </a:lnTo>
                  <a:lnTo>
                    <a:pt x="4109465" y="2259330"/>
                  </a:lnTo>
                  <a:close/>
                </a:path>
                <a:path w="4109720" h="3889375">
                  <a:moveTo>
                    <a:pt x="4109465" y="2392680"/>
                  </a:moveTo>
                  <a:lnTo>
                    <a:pt x="4109465" y="2316480"/>
                  </a:lnTo>
                  <a:lnTo>
                    <a:pt x="4090415" y="2316480"/>
                  </a:lnTo>
                  <a:lnTo>
                    <a:pt x="4090415" y="2392680"/>
                  </a:lnTo>
                  <a:lnTo>
                    <a:pt x="4109465" y="2392680"/>
                  </a:lnTo>
                  <a:close/>
                </a:path>
                <a:path w="4109720" h="3889375">
                  <a:moveTo>
                    <a:pt x="4109465" y="2526030"/>
                  </a:moveTo>
                  <a:lnTo>
                    <a:pt x="4109465" y="2449830"/>
                  </a:lnTo>
                  <a:lnTo>
                    <a:pt x="4090415" y="2449830"/>
                  </a:lnTo>
                  <a:lnTo>
                    <a:pt x="4090415" y="2526030"/>
                  </a:lnTo>
                  <a:lnTo>
                    <a:pt x="4109465" y="2526030"/>
                  </a:lnTo>
                  <a:close/>
                </a:path>
                <a:path w="4109720" h="3889375">
                  <a:moveTo>
                    <a:pt x="4109465" y="2659380"/>
                  </a:moveTo>
                  <a:lnTo>
                    <a:pt x="4109465" y="2583180"/>
                  </a:lnTo>
                  <a:lnTo>
                    <a:pt x="4090415" y="2583180"/>
                  </a:lnTo>
                  <a:lnTo>
                    <a:pt x="4090415" y="2659380"/>
                  </a:lnTo>
                  <a:lnTo>
                    <a:pt x="4109465" y="2659380"/>
                  </a:lnTo>
                  <a:close/>
                </a:path>
                <a:path w="4109720" h="3889375">
                  <a:moveTo>
                    <a:pt x="4109465" y="2792730"/>
                  </a:moveTo>
                  <a:lnTo>
                    <a:pt x="4109465" y="2716530"/>
                  </a:lnTo>
                  <a:lnTo>
                    <a:pt x="4090415" y="2716530"/>
                  </a:lnTo>
                  <a:lnTo>
                    <a:pt x="4090415" y="2792730"/>
                  </a:lnTo>
                  <a:lnTo>
                    <a:pt x="4109465" y="2792730"/>
                  </a:lnTo>
                  <a:close/>
                </a:path>
                <a:path w="4109720" h="3889375">
                  <a:moveTo>
                    <a:pt x="4109465" y="2926080"/>
                  </a:moveTo>
                  <a:lnTo>
                    <a:pt x="4109465" y="2849880"/>
                  </a:lnTo>
                  <a:lnTo>
                    <a:pt x="4090415" y="2849880"/>
                  </a:lnTo>
                  <a:lnTo>
                    <a:pt x="4090415" y="2926080"/>
                  </a:lnTo>
                  <a:lnTo>
                    <a:pt x="4109465" y="2926080"/>
                  </a:lnTo>
                  <a:close/>
                </a:path>
                <a:path w="4109720" h="3889375">
                  <a:moveTo>
                    <a:pt x="4109465" y="3059430"/>
                  </a:moveTo>
                  <a:lnTo>
                    <a:pt x="4109465" y="2983230"/>
                  </a:lnTo>
                  <a:lnTo>
                    <a:pt x="4090415" y="2983230"/>
                  </a:lnTo>
                  <a:lnTo>
                    <a:pt x="4090415" y="3059430"/>
                  </a:lnTo>
                  <a:lnTo>
                    <a:pt x="4109465" y="3059430"/>
                  </a:lnTo>
                  <a:close/>
                </a:path>
                <a:path w="4109720" h="3889375">
                  <a:moveTo>
                    <a:pt x="4109465" y="3192780"/>
                  </a:moveTo>
                  <a:lnTo>
                    <a:pt x="4109465" y="3116580"/>
                  </a:lnTo>
                  <a:lnTo>
                    <a:pt x="4090415" y="3116580"/>
                  </a:lnTo>
                  <a:lnTo>
                    <a:pt x="4090415" y="3192780"/>
                  </a:lnTo>
                  <a:lnTo>
                    <a:pt x="4109465" y="3192780"/>
                  </a:lnTo>
                  <a:close/>
                </a:path>
                <a:path w="4109720" h="3889375">
                  <a:moveTo>
                    <a:pt x="4109465" y="3251454"/>
                  </a:moveTo>
                  <a:lnTo>
                    <a:pt x="4109465" y="3249930"/>
                  </a:lnTo>
                  <a:lnTo>
                    <a:pt x="4090415" y="3249930"/>
                  </a:lnTo>
                  <a:lnTo>
                    <a:pt x="4090415" y="3250692"/>
                  </a:lnTo>
                  <a:lnTo>
                    <a:pt x="4088891" y="3283458"/>
                  </a:lnTo>
                  <a:lnTo>
                    <a:pt x="4087367" y="3299460"/>
                  </a:lnTo>
                  <a:lnTo>
                    <a:pt x="4085081" y="3315462"/>
                  </a:lnTo>
                  <a:lnTo>
                    <a:pt x="4084320" y="3324606"/>
                  </a:lnTo>
                  <a:lnTo>
                    <a:pt x="4102607" y="3326892"/>
                  </a:lnTo>
                  <a:lnTo>
                    <a:pt x="4104131" y="3317748"/>
                  </a:lnTo>
                  <a:lnTo>
                    <a:pt x="4106417" y="3301746"/>
                  </a:lnTo>
                  <a:lnTo>
                    <a:pt x="4107179" y="3284982"/>
                  </a:lnTo>
                  <a:lnTo>
                    <a:pt x="4108704" y="3268218"/>
                  </a:lnTo>
                  <a:lnTo>
                    <a:pt x="4109465" y="3251454"/>
                  </a:lnTo>
                  <a:close/>
                </a:path>
                <a:path w="4109720" h="3889375">
                  <a:moveTo>
                    <a:pt x="4091939" y="3384042"/>
                  </a:moveTo>
                  <a:lnTo>
                    <a:pt x="4073652" y="3379470"/>
                  </a:lnTo>
                  <a:lnTo>
                    <a:pt x="4070604" y="3393948"/>
                  </a:lnTo>
                  <a:lnTo>
                    <a:pt x="4070604" y="3393186"/>
                  </a:lnTo>
                  <a:lnTo>
                    <a:pt x="4056887" y="3438906"/>
                  </a:lnTo>
                  <a:lnTo>
                    <a:pt x="4056887" y="3438144"/>
                  </a:lnTo>
                  <a:lnTo>
                    <a:pt x="4052315" y="3451860"/>
                  </a:lnTo>
                  <a:lnTo>
                    <a:pt x="4070604" y="3457956"/>
                  </a:lnTo>
                  <a:lnTo>
                    <a:pt x="4075176" y="3445002"/>
                  </a:lnTo>
                  <a:lnTo>
                    <a:pt x="4079748" y="3429000"/>
                  </a:lnTo>
                  <a:lnTo>
                    <a:pt x="4088891" y="3398520"/>
                  </a:lnTo>
                  <a:lnTo>
                    <a:pt x="4091939" y="3384042"/>
                  </a:lnTo>
                  <a:close/>
                </a:path>
                <a:path w="4109720" h="3889375">
                  <a:moveTo>
                    <a:pt x="4047744" y="3511296"/>
                  </a:moveTo>
                  <a:lnTo>
                    <a:pt x="4030979" y="3503676"/>
                  </a:lnTo>
                  <a:lnTo>
                    <a:pt x="4027931" y="3510534"/>
                  </a:lnTo>
                  <a:lnTo>
                    <a:pt x="4027931" y="3509772"/>
                  </a:lnTo>
                  <a:lnTo>
                    <a:pt x="4021074" y="3524250"/>
                  </a:lnTo>
                  <a:lnTo>
                    <a:pt x="4013454" y="3537966"/>
                  </a:lnTo>
                  <a:lnTo>
                    <a:pt x="4013454" y="3537204"/>
                  </a:lnTo>
                  <a:lnTo>
                    <a:pt x="3998213" y="3564636"/>
                  </a:lnTo>
                  <a:lnTo>
                    <a:pt x="3998213" y="3563874"/>
                  </a:lnTo>
                  <a:lnTo>
                    <a:pt x="3995165" y="3569208"/>
                  </a:lnTo>
                  <a:lnTo>
                    <a:pt x="4011167" y="3579876"/>
                  </a:lnTo>
                  <a:lnTo>
                    <a:pt x="4014978" y="3573780"/>
                  </a:lnTo>
                  <a:lnTo>
                    <a:pt x="4022598" y="3560826"/>
                  </a:lnTo>
                  <a:lnTo>
                    <a:pt x="4030217" y="3546348"/>
                  </a:lnTo>
                  <a:lnTo>
                    <a:pt x="4037837" y="3532632"/>
                  </a:lnTo>
                  <a:lnTo>
                    <a:pt x="4044696" y="3518154"/>
                  </a:lnTo>
                  <a:lnTo>
                    <a:pt x="4047744" y="3511296"/>
                  </a:lnTo>
                  <a:close/>
                </a:path>
                <a:path w="4109720" h="3889375">
                  <a:moveTo>
                    <a:pt x="3945635" y="3667901"/>
                  </a:moveTo>
                  <a:lnTo>
                    <a:pt x="3945635" y="3638550"/>
                  </a:lnTo>
                  <a:lnTo>
                    <a:pt x="3925061" y="3662172"/>
                  </a:lnTo>
                  <a:lnTo>
                    <a:pt x="3914394" y="3672840"/>
                  </a:lnTo>
                  <a:lnTo>
                    <a:pt x="3928110" y="3686556"/>
                  </a:lnTo>
                  <a:lnTo>
                    <a:pt x="3939540" y="3675126"/>
                  </a:lnTo>
                  <a:lnTo>
                    <a:pt x="3945635" y="3667901"/>
                  </a:lnTo>
                  <a:close/>
                </a:path>
                <a:path w="4109720" h="3889375">
                  <a:moveTo>
                    <a:pt x="3978402" y="3627120"/>
                  </a:moveTo>
                  <a:lnTo>
                    <a:pt x="3963161" y="3615690"/>
                  </a:lnTo>
                  <a:lnTo>
                    <a:pt x="3954779" y="3627120"/>
                  </a:lnTo>
                  <a:lnTo>
                    <a:pt x="3944874" y="3639312"/>
                  </a:lnTo>
                  <a:lnTo>
                    <a:pt x="3945635" y="3638550"/>
                  </a:lnTo>
                  <a:lnTo>
                    <a:pt x="3945635" y="3667901"/>
                  </a:lnTo>
                  <a:lnTo>
                    <a:pt x="3960113" y="3650742"/>
                  </a:lnTo>
                  <a:lnTo>
                    <a:pt x="3970020" y="3638550"/>
                  </a:lnTo>
                  <a:lnTo>
                    <a:pt x="3978402" y="3627120"/>
                  </a:lnTo>
                  <a:close/>
                </a:path>
                <a:path w="4109720" h="3889375">
                  <a:moveTo>
                    <a:pt x="3859529" y="3724656"/>
                  </a:moveTo>
                  <a:lnTo>
                    <a:pt x="3847338" y="3734562"/>
                  </a:lnTo>
                  <a:lnTo>
                    <a:pt x="3822954" y="3752850"/>
                  </a:lnTo>
                  <a:lnTo>
                    <a:pt x="3814572" y="3758184"/>
                  </a:lnTo>
                  <a:lnTo>
                    <a:pt x="3826002" y="3774186"/>
                  </a:lnTo>
                  <a:lnTo>
                    <a:pt x="3833622" y="3768852"/>
                  </a:lnTo>
                  <a:lnTo>
                    <a:pt x="3846576" y="3758946"/>
                  </a:lnTo>
                  <a:lnTo>
                    <a:pt x="3858768" y="3749802"/>
                  </a:lnTo>
                  <a:lnTo>
                    <a:pt x="3858768" y="3725418"/>
                  </a:lnTo>
                  <a:lnTo>
                    <a:pt x="3859529" y="3724656"/>
                  </a:lnTo>
                  <a:close/>
                </a:path>
                <a:path w="4109720" h="3889375">
                  <a:moveTo>
                    <a:pt x="3886200" y="3726180"/>
                  </a:moveTo>
                  <a:lnTo>
                    <a:pt x="3874008" y="3711702"/>
                  </a:lnTo>
                  <a:lnTo>
                    <a:pt x="3858768" y="3725418"/>
                  </a:lnTo>
                  <a:lnTo>
                    <a:pt x="3858768" y="3749802"/>
                  </a:lnTo>
                  <a:lnTo>
                    <a:pt x="3870960" y="3739896"/>
                  </a:lnTo>
                  <a:lnTo>
                    <a:pt x="3886200" y="3726180"/>
                  </a:lnTo>
                  <a:close/>
                </a:path>
                <a:path w="4109720" h="3889375">
                  <a:moveTo>
                    <a:pt x="3702558" y="3819906"/>
                  </a:moveTo>
                  <a:lnTo>
                    <a:pt x="3700272" y="3821430"/>
                  </a:lnTo>
                  <a:lnTo>
                    <a:pt x="3701796" y="3825324"/>
                  </a:lnTo>
                  <a:lnTo>
                    <a:pt x="3701796" y="3820668"/>
                  </a:lnTo>
                  <a:lnTo>
                    <a:pt x="3702558" y="3819906"/>
                  </a:lnTo>
                  <a:close/>
                </a:path>
                <a:path w="4109720" h="3889375">
                  <a:moveTo>
                    <a:pt x="3730752" y="3828087"/>
                  </a:moveTo>
                  <a:lnTo>
                    <a:pt x="3730752" y="3807714"/>
                  </a:lnTo>
                  <a:lnTo>
                    <a:pt x="3716274" y="3813810"/>
                  </a:lnTo>
                  <a:lnTo>
                    <a:pt x="3701796" y="3820668"/>
                  </a:lnTo>
                  <a:lnTo>
                    <a:pt x="3701796" y="3825324"/>
                  </a:lnTo>
                  <a:lnTo>
                    <a:pt x="3707129" y="3838956"/>
                  </a:lnTo>
                  <a:lnTo>
                    <a:pt x="3709416" y="3837432"/>
                  </a:lnTo>
                  <a:lnTo>
                    <a:pt x="3723894" y="3831336"/>
                  </a:lnTo>
                  <a:lnTo>
                    <a:pt x="3730752" y="3828087"/>
                  </a:lnTo>
                  <a:close/>
                </a:path>
                <a:path w="4109720" h="3889375">
                  <a:moveTo>
                    <a:pt x="3744468" y="3821590"/>
                  </a:moveTo>
                  <a:lnTo>
                    <a:pt x="3744468" y="3800856"/>
                  </a:lnTo>
                  <a:lnTo>
                    <a:pt x="3729990" y="3807714"/>
                  </a:lnTo>
                  <a:lnTo>
                    <a:pt x="3730752" y="3807714"/>
                  </a:lnTo>
                  <a:lnTo>
                    <a:pt x="3730752" y="3828087"/>
                  </a:lnTo>
                  <a:lnTo>
                    <a:pt x="3744468" y="3821590"/>
                  </a:lnTo>
                  <a:close/>
                </a:path>
                <a:path w="4109720" h="3889375">
                  <a:moveTo>
                    <a:pt x="3758184" y="3814656"/>
                  </a:moveTo>
                  <a:lnTo>
                    <a:pt x="3758184" y="3793236"/>
                  </a:lnTo>
                  <a:lnTo>
                    <a:pt x="3743706" y="3800856"/>
                  </a:lnTo>
                  <a:lnTo>
                    <a:pt x="3744468" y="3800856"/>
                  </a:lnTo>
                  <a:lnTo>
                    <a:pt x="3744468" y="3821590"/>
                  </a:lnTo>
                  <a:lnTo>
                    <a:pt x="3752850" y="3817620"/>
                  </a:lnTo>
                  <a:lnTo>
                    <a:pt x="3758184" y="3814656"/>
                  </a:lnTo>
                  <a:close/>
                </a:path>
                <a:path w="4109720" h="3889375">
                  <a:moveTo>
                    <a:pt x="3776472" y="3804666"/>
                  </a:moveTo>
                  <a:lnTo>
                    <a:pt x="3767328" y="3787902"/>
                  </a:lnTo>
                  <a:lnTo>
                    <a:pt x="3757422" y="3793236"/>
                  </a:lnTo>
                  <a:lnTo>
                    <a:pt x="3758184" y="3793236"/>
                  </a:lnTo>
                  <a:lnTo>
                    <a:pt x="3758184" y="3814656"/>
                  </a:lnTo>
                  <a:lnTo>
                    <a:pt x="3766566" y="3810000"/>
                  </a:lnTo>
                  <a:lnTo>
                    <a:pt x="3776472" y="3804666"/>
                  </a:lnTo>
                  <a:close/>
                </a:path>
                <a:path w="4109720" h="3889375">
                  <a:moveTo>
                    <a:pt x="3653028" y="3858768"/>
                  </a:moveTo>
                  <a:lnTo>
                    <a:pt x="3646932" y="3840480"/>
                  </a:lnTo>
                  <a:lnTo>
                    <a:pt x="3643884" y="3841242"/>
                  </a:lnTo>
                  <a:lnTo>
                    <a:pt x="3613404" y="3850386"/>
                  </a:lnTo>
                  <a:lnTo>
                    <a:pt x="3598164" y="3854196"/>
                  </a:lnTo>
                  <a:lnTo>
                    <a:pt x="3598164" y="3853434"/>
                  </a:lnTo>
                  <a:lnTo>
                    <a:pt x="3582924" y="3857244"/>
                  </a:lnTo>
                  <a:lnTo>
                    <a:pt x="3574542" y="3858768"/>
                  </a:lnTo>
                  <a:lnTo>
                    <a:pt x="3577590" y="3877818"/>
                  </a:lnTo>
                  <a:lnTo>
                    <a:pt x="3586734" y="3875532"/>
                  </a:lnTo>
                  <a:lnTo>
                    <a:pt x="3602736" y="3872484"/>
                  </a:lnTo>
                  <a:lnTo>
                    <a:pt x="3617976" y="3868674"/>
                  </a:lnTo>
                  <a:lnTo>
                    <a:pt x="3633978" y="3864102"/>
                  </a:lnTo>
                  <a:lnTo>
                    <a:pt x="3649218" y="3859530"/>
                  </a:lnTo>
                  <a:lnTo>
                    <a:pt x="3653028" y="3858768"/>
                  </a:lnTo>
                  <a:close/>
                </a:path>
                <a:path w="4109720" h="3889375">
                  <a:moveTo>
                    <a:pt x="3520440" y="3886200"/>
                  </a:moveTo>
                  <a:lnTo>
                    <a:pt x="3518916" y="3867150"/>
                  </a:lnTo>
                  <a:lnTo>
                    <a:pt x="3503676" y="3867912"/>
                  </a:lnTo>
                  <a:lnTo>
                    <a:pt x="3487674" y="3869436"/>
                  </a:lnTo>
                  <a:lnTo>
                    <a:pt x="3471672" y="3870163"/>
                  </a:lnTo>
                  <a:lnTo>
                    <a:pt x="3443478" y="3870198"/>
                  </a:lnTo>
                  <a:lnTo>
                    <a:pt x="3443478" y="3889248"/>
                  </a:lnTo>
                  <a:lnTo>
                    <a:pt x="3471672" y="3889248"/>
                  </a:lnTo>
                  <a:lnTo>
                    <a:pt x="3488436" y="3888486"/>
                  </a:lnTo>
                  <a:lnTo>
                    <a:pt x="3505200" y="3886962"/>
                  </a:lnTo>
                  <a:lnTo>
                    <a:pt x="3520440" y="3886200"/>
                  </a:lnTo>
                  <a:close/>
                </a:path>
                <a:path w="4109720" h="3889375">
                  <a:moveTo>
                    <a:pt x="3386328" y="3889248"/>
                  </a:moveTo>
                  <a:lnTo>
                    <a:pt x="3386328" y="3870198"/>
                  </a:lnTo>
                  <a:lnTo>
                    <a:pt x="3310128" y="3870198"/>
                  </a:lnTo>
                  <a:lnTo>
                    <a:pt x="3310128" y="3889248"/>
                  </a:lnTo>
                  <a:lnTo>
                    <a:pt x="3386328" y="3889248"/>
                  </a:lnTo>
                  <a:close/>
                </a:path>
                <a:path w="4109720" h="3889375">
                  <a:moveTo>
                    <a:pt x="3252978" y="3889248"/>
                  </a:moveTo>
                  <a:lnTo>
                    <a:pt x="3252978" y="3870198"/>
                  </a:lnTo>
                  <a:lnTo>
                    <a:pt x="3176778" y="3870198"/>
                  </a:lnTo>
                  <a:lnTo>
                    <a:pt x="3176778" y="3889248"/>
                  </a:lnTo>
                  <a:lnTo>
                    <a:pt x="3252978" y="3889248"/>
                  </a:lnTo>
                  <a:close/>
                </a:path>
                <a:path w="4109720" h="3889375">
                  <a:moveTo>
                    <a:pt x="3119628" y="3889248"/>
                  </a:moveTo>
                  <a:lnTo>
                    <a:pt x="3119628" y="3870198"/>
                  </a:lnTo>
                  <a:lnTo>
                    <a:pt x="3043428" y="3870198"/>
                  </a:lnTo>
                  <a:lnTo>
                    <a:pt x="3043428" y="3889248"/>
                  </a:lnTo>
                  <a:lnTo>
                    <a:pt x="3119628" y="3889248"/>
                  </a:lnTo>
                  <a:close/>
                </a:path>
                <a:path w="4109720" h="3889375">
                  <a:moveTo>
                    <a:pt x="2986278" y="3889248"/>
                  </a:moveTo>
                  <a:lnTo>
                    <a:pt x="2986278" y="3870198"/>
                  </a:lnTo>
                  <a:lnTo>
                    <a:pt x="2910078" y="3870198"/>
                  </a:lnTo>
                  <a:lnTo>
                    <a:pt x="2910078" y="3889248"/>
                  </a:lnTo>
                  <a:lnTo>
                    <a:pt x="2986278" y="3889248"/>
                  </a:lnTo>
                  <a:close/>
                </a:path>
                <a:path w="4109720" h="3889375">
                  <a:moveTo>
                    <a:pt x="2852928" y="3889248"/>
                  </a:moveTo>
                  <a:lnTo>
                    <a:pt x="2852928" y="3870198"/>
                  </a:lnTo>
                  <a:lnTo>
                    <a:pt x="2776728" y="3870198"/>
                  </a:lnTo>
                  <a:lnTo>
                    <a:pt x="2776728" y="3889248"/>
                  </a:lnTo>
                  <a:lnTo>
                    <a:pt x="2852928" y="3889248"/>
                  </a:lnTo>
                  <a:close/>
                </a:path>
                <a:path w="4109720" h="3889375">
                  <a:moveTo>
                    <a:pt x="2719578" y="3889248"/>
                  </a:moveTo>
                  <a:lnTo>
                    <a:pt x="2719578" y="3870198"/>
                  </a:lnTo>
                  <a:lnTo>
                    <a:pt x="2643378" y="3870198"/>
                  </a:lnTo>
                  <a:lnTo>
                    <a:pt x="2643378" y="3889248"/>
                  </a:lnTo>
                  <a:lnTo>
                    <a:pt x="2719578" y="3889248"/>
                  </a:lnTo>
                  <a:close/>
                </a:path>
                <a:path w="4109720" h="3889375">
                  <a:moveTo>
                    <a:pt x="2586228" y="3889248"/>
                  </a:moveTo>
                  <a:lnTo>
                    <a:pt x="2586228" y="3870198"/>
                  </a:lnTo>
                  <a:lnTo>
                    <a:pt x="2510028" y="3870198"/>
                  </a:lnTo>
                  <a:lnTo>
                    <a:pt x="2510028" y="3889248"/>
                  </a:lnTo>
                  <a:lnTo>
                    <a:pt x="2586228" y="3889248"/>
                  </a:lnTo>
                  <a:close/>
                </a:path>
                <a:path w="4109720" h="3889375">
                  <a:moveTo>
                    <a:pt x="2452878" y="3889248"/>
                  </a:moveTo>
                  <a:lnTo>
                    <a:pt x="2452878" y="3870198"/>
                  </a:lnTo>
                  <a:lnTo>
                    <a:pt x="2376678" y="3870198"/>
                  </a:lnTo>
                  <a:lnTo>
                    <a:pt x="2376678" y="3889248"/>
                  </a:lnTo>
                  <a:lnTo>
                    <a:pt x="2452878" y="3889248"/>
                  </a:lnTo>
                  <a:close/>
                </a:path>
                <a:path w="4109720" h="3889375">
                  <a:moveTo>
                    <a:pt x="2319528" y="3889248"/>
                  </a:moveTo>
                  <a:lnTo>
                    <a:pt x="2319528" y="3870198"/>
                  </a:lnTo>
                  <a:lnTo>
                    <a:pt x="2243328" y="3870198"/>
                  </a:lnTo>
                  <a:lnTo>
                    <a:pt x="2243328" y="3889248"/>
                  </a:lnTo>
                  <a:lnTo>
                    <a:pt x="2319528" y="3889248"/>
                  </a:lnTo>
                  <a:close/>
                </a:path>
                <a:path w="4109720" h="3889375">
                  <a:moveTo>
                    <a:pt x="2186178" y="3889248"/>
                  </a:moveTo>
                  <a:lnTo>
                    <a:pt x="2186178" y="3870198"/>
                  </a:lnTo>
                  <a:lnTo>
                    <a:pt x="2109978" y="3870198"/>
                  </a:lnTo>
                  <a:lnTo>
                    <a:pt x="2109978" y="3889248"/>
                  </a:lnTo>
                  <a:lnTo>
                    <a:pt x="2186178" y="3889248"/>
                  </a:lnTo>
                  <a:close/>
                </a:path>
                <a:path w="4109720" h="3889375">
                  <a:moveTo>
                    <a:pt x="2052828" y="3889248"/>
                  </a:moveTo>
                  <a:lnTo>
                    <a:pt x="2052828" y="3870198"/>
                  </a:lnTo>
                  <a:lnTo>
                    <a:pt x="1976628" y="3870198"/>
                  </a:lnTo>
                  <a:lnTo>
                    <a:pt x="1976628" y="3889248"/>
                  </a:lnTo>
                  <a:lnTo>
                    <a:pt x="2052828" y="3889248"/>
                  </a:lnTo>
                  <a:close/>
                </a:path>
                <a:path w="4109720" h="3889375">
                  <a:moveTo>
                    <a:pt x="1919478" y="3889248"/>
                  </a:moveTo>
                  <a:lnTo>
                    <a:pt x="1919478" y="3870198"/>
                  </a:lnTo>
                  <a:lnTo>
                    <a:pt x="1843278" y="3870198"/>
                  </a:lnTo>
                  <a:lnTo>
                    <a:pt x="1843278" y="3889248"/>
                  </a:lnTo>
                  <a:lnTo>
                    <a:pt x="1919478" y="3889248"/>
                  </a:lnTo>
                  <a:close/>
                </a:path>
                <a:path w="4109720" h="3889375">
                  <a:moveTo>
                    <a:pt x="1786128" y="3889248"/>
                  </a:moveTo>
                  <a:lnTo>
                    <a:pt x="1786128" y="3870198"/>
                  </a:lnTo>
                  <a:lnTo>
                    <a:pt x="1709928" y="3870198"/>
                  </a:lnTo>
                  <a:lnTo>
                    <a:pt x="1709928" y="3889248"/>
                  </a:lnTo>
                  <a:lnTo>
                    <a:pt x="1786128" y="3889248"/>
                  </a:lnTo>
                  <a:close/>
                </a:path>
                <a:path w="4109720" h="3889375">
                  <a:moveTo>
                    <a:pt x="1652778" y="3889248"/>
                  </a:moveTo>
                  <a:lnTo>
                    <a:pt x="1652778" y="3870198"/>
                  </a:lnTo>
                  <a:lnTo>
                    <a:pt x="1576578" y="3870198"/>
                  </a:lnTo>
                  <a:lnTo>
                    <a:pt x="1576578" y="3889248"/>
                  </a:lnTo>
                  <a:lnTo>
                    <a:pt x="1652778" y="3889248"/>
                  </a:lnTo>
                  <a:close/>
                </a:path>
                <a:path w="4109720" h="3889375">
                  <a:moveTo>
                    <a:pt x="1519428" y="3889248"/>
                  </a:moveTo>
                  <a:lnTo>
                    <a:pt x="1519428" y="3870198"/>
                  </a:lnTo>
                  <a:lnTo>
                    <a:pt x="1443228" y="3870198"/>
                  </a:lnTo>
                  <a:lnTo>
                    <a:pt x="1443228" y="3889248"/>
                  </a:lnTo>
                  <a:lnTo>
                    <a:pt x="1519428" y="3889248"/>
                  </a:lnTo>
                  <a:close/>
                </a:path>
                <a:path w="4109720" h="3889375">
                  <a:moveTo>
                    <a:pt x="1386078" y="3889248"/>
                  </a:moveTo>
                  <a:lnTo>
                    <a:pt x="1386078" y="3870198"/>
                  </a:lnTo>
                  <a:lnTo>
                    <a:pt x="1309878" y="3870198"/>
                  </a:lnTo>
                  <a:lnTo>
                    <a:pt x="1309878" y="3889248"/>
                  </a:lnTo>
                  <a:lnTo>
                    <a:pt x="1386078" y="3889248"/>
                  </a:lnTo>
                  <a:close/>
                </a:path>
                <a:path w="4109720" h="3889375">
                  <a:moveTo>
                    <a:pt x="1252728" y="3889248"/>
                  </a:moveTo>
                  <a:lnTo>
                    <a:pt x="1252728" y="3870198"/>
                  </a:lnTo>
                  <a:lnTo>
                    <a:pt x="1176528" y="3870198"/>
                  </a:lnTo>
                  <a:lnTo>
                    <a:pt x="1176528" y="3889248"/>
                  </a:lnTo>
                  <a:lnTo>
                    <a:pt x="1252728" y="3889248"/>
                  </a:lnTo>
                  <a:close/>
                </a:path>
                <a:path w="4109720" h="3889375">
                  <a:moveTo>
                    <a:pt x="1119378" y="3889248"/>
                  </a:moveTo>
                  <a:lnTo>
                    <a:pt x="1119378" y="3870198"/>
                  </a:lnTo>
                  <a:lnTo>
                    <a:pt x="1043178" y="3870198"/>
                  </a:lnTo>
                  <a:lnTo>
                    <a:pt x="1043178" y="3889248"/>
                  </a:lnTo>
                  <a:lnTo>
                    <a:pt x="1119378" y="3889248"/>
                  </a:lnTo>
                  <a:close/>
                </a:path>
                <a:path w="4109720" h="3889375">
                  <a:moveTo>
                    <a:pt x="986028" y="3889248"/>
                  </a:moveTo>
                  <a:lnTo>
                    <a:pt x="986028" y="3870198"/>
                  </a:lnTo>
                  <a:lnTo>
                    <a:pt x="909828" y="3870198"/>
                  </a:lnTo>
                  <a:lnTo>
                    <a:pt x="909828" y="3889248"/>
                  </a:lnTo>
                  <a:lnTo>
                    <a:pt x="986028" y="3889248"/>
                  </a:lnTo>
                  <a:close/>
                </a:path>
                <a:path w="4109720" h="3889375">
                  <a:moveTo>
                    <a:pt x="852678" y="3889248"/>
                  </a:moveTo>
                  <a:lnTo>
                    <a:pt x="852678" y="3870198"/>
                  </a:lnTo>
                  <a:lnTo>
                    <a:pt x="776478" y="3870198"/>
                  </a:lnTo>
                  <a:lnTo>
                    <a:pt x="776478" y="3889248"/>
                  </a:lnTo>
                  <a:lnTo>
                    <a:pt x="852678" y="3889248"/>
                  </a:lnTo>
                  <a:close/>
                </a:path>
                <a:path w="4109720" h="3889375">
                  <a:moveTo>
                    <a:pt x="719328" y="3889248"/>
                  </a:moveTo>
                  <a:lnTo>
                    <a:pt x="719328" y="3870198"/>
                  </a:lnTo>
                  <a:lnTo>
                    <a:pt x="643128" y="3870198"/>
                  </a:lnTo>
                  <a:lnTo>
                    <a:pt x="643128" y="3889248"/>
                  </a:lnTo>
                  <a:lnTo>
                    <a:pt x="719328" y="3889248"/>
                  </a:lnTo>
                  <a:close/>
                </a:path>
                <a:path w="4109720" h="3889375">
                  <a:moveTo>
                    <a:pt x="527304" y="3857244"/>
                  </a:moveTo>
                  <a:lnTo>
                    <a:pt x="512825" y="3854196"/>
                  </a:lnTo>
                  <a:lnTo>
                    <a:pt x="509016" y="3872484"/>
                  </a:lnTo>
                  <a:lnTo>
                    <a:pt x="523494" y="3876294"/>
                  </a:lnTo>
                  <a:lnTo>
                    <a:pt x="526542" y="3876874"/>
                  </a:lnTo>
                  <a:lnTo>
                    <a:pt x="526542" y="3857244"/>
                  </a:lnTo>
                  <a:lnTo>
                    <a:pt x="527304" y="3857244"/>
                  </a:lnTo>
                  <a:close/>
                </a:path>
                <a:path w="4109720" h="3889375">
                  <a:moveTo>
                    <a:pt x="586740" y="3866388"/>
                  </a:moveTo>
                  <a:lnTo>
                    <a:pt x="573786" y="3864864"/>
                  </a:lnTo>
                  <a:lnTo>
                    <a:pt x="557784" y="3862578"/>
                  </a:lnTo>
                  <a:lnTo>
                    <a:pt x="542544" y="3860292"/>
                  </a:lnTo>
                  <a:lnTo>
                    <a:pt x="526542" y="3857244"/>
                  </a:lnTo>
                  <a:lnTo>
                    <a:pt x="526542" y="3876874"/>
                  </a:lnTo>
                  <a:lnTo>
                    <a:pt x="539495" y="3879342"/>
                  </a:lnTo>
                  <a:lnTo>
                    <a:pt x="571500" y="3883914"/>
                  </a:lnTo>
                  <a:lnTo>
                    <a:pt x="585216" y="3885438"/>
                  </a:lnTo>
                  <a:lnTo>
                    <a:pt x="586740" y="3866388"/>
                  </a:lnTo>
                  <a:close/>
                </a:path>
                <a:path w="4109720" h="3889375">
                  <a:moveTo>
                    <a:pt x="558545" y="3862578"/>
                  </a:moveTo>
                  <a:lnTo>
                    <a:pt x="557784" y="3862469"/>
                  </a:lnTo>
                  <a:lnTo>
                    <a:pt x="558545" y="3862578"/>
                  </a:lnTo>
                  <a:close/>
                </a:path>
                <a:path w="4109720" h="3889375">
                  <a:moveTo>
                    <a:pt x="574548" y="3864864"/>
                  </a:moveTo>
                  <a:lnTo>
                    <a:pt x="573786" y="3864760"/>
                  </a:lnTo>
                  <a:lnTo>
                    <a:pt x="574548" y="3864864"/>
                  </a:lnTo>
                  <a:close/>
                </a:path>
                <a:path w="4109720" h="3889375">
                  <a:moveTo>
                    <a:pt x="393954" y="3813810"/>
                  </a:moveTo>
                  <a:lnTo>
                    <a:pt x="388620" y="3812286"/>
                  </a:lnTo>
                  <a:lnTo>
                    <a:pt x="381000" y="3829050"/>
                  </a:lnTo>
                  <a:lnTo>
                    <a:pt x="385572" y="3831336"/>
                  </a:lnTo>
                  <a:lnTo>
                    <a:pt x="393192" y="3834945"/>
                  </a:lnTo>
                  <a:lnTo>
                    <a:pt x="393192" y="3813810"/>
                  </a:lnTo>
                  <a:lnTo>
                    <a:pt x="393954" y="3813810"/>
                  </a:lnTo>
                  <a:close/>
                </a:path>
                <a:path w="4109720" h="3889375">
                  <a:moveTo>
                    <a:pt x="458724" y="3838956"/>
                  </a:moveTo>
                  <a:lnTo>
                    <a:pt x="451104" y="3836670"/>
                  </a:lnTo>
                  <a:lnTo>
                    <a:pt x="422148" y="3826002"/>
                  </a:lnTo>
                  <a:lnTo>
                    <a:pt x="407670" y="3819906"/>
                  </a:lnTo>
                  <a:lnTo>
                    <a:pt x="407670" y="3820668"/>
                  </a:lnTo>
                  <a:lnTo>
                    <a:pt x="393192" y="3813810"/>
                  </a:lnTo>
                  <a:lnTo>
                    <a:pt x="393192" y="3834945"/>
                  </a:lnTo>
                  <a:lnTo>
                    <a:pt x="400050" y="3838194"/>
                  </a:lnTo>
                  <a:lnTo>
                    <a:pt x="415290" y="3843528"/>
                  </a:lnTo>
                  <a:lnTo>
                    <a:pt x="429768" y="3849624"/>
                  </a:lnTo>
                  <a:lnTo>
                    <a:pt x="445008" y="3854958"/>
                  </a:lnTo>
                  <a:lnTo>
                    <a:pt x="452628" y="3857244"/>
                  </a:lnTo>
                  <a:lnTo>
                    <a:pt x="458724" y="3838956"/>
                  </a:lnTo>
                  <a:close/>
                </a:path>
                <a:path w="4109720" h="3889375">
                  <a:moveTo>
                    <a:pt x="339090" y="3786378"/>
                  </a:moveTo>
                  <a:lnTo>
                    <a:pt x="325374" y="3777996"/>
                  </a:lnTo>
                  <a:lnTo>
                    <a:pt x="312420" y="3770376"/>
                  </a:lnTo>
                  <a:lnTo>
                    <a:pt x="299466" y="3761232"/>
                  </a:lnTo>
                  <a:lnTo>
                    <a:pt x="299466" y="3761994"/>
                  </a:lnTo>
                  <a:lnTo>
                    <a:pt x="287274" y="3752850"/>
                  </a:lnTo>
                  <a:lnTo>
                    <a:pt x="275844" y="3745230"/>
                  </a:lnTo>
                  <a:lnTo>
                    <a:pt x="265176" y="3760470"/>
                  </a:lnTo>
                  <a:lnTo>
                    <a:pt x="275844" y="3768852"/>
                  </a:lnTo>
                  <a:lnTo>
                    <a:pt x="288798" y="3777234"/>
                  </a:lnTo>
                  <a:lnTo>
                    <a:pt x="302514" y="3786378"/>
                  </a:lnTo>
                  <a:lnTo>
                    <a:pt x="315468" y="3794760"/>
                  </a:lnTo>
                  <a:lnTo>
                    <a:pt x="329184" y="3802380"/>
                  </a:lnTo>
                  <a:lnTo>
                    <a:pt x="339090" y="3786378"/>
                  </a:lnTo>
                  <a:close/>
                </a:path>
                <a:path w="4109720" h="3889375">
                  <a:moveTo>
                    <a:pt x="232409" y="3709416"/>
                  </a:moveTo>
                  <a:lnTo>
                    <a:pt x="227837" y="3704844"/>
                  </a:lnTo>
                  <a:lnTo>
                    <a:pt x="227837" y="3705606"/>
                  </a:lnTo>
                  <a:lnTo>
                    <a:pt x="205740" y="3684270"/>
                  </a:lnTo>
                  <a:lnTo>
                    <a:pt x="184404" y="3662172"/>
                  </a:lnTo>
                  <a:lnTo>
                    <a:pt x="179831" y="3656076"/>
                  </a:lnTo>
                  <a:lnTo>
                    <a:pt x="165354" y="3669030"/>
                  </a:lnTo>
                  <a:lnTo>
                    <a:pt x="170687" y="3675126"/>
                  </a:lnTo>
                  <a:lnTo>
                    <a:pt x="192024" y="3697224"/>
                  </a:lnTo>
                  <a:lnTo>
                    <a:pt x="214884" y="3719322"/>
                  </a:lnTo>
                  <a:lnTo>
                    <a:pt x="220218" y="3723894"/>
                  </a:lnTo>
                  <a:lnTo>
                    <a:pt x="232409" y="3709416"/>
                  </a:lnTo>
                  <a:close/>
                </a:path>
                <a:path w="4109720" h="3889375">
                  <a:moveTo>
                    <a:pt x="137159" y="3602736"/>
                  </a:moveTo>
                  <a:lnTo>
                    <a:pt x="128015" y="3589782"/>
                  </a:lnTo>
                  <a:lnTo>
                    <a:pt x="119634" y="3576828"/>
                  </a:lnTo>
                  <a:lnTo>
                    <a:pt x="119634" y="3577590"/>
                  </a:lnTo>
                  <a:lnTo>
                    <a:pt x="111252" y="3563874"/>
                  </a:lnTo>
                  <a:lnTo>
                    <a:pt x="111252" y="3564636"/>
                  </a:lnTo>
                  <a:lnTo>
                    <a:pt x="103631" y="3550920"/>
                  </a:lnTo>
                  <a:lnTo>
                    <a:pt x="102870" y="3550158"/>
                  </a:lnTo>
                  <a:lnTo>
                    <a:pt x="86106" y="3559302"/>
                  </a:lnTo>
                  <a:lnTo>
                    <a:pt x="86868" y="3560826"/>
                  </a:lnTo>
                  <a:lnTo>
                    <a:pt x="95250" y="3573780"/>
                  </a:lnTo>
                  <a:lnTo>
                    <a:pt x="103631" y="3587496"/>
                  </a:lnTo>
                  <a:lnTo>
                    <a:pt x="112014" y="3600450"/>
                  </a:lnTo>
                  <a:lnTo>
                    <a:pt x="128778" y="3624072"/>
                  </a:lnTo>
                  <a:lnTo>
                    <a:pt x="136398" y="3618357"/>
                  </a:lnTo>
                  <a:lnTo>
                    <a:pt x="136398" y="3602736"/>
                  </a:lnTo>
                  <a:lnTo>
                    <a:pt x="137159" y="3602736"/>
                  </a:lnTo>
                  <a:close/>
                </a:path>
                <a:path w="4109720" h="3889375">
                  <a:moveTo>
                    <a:pt x="144018" y="3612642"/>
                  </a:moveTo>
                  <a:lnTo>
                    <a:pt x="136398" y="3602736"/>
                  </a:lnTo>
                  <a:lnTo>
                    <a:pt x="136398" y="3618357"/>
                  </a:lnTo>
                  <a:lnTo>
                    <a:pt x="144018" y="3612642"/>
                  </a:lnTo>
                  <a:close/>
                </a:path>
                <a:path w="4109720" h="3889375">
                  <a:moveTo>
                    <a:pt x="76962" y="3499866"/>
                  </a:moveTo>
                  <a:lnTo>
                    <a:pt x="75437" y="3496056"/>
                  </a:lnTo>
                  <a:lnTo>
                    <a:pt x="69342" y="3481578"/>
                  </a:lnTo>
                  <a:lnTo>
                    <a:pt x="69342" y="3482340"/>
                  </a:lnTo>
                  <a:lnTo>
                    <a:pt x="63246" y="3467862"/>
                  </a:lnTo>
                  <a:lnTo>
                    <a:pt x="57912" y="3453384"/>
                  </a:lnTo>
                  <a:lnTo>
                    <a:pt x="52578" y="3438144"/>
                  </a:lnTo>
                  <a:lnTo>
                    <a:pt x="52578" y="3438906"/>
                  </a:lnTo>
                  <a:lnTo>
                    <a:pt x="50292" y="3429762"/>
                  </a:lnTo>
                  <a:lnTo>
                    <a:pt x="32004" y="3435858"/>
                  </a:lnTo>
                  <a:lnTo>
                    <a:pt x="35052" y="3444240"/>
                  </a:lnTo>
                  <a:lnTo>
                    <a:pt x="45720" y="3474720"/>
                  </a:lnTo>
                  <a:lnTo>
                    <a:pt x="57912" y="3503676"/>
                  </a:lnTo>
                  <a:lnTo>
                    <a:pt x="60198" y="3507486"/>
                  </a:lnTo>
                  <a:lnTo>
                    <a:pt x="76962" y="3499866"/>
                  </a:lnTo>
                  <a:close/>
                </a:path>
                <a:path w="4109720" h="3889375">
                  <a:moveTo>
                    <a:pt x="35052" y="3375660"/>
                  </a:moveTo>
                  <a:lnTo>
                    <a:pt x="32004" y="3362706"/>
                  </a:lnTo>
                  <a:lnTo>
                    <a:pt x="29718" y="3346704"/>
                  </a:lnTo>
                  <a:lnTo>
                    <a:pt x="29718" y="3347466"/>
                  </a:lnTo>
                  <a:lnTo>
                    <a:pt x="26670" y="3331464"/>
                  </a:lnTo>
                  <a:lnTo>
                    <a:pt x="24384" y="3315462"/>
                  </a:lnTo>
                  <a:lnTo>
                    <a:pt x="22859" y="3301746"/>
                  </a:lnTo>
                  <a:lnTo>
                    <a:pt x="3809" y="3303270"/>
                  </a:lnTo>
                  <a:lnTo>
                    <a:pt x="5334" y="3317748"/>
                  </a:lnTo>
                  <a:lnTo>
                    <a:pt x="7620" y="3334512"/>
                  </a:lnTo>
                  <a:lnTo>
                    <a:pt x="13715" y="3366516"/>
                  </a:lnTo>
                  <a:lnTo>
                    <a:pt x="16764" y="3379470"/>
                  </a:lnTo>
                  <a:lnTo>
                    <a:pt x="35052" y="3375660"/>
                  </a:lnTo>
                  <a:close/>
                </a:path>
              </a:pathLst>
            </a:custGeom>
            <a:solidFill>
              <a:srgbClr val="001F5F"/>
            </a:solidFill>
          </p:spPr>
          <p:txBody>
            <a:bodyPr wrap="square" lIns="0" tIns="0" rIns="0" bIns="0" rtlCol="0"/>
            <a:lstStyle/>
            <a:p>
              <a:endParaRPr/>
            </a:p>
          </p:txBody>
        </p:sp>
      </p:grpSp>
      <p:sp>
        <p:nvSpPr>
          <p:cNvPr id="6" name="object 6"/>
          <p:cNvSpPr txBox="1"/>
          <p:nvPr/>
        </p:nvSpPr>
        <p:spPr>
          <a:xfrm>
            <a:off x="1443361" y="3457447"/>
            <a:ext cx="2768600" cy="1397000"/>
          </a:xfrm>
          <a:prstGeom prst="rect">
            <a:avLst/>
          </a:prstGeom>
        </p:spPr>
        <p:txBody>
          <a:bodyPr vert="horz" wrap="square" lIns="0" tIns="12700" rIns="0" bIns="0" rtlCol="0">
            <a:spAutoFit/>
          </a:bodyPr>
          <a:lstStyle/>
          <a:p>
            <a:pPr marL="469900" indent="-457200">
              <a:lnSpc>
                <a:spcPct val="100000"/>
              </a:lnSpc>
              <a:spcBef>
                <a:spcPts val="100"/>
              </a:spcBef>
              <a:buFont typeface="Arial"/>
              <a:buChar char="•"/>
              <a:tabLst>
                <a:tab pos="469265" algn="l"/>
                <a:tab pos="469900" algn="l"/>
              </a:tabLst>
            </a:pPr>
            <a:r>
              <a:rPr sz="3000" b="1" dirty="0">
                <a:solidFill>
                  <a:srgbClr val="843B0B"/>
                </a:solidFill>
                <a:latin typeface="微軟正黑體"/>
                <a:cs typeface="微軟正黑體"/>
              </a:rPr>
              <a:t>甄選入學</a:t>
            </a:r>
            <a:endParaRPr sz="3000">
              <a:latin typeface="微軟正黑體"/>
              <a:cs typeface="微軟正黑體"/>
            </a:endParaRPr>
          </a:p>
          <a:p>
            <a:pPr marL="469900" indent="-457200">
              <a:lnSpc>
                <a:spcPct val="100000"/>
              </a:lnSpc>
              <a:buFont typeface="Arial"/>
              <a:buChar char="•"/>
              <a:tabLst>
                <a:tab pos="469265" algn="l"/>
                <a:tab pos="469900" algn="l"/>
              </a:tabLst>
            </a:pPr>
            <a:r>
              <a:rPr sz="3000" b="1" dirty="0">
                <a:solidFill>
                  <a:srgbClr val="843B0B"/>
                </a:solidFill>
                <a:latin typeface="微軟正黑體"/>
                <a:cs typeface="微軟正黑體"/>
              </a:rPr>
              <a:t>技優甄審</a:t>
            </a:r>
            <a:endParaRPr sz="3000">
              <a:latin typeface="微軟正黑體"/>
              <a:cs typeface="微軟正黑體"/>
            </a:endParaRPr>
          </a:p>
          <a:p>
            <a:pPr marL="469900" indent="-457200">
              <a:lnSpc>
                <a:spcPct val="100000"/>
              </a:lnSpc>
              <a:buFont typeface="Arial"/>
              <a:buChar char="•"/>
              <a:tabLst>
                <a:tab pos="469265" algn="l"/>
                <a:tab pos="469900" algn="l"/>
              </a:tabLst>
            </a:pPr>
            <a:r>
              <a:rPr sz="3000" b="1" dirty="0">
                <a:solidFill>
                  <a:srgbClr val="843B0B"/>
                </a:solidFill>
                <a:latin typeface="微軟正黑體"/>
                <a:cs typeface="微軟正黑體"/>
              </a:rPr>
              <a:t>四技申請入學</a:t>
            </a:r>
            <a:endParaRPr sz="3000">
              <a:latin typeface="微軟正黑體"/>
              <a:cs typeface="微軟正黑體"/>
            </a:endParaRPr>
          </a:p>
        </p:txBody>
      </p:sp>
      <p:grpSp>
        <p:nvGrpSpPr>
          <p:cNvPr id="7" name="object 7"/>
          <p:cNvGrpSpPr/>
          <p:nvPr/>
        </p:nvGrpSpPr>
        <p:grpSpPr>
          <a:xfrm>
            <a:off x="5474855" y="2222754"/>
            <a:ext cx="4109085" cy="3889375"/>
            <a:chOff x="5474855" y="2222754"/>
            <a:chExt cx="4109085" cy="3889375"/>
          </a:xfrm>
        </p:grpSpPr>
        <p:pic>
          <p:nvPicPr>
            <p:cNvPr id="8" name="object 8"/>
            <p:cNvPicPr/>
            <p:nvPr/>
          </p:nvPicPr>
          <p:blipFill>
            <a:blip r:embed="rId4" cstate="print"/>
            <a:stretch>
              <a:fillRect/>
            </a:stretch>
          </p:blipFill>
          <p:spPr>
            <a:xfrm>
              <a:off x="5484761" y="2232660"/>
              <a:ext cx="4089654" cy="3869436"/>
            </a:xfrm>
            <a:prstGeom prst="rect">
              <a:avLst/>
            </a:prstGeom>
          </p:spPr>
        </p:pic>
        <p:sp>
          <p:nvSpPr>
            <p:cNvPr id="9" name="object 9"/>
            <p:cNvSpPr/>
            <p:nvPr/>
          </p:nvSpPr>
          <p:spPr>
            <a:xfrm>
              <a:off x="5474855" y="2222754"/>
              <a:ext cx="4109085" cy="3889375"/>
            </a:xfrm>
            <a:custGeom>
              <a:avLst/>
              <a:gdLst/>
              <a:ahLst/>
              <a:cxnLst/>
              <a:rect l="l" t="t" r="r" b="b"/>
              <a:pathLst>
                <a:path w="4109084" h="3889375">
                  <a:moveTo>
                    <a:pt x="19050" y="3234689"/>
                  </a:moveTo>
                  <a:lnTo>
                    <a:pt x="19050" y="3158490"/>
                  </a:lnTo>
                  <a:lnTo>
                    <a:pt x="0" y="3158490"/>
                  </a:lnTo>
                  <a:lnTo>
                    <a:pt x="0" y="3234689"/>
                  </a:lnTo>
                  <a:lnTo>
                    <a:pt x="19050" y="3234689"/>
                  </a:lnTo>
                  <a:close/>
                </a:path>
                <a:path w="4109084" h="3889375">
                  <a:moveTo>
                    <a:pt x="19050" y="3234690"/>
                  </a:moveTo>
                  <a:lnTo>
                    <a:pt x="0" y="3234689"/>
                  </a:lnTo>
                  <a:lnTo>
                    <a:pt x="19050" y="3234690"/>
                  </a:lnTo>
                  <a:close/>
                </a:path>
                <a:path w="4109084" h="3889375">
                  <a:moveTo>
                    <a:pt x="19050" y="3245358"/>
                  </a:moveTo>
                  <a:lnTo>
                    <a:pt x="19050" y="3234690"/>
                  </a:lnTo>
                  <a:lnTo>
                    <a:pt x="0" y="3234690"/>
                  </a:lnTo>
                  <a:lnTo>
                    <a:pt x="0" y="3245358"/>
                  </a:lnTo>
                  <a:lnTo>
                    <a:pt x="19050" y="3245358"/>
                  </a:lnTo>
                  <a:close/>
                </a:path>
                <a:path w="4109084" h="3889375">
                  <a:moveTo>
                    <a:pt x="19050" y="3101340"/>
                  </a:moveTo>
                  <a:lnTo>
                    <a:pt x="19050" y="3025140"/>
                  </a:lnTo>
                  <a:lnTo>
                    <a:pt x="0" y="3025140"/>
                  </a:lnTo>
                  <a:lnTo>
                    <a:pt x="0" y="3101340"/>
                  </a:lnTo>
                  <a:lnTo>
                    <a:pt x="19050" y="3101340"/>
                  </a:lnTo>
                  <a:close/>
                </a:path>
                <a:path w="4109084" h="3889375">
                  <a:moveTo>
                    <a:pt x="19050" y="2967990"/>
                  </a:moveTo>
                  <a:lnTo>
                    <a:pt x="19050" y="2891790"/>
                  </a:lnTo>
                  <a:lnTo>
                    <a:pt x="0" y="2891790"/>
                  </a:lnTo>
                  <a:lnTo>
                    <a:pt x="0" y="2967990"/>
                  </a:lnTo>
                  <a:lnTo>
                    <a:pt x="19050" y="2967990"/>
                  </a:lnTo>
                  <a:close/>
                </a:path>
                <a:path w="4109084" h="3889375">
                  <a:moveTo>
                    <a:pt x="19050" y="2834640"/>
                  </a:moveTo>
                  <a:lnTo>
                    <a:pt x="19050" y="2758440"/>
                  </a:lnTo>
                  <a:lnTo>
                    <a:pt x="0" y="2758440"/>
                  </a:lnTo>
                  <a:lnTo>
                    <a:pt x="0" y="2834640"/>
                  </a:lnTo>
                  <a:lnTo>
                    <a:pt x="19050" y="2834640"/>
                  </a:lnTo>
                  <a:close/>
                </a:path>
                <a:path w="4109084" h="3889375">
                  <a:moveTo>
                    <a:pt x="19050" y="2701290"/>
                  </a:moveTo>
                  <a:lnTo>
                    <a:pt x="19050" y="2625090"/>
                  </a:lnTo>
                  <a:lnTo>
                    <a:pt x="0" y="2625090"/>
                  </a:lnTo>
                  <a:lnTo>
                    <a:pt x="0" y="2701290"/>
                  </a:lnTo>
                  <a:lnTo>
                    <a:pt x="19050" y="2701290"/>
                  </a:lnTo>
                  <a:close/>
                </a:path>
                <a:path w="4109084" h="3889375">
                  <a:moveTo>
                    <a:pt x="19050" y="2567940"/>
                  </a:moveTo>
                  <a:lnTo>
                    <a:pt x="19050" y="2491740"/>
                  </a:lnTo>
                  <a:lnTo>
                    <a:pt x="0" y="2491740"/>
                  </a:lnTo>
                  <a:lnTo>
                    <a:pt x="0" y="2567940"/>
                  </a:lnTo>
                  <a:lnTo>
                    <a:pt x="19050" y="2567940"/>
                  </a:lnTo>
                  <a:close/>
                </a:path>
                <a:path w="4109084" h="3889375">
                  <a:moveTo>
                    <a:pt x="19050" y="2434590"/>
                  </a:moveTo>
                  <a:lnTo>
                    <a:pt x="19050" y="2358390"/>
                  </a:lnTo>
                  <a:lnTo>
                    <a:pt x="0" y="2358390"/>
                  </a:lnTo>
                  <a:lnTo>
                    <a:pt x="0" y="2434590"/>
                  </a:lnTo>
                  <a:lnTo>
                    <a:pt x="19050" y="2434590"/>
                  </a:lnTo>
                  <a:close/>
                </a:path>
                <a:path w="4109084" h="3889375">
                  <a:moveTo>
                    <a:pt x="19050" y="2301240"/>
                  </a:moveTo>
                  <a:lnTo>
                    <a:pt x="19050" y="2225040"/>
                  </a:lnTo>
                  <a:lnTo>
                    <a:pt x="0" y="2225040"/>
                  </a:lnTo>
                  <a:lnTo>
                    <a:pt x="0" y="2301240"/>
                  </a:lnTo>
                  <a:lnTo>
                    <a:pt x="19050" y="2301240"/>
                  </a:lnTo>
                  <a:close/>
                </a:path>
                <a:path w="4109084" h="3889375">
                  <a:moveTo>
                    <a:pt x="19050" y="2167890"/>
                  </a:moveTo>
                  <a:lnTo>
                    <a:pt x="19050" y="2091690"/>
                  </a:lnTo>
                  <a:lnTo>
                    <a:pt x="0" y="2091690"/>
                  </a:lnTo>
                  <a:lnTo>
                    <a:pt x="0" y="2167890"/>
                  </a:lnTo>
                  <a:lnTo>
                    <a:pt x="19050" y="2167890"/>
                  </a:lnTo>
                  <a:close/>
                </a:path>
                <a:path w="4109084" h="3889375">
                  <a:moveTo>
                    <a:pt x="19050" y="2034540"/>
                  </a:moveTo>
                  <a:lnTo>
                    <a:pt x="19050" y="1958340"/>
                  </a:lnTo>
                  <a:lnTo>
                    <a:pt x="0" y="1958340"/>
                  </a:lnTo>
                  <a:lnTo>
                    <a:pt x="0" y="2034540"/>
                  </a:lnTo>
                  <a:lnTo>
                    <a:pt x="19050" y="2034540"/>
                  </a:lnTo>
                  <a:close/>
                </a:path>
                <a:path w="4109084" h="3889375">
                  <a:moveTo>
                    <a:pt x="19050" y="1901190"/>
                  </a:moveTo>
                  <a:lnTo>
                    <a:pt x="19050" y="1824990"/>
                  </a:lnTo>
                  <a:lnTo>
                    <a:pt x="0" y="1824990"/>
                  </a:lnTo>
                  <a:lnTo>
                    <a:pt x="0" y="1901190"/>
                  </a:lnTo>
                  <a:lnTo>
                    <a:pt x="19050" y="1901190"/>
                  </a:lnTo>
                  <a:close/>
                </a:path>
                <a:path w="4109084" h="3889375">
                  <a:moveTo>
                    <a:pt x="19050" y="1767840"/>
                  </a:moveTo>
                  <a:lnTo>
                    <a:pt x="19050" y="1691640"/>
                  </a:lnTo>
                  <a:lnTo>
                    <a:pt x="0" y="1691640"/>
                  </a:lnTo>
                  <a:lnTo>
                    <a:pt x="0" y="1767840"/>
                  </a:lnTo>
                  <a:lnTo>
                    <a:pt x="19050" y="1767840"/>
                  </a:lnTo>
                  <a:close/>
                </a:path>
                <a:path w="4109084" h="3889375">
                  <a:moveTo>
                    <a:pt x="19050" y="1634490"/>
                  </a:moveTo>
                  <a:lnTo>
                    <a:pt x="19050" y="1558290"/>
                  </a:lnTo>
                  <a:lnTo>
                    <a:pt x="0" y="1558290"/>
                  </a:lnTo>
                  <a:lnTo>
                    <a:pt x="0" y="1634490"/>
                  </a:lnTo>
                  <a:lnTo>
                    <a:pt x="19050" y="1634490"/>
                  </a:lnTo>
                  <a:close/>
                </a:path>
                <a:path w="4109084" h="3889375">
                  <a:moveTo>
                    <a:pt x="19050" y="1501140"/>
                  </a:moveTo>
                  <a:lnTo>
                    <a:pt x="19050" y="1424940"/>
                  </a:lnTo>
                  <a:lnTo>
                    <a:pt x="0" y="1424940"/>
                  </a:lnTo>
                  <a:lnTo>
                    <a:pt x="0" y="1501140"/>
                  </a:lnTo>
                  <a:lnTo>
                    <a:pt x="19050" y="1501140"/>
                  </a:lnTo>
                  <a:close/>
                </a:path>
                <a:path w="4109084" h="3889375">
                  <a:moveTo>
                    <a:pt x="19050" y="1367790"/>
                  </a:moveTo>
                  <a:lnTo>
                    <a:pt x="19050" y="1291590"/>
                  </a:lnTo>
                  <a:lnTo>
                    <a:pt x="0" y="1291590"/>
                  </a:lnTo>
                  <a:lnTo>
                    <a:pt x="0" y="1367790"/>
                  </a:lnTo>
                  <a:lnTo>
                    <a:pt x="19050" y="1367790"/>
                  </a:lnTo>
                  <a:close/>
                </a:path>
                <a:path w="4109084" h="3889375">
                  <a:moveTo>
                    <a:pt x="19050" y="1234440"/>
                  </a:moveTo>
                  <a:lnTo>
                    <a:pt x="19050" y="1158240"/>
                  </a:lnTo>
                  <a:lnTo>
                    <a:pt x="0" y="1158240"/>
                  </a:lnTo>
                  <a:lnTo>
                    <a:pt x="0" y="1234440"/>
                  </a:lnTo>
                  <a:lnTo>
                    <a:pt x="19050" y="1234440"/>
                  </a:lnTo>
                  <a:close/>
                </a:path>
                <a:path w="4109084" h="3889375">
                  <a:moveTo>
                    <a:pt x="19050" y="1101090"/>
                  </a:moveTo>
                  <a:lnTo>
                    <a:pt x="19050" y="1024890"/>
                  </a:lnTo>
                  <a:lnTo>
                    <a:pt x="0" y="1024890"/>
                  </a:lnTo>
                  <a:lnTo>
                    <a:pt x="0" y="1101090"/>
                  </a:lnTo>
                  <a:lnTo>
                    <a:pt x="19050" y="1101090"/>
                  </a:lnTo>
                  <a:close/>
                </a:path>
                <a:path w="4109084" h="3889375">
                  <a:moveTo>
                    <a:pt x="19050" y="967739"/>
                  </a:moveTo>
                  <a:lnTo>
                    <a:pt x="19050" y="891539"/>
                  </a:lnTo>
                  <a:lnTo>
                    <a:pt x="0" y="891539"/>
                  </a:lnTo>
                  <a:lnTo>
                    <a:pt x="0" y="967739"/>
                  </a:lnTo>
                  <a:lnTo>
                    <a:pt x="19050" y="967739"/>
                  </a:lnTo>
                  <a:close/>
                </a:path>
                <a:path w="4109084" h="3889375">
                  <a:moveTo>
                    <a:pt x="19050" y="834389"/>
                  </a:moveTo>
                  <a:lnTo>
                    <a:pt x="19050" y="758189"/>
                  </a:lnTo>
                  <a:lnTo>
                    <a:pt x="0" y="758189"/>
                  </a:lnTo>
                  <a:lnTo>
                    <a:pt x="0" y="834389"/>
                  </a:lnTo>
                  <a:lnTo>
                    <a:pt x="19050" y="834389"/>
                  </a:lnTo>
                  <a:close/>
                </a:path>
                <a:path w="4109084" h="3889375">
                  <a:moveTo>
                    <a:pt x="19812" y="624839"/>
                  </a:moveTo>
                  <a:lnTo>
                    <a:pt x="762" y="624077"/>
                  </a:lnTo>
                  <a:lnTo>
                    <a:pt x="0" y="637794"/>
                  </a:lnTo>
                  <a:lnTo>
                    <a:pt x="0" y="701039"/>
                  </a:lnTo>
                  <a:lnTo>
                    <a:pt x="19050" y="701039"/>
                  </a:lnTo>
                  <a:lnTo>
                    <a:pt x="19050" y="638556"/>
                  </a:lnTo>
                  <a:lnTo>
                    <a:pt x="19812" y="624839"/>
                  </a:lnTo>
                  <a:close/>
                </a:path>
                <a:path w="4109084" h="3889375">
                  <a:moveTo>
                    <a:pt x="38862" y="496062"/>
                  </a:moveTo>
                  <a:lnTo>
                    <a:pt x="38862" y="495300"/>
                  </a:lnTo>
                  <a:lnTo>
                    <a:pt x="20574" y="490727"/>
                  </a:lnTo>
                  <a:lnTo>
                    <a:pt x="20574" y="491489"/>
                  </a:lnTo>
                  <a:lnTo>
                    <a:pt x="16763" y="506729"/>
                  </a:lnTo>
                  <a:lnTo>
                    <a:pt x="12953" y="522731"/>
                  </a:lnTo>
                  <a:lnTo>
                    <a:pt x="9905" y="538733"/>
                  </a:lnTo>
                  <a:lnTo>
                    <a:pt x="6096" y="566165"/>
                  </a:lnTo>
                  <a:lnTo>
                    <a:pt x="25146" y="569213"/>
                  </a:lnTo>
                  <a:lnTo>
                    <a:pt x="26669" y="557783"/>
                  </a:lnTo>
                  <a:lnTo>
                    <a:pt x="28955" y="542544"/>
                  </a:lnTo>
                  <a:lnTo>
                    <a:pt x="35051" y="511301"/>
                  </a:lnTo>
                  <a:lnTo>
                    <a:pt x="38862" y="496062"/>
                  </a:lnTo>
                  <a:close/>
                </a:path>
                <a:path w="4109084" h="3889375">
                  <a:moveTo>
                    <a:pt x="85343" y="372618"/>
                  </a:moveTo>
                  <a:lnTo>
                    <a:pt x="67817" y="364235"/>
                  </a:lnTo>
                  <a:lnTo>
                    <a:pt x="64769" y="371094"/>
                  </a:lnTo>
                  <a:lnTo>
                    <a:pt x="57912" y="385571"/>
                  </a:lnTo>
                  <a:lnTo>
                    <a:pt x="45719" y="414527"/>
                  </a:lnTo>
                  <a:lnTo>
                    <a:pt x="39624" y="429768"/>
                  </a:lnTo>
                  <a:lnTo>
                    <a:pt x="38100" y="435101"/>
                  </a:lnTo>
                  <a:lnTo>
                    <a:pt x="55625" y="441959"/>
                  </a:lnTo>
                  <a:lnTo>
                    <a:pt x="57912" y="435863"/>
                  </a:lnTo>
                  <a:lnTo>
                    <a:pt x="57912" y="436625"/>
                  </a:lnTo>
                  <a:lnTo>
                    <a:pt x="63246" y="421385"/>
                  </a:lnTo>
                  <a:lnTo>
                    <a:pt x="63246" y="422147"/>
                  </a:lnTo>
                  <a:lnTo>
                    <a:pt x="68579" y="409479"/>
                  </a:lnTo>
                  <a:lnTo>
                    <a:pt x="68579" y="407669"/>
                  </a:lnTo>
                  <a:lnTo>
                    <a:pt x="75437" y="393191"/>
                  </a:lnTo>
                  <a:lnTo>
                    <a:pt x="81534" y="379475"/>
                  </a:lnTo>
                  <a:lnTo>
                    <a:pt x="85343" y="372618"/>
                  </a:lnTo>
                  <a:close/>
                </a:path>
                <a:path w="4109084" h="3889375">
                  <a:moveTo>
                    <a:pt x="69341" y="407669"/>
                  </a:moveTo>
                  <a:lnTo>
                    <a:pt x="68579" y="407669"/>
                  </a:lnTo>
                  <a:lnTo>
                    <a:pt x="68579" y="409479"/>
                  </a:lnTo>
                  <a:lnTo>
                    <a:pt x="69341" y="407669"/>
                  </a:lnTo>
                  <a:close/>
                </a:path>
                <a:path w="4109084" h="3889375">
                  <a:moveTo>
                    <a:pt x="155448" y="262127"/>
                  </a:moveTo>
                  <a:lnTo>
                    <a:pt x="140207" y="249935"/>
                  </a:lnTo>
                  <a:lnTo>
                    <a:pt x="139446" y="250697"/>
                  </a:lnTo>
                  <a:lnTo>
                    <a:pt x="130301" y="262889"/>
                  </a:lnTo>
                  <a:lnTo>
                    <a:pt x="102869" y="301751"/>
                  </a:lnTo>
                  <a:lnTo>
                    <a:pt x="96012" y="313181"/>
                  </a:lnTo>
                  <a:lnTo>
                    <a:pt x="112013" y="323088"/>
                  </a:lnTo>
                  <a:lnTo>
                    <a:pt x="118872" y="313486"/>
                  </a:lnTo>
                  <a:lnTo>
                    <a:pt x="118872" y="312419"/>
                  </a:lnTo>
                  <a:lnTo>
                    <a:pt x="127253" y="300545"/>
                  </a:lnTo>
                  <a:lnTo>
                    <a:pt x="127253" y="299465"/>
                  </a:lnTo>
                  <a:lnTo>
                    <a:pt x="136398" y="286512"/>
                  </a:lnTo>
                  <a:lnTo>
                    <a:pt x="136398" y="287273"/>
                  </a:lnTo>
                  <a:lnTo>
                    <a:pt x="145541" y="274319"/>
                  </a:lnTo>
                  <a:lnTo>
                    <a:pt x="154686" y="262127"/>
                  </a:lnTo>
                  <a:lnTo>
                    <a:pt x="154686" y="262889"/>
                  </a:lnTo>
                  <a:lnTo>
                    <a:pt x="155448" y="262127"/>
                  </a:lnTo>
                  <a:close/>
                </a:path>
                <a:path w="4109084" h="3889375">
                  <a:moveTo>
                    <a:pt x="119634" y="312419"/>
                  </a:moveTo>
                  <a:lnTo>
                    <a:pt x="118872" y="312419"/>
                  </a:lnTo>
                  <a:lnTo>
                    <a:pt x="118872" y="313486"/>
                  </a:lnTo>
                  <a:lnTo>
                    <a:pt x="119634" y="312419"/>
                  </a:lnTo>
                  <a:close/>
                </a:path>
                <a:path w="4109084" h="3889375">
                  <a:moveTo>
                    <a:pt x="128015" y="299465"/>
                  </a:moveTo>
                  <a:lnTo>
                    <a:pt x="127253" y="299465"/>
                  </a:lnTo>
                  <a:lnTo>
                    <a:pt x="127253" y="300545"/>
                  </a:lnTo>
                  <a:lnTo>
                    <a:pt x="128015" y="299465"/>
                  </a:lnTo>
                  <a:close/>
                </a:path>
                <a:path w="4109084" h="3889375">
                  <a:moveTo>
                    <a:pt x="246887" y="167639"/>
                  </a:moveTo>
                  <a:lnTo>
                    <a:pt x="233934" y="153162"/>
                  </a:lnTo>
                  <a:lnTo>
                    <a:pt x="214122" y="169925"/>
                  </a:lnTo>
                  <a:lnTo>
                    <a:pt x="178307" y="205739"/>
                  </a:lnTo>
                  <a:lnTo>
                    <a:pt x="192024" y="219456"/>
                  </a:lnTo>
                  <a:lnTo>
                    <a:pt x="204977" y="204977"/>
                  </a:lnTo>
                  <a:lnTo>
                    <a:pt x="204977" y="205739"/>
                  </a:lnTo>
                  <a:lnTo>
                    <a:pt x="227075" y="184403"/>
                  </a:lnTo>
                  <a:lnTo>
                    <a:pt x="246887" y="167639"/>
                  </a:lnTo>
                  <a:close/>
                </a:path>
                <a:path w="4109084" h="3889375">
                  <a:moveTo>
                    <a:pt x="355091" y="94487"/>
                  </a:moveTo>
                  <a:lnTo>
                    <a:pt x="345948" y="76962"/>
                  </a:lnTo>
                  <a:lnTo>
                    <a:pt x="342138" y="79247"/>
                  </a:lnTo>
                  <a:lnTo>
                    <a:pt x="328422" y="86868"/>
                  </a:lnTo>
                  <a:lnTo>
                    <a:pt x="315467" y="95250"/>
                  </a:lnTo>
                  <a:lnTo>
                    <a:pt x="301751" y="103631"/>
                  </a:lnTo>
                  <a:lnTo>
                    <a:pt x="288798" y="112013"/>
                  </a:lnTo>
                  <a:lnTo>
                    <a:pt x="280415" y="118109"/>
                  </a:lnTo>
                  <a:lnTo>
                    <a:pt x="291084" y="133350"/>
                  </a:lnTo>
                  <a:lnTo>
                    <a:pt x="299465" y="128015"/>
                  </a:lnTo>
                  <a:lnTo>
                    <a:pt x="311657" y="120127"/>
                  </a:lnTo>
                  <a:lnTo>
                    <a:pt x="311657" y="119633"/>
                  </a:lnTo>
                  <a:lnTo>
                    <a:pt x="324612" y="111717"/>
                  </a:lnTo>
                  <a:lnTo>
                    <a:pt x="324612" y="111251"/>
                  </a:lnTo>
                  <a:lnTo>
                    <a:pt x="351281" y="96435"/>
                  </a:lnTo>
                  <a:lnTo>
                    <a:pt x="351281" y="96012"/>
                  </a:lnTo>
                  <a:lnTo>
                    <a:pt x="355091" y="94487"/>
                  </a:lnTo>
                  <a:close/>
                </a:path>
                <a:path w="4109084" h="3889375">
                  <a:moveTo>
                    <a:pt x="312419" y="119633"/>
                  </a:moveTo>
                  <a:lnTo>
                    <a:pt x="311657" y="119633"/>
                  </a:lnTo>
                  <a:lnTo>
                    <a:pt x="311657" y="120127"/>
                  </a:lnTo>
                  <a:lnTo>
                    <a:pt x="312419" y="119633"/>
                  </a:lnTo>
                  <a:close/>
                </a:path>
                <a:path w="4109084" h="3889375">
                  <a:moveTo>
                    <a:pt x="325374" y="111251"/>
                  </a:moveTo>
                  <a:lnTo>
                    <a:pt x="324612" y="111251"/>
                  </a:lnTo>
                  <a:lnTo>
                    <a:pt x="324612" y="111717"/>
                  </a:lnTo>
                  <a:lnTo>
                    <a:pt x="325374" y="111251"/>
                  </a:lnTo>
                  <a:close/>
                </a:path>
                <a:path w="4109084" h="3889375">
                  <a:moveTo>
                    <a:pt x="352043" y="96012"/>
                  </a:moveTo>
                  <a:lnTo>
                    <a:pt x="351281" y="96012"/>
                  </a:lnTo>
                  <a:lnTo>
                    <a:pt x="351281" y="96435"/>
                  </a:lnTo>
                  <a:lnTo>
                    <a:pt x="352043" y="96012"/>
                  </a:lnTo>
                  <a:close/>
                </a:path>
                <a:path w="4109084" h="3889375">
                  <a:moveTo>
                    <a:pt x="476250" y="44195"/>
                  </a:moveTo>
                  <a:lnTo>
                    <a:pt x="470915" y="25907"/>
                  </a:lnTo>
                  <a:lnTo>
                    <a:pt x="459486" y="29718"/>
                  </a:lnTo>
                  <a:lnTo>
                    <a:pt x="444246" y="34289"/>
                  </a:lnTo>
                  <a:lnTo>
                    <a:pt x="429767" y="39623"/>
                  </a:lnTo>
                  <a:lnTo>
                    <a:pt x="414527" y="45719"/>
                  </a:lnTo>
                  <a:lnTo>
                    <a:pt x="400050" y="51815"/>
                  </a:lnTo>
                  <a:lnTo>
                    <a:pt x="398525" y="52577"/>
                  </a:lnTo>
                  <a:lnTo>
                    <a:pt x="406146" y="69341"/>
                  </a:lnTo>
                  <a:lnTo>
                    <a:pt x="406907" y="69341"/>
                  </a:lnTo>
                  <a:lnTo>
                    <a:pt x="421386" y="63245"/>
                  </a:lnTo>
                  <a:lnTo>
                    <a:pt x="435863" y="57912"/>
                  </a:lnTo>
                  <a:lnTo>
                    <a:pt x="450341" y="52844"/>
                  </a:lnTo>
                  <a:lnTo>
                    <a:pt x="450341" y="52577"/>
                  </a:lnTo>
                  <a:lnTo>
                    <a:pt x="465581" y="48006"/>
                  </a:lnTo>
                  <a:lnTo>
                    <a:pt x="476250" y="44195"/>
                  </a:lnTo>
                  <a:close/>
                </a:path>
                <a:path w="4109084" h="3889375">
                  <a:moveTo>
                    <a:pt x="451103" y="52577"/>
                  </a:moveTo>
                  <a:lnTo>
                    <a:pt x="450341" y="52577"/>
                  </a:lnTo>
                  <a:lnTo>
                    <a:pt x="450341" y="52844"/>
                  </a:lnTo>
                  <a:lnTo>
                    <a:pt x="451103" y="52577"/>
                  </a:lnTo>
                  <a:close/>
                </a:path>
                <a:path w="4109084" h="3889375">
                  <a:moveTo>
                    <a:pt x="605789" y="21335"/>
                  </a:moveTo>
                  <a:lnTo>
                    <a:pt x="604265" y="2285"/>
                  </a:lnTo>
                  <a:lnTo>
                    <a:pt x="587501" y="3809"/>
                  </a:lnTo>
                  <a:lnTo>
                    <a:pt x="571500" y="5333"/>
                  </a:lnTo>
                  <a:lnTo>
                    <a:pt x="554736" y="7619"/>
                  </a:lnTo>
                  <a:lnTo>
                    <a:pt x="538734" y="10668"/>
                  </a:lnTo>
                  <a:lnTo>
                    <a:pt x="527303" y="12191"/>
                  </a:lnTo>
                  <a:lnTo>
                    <a:pt x="531113" y="31241"/>
                  </a:lnTo>
                  <a:lnTo>
                    <a:pt x="541781" y="28956"/>
                  </a:lnTo>
                  <a:lnTo>
                    <a:pt x="589788" y="22097"/>
                  </a:lnTo>
                  <a:lnTo>
                    <a:pt x="589788" y="22790"/>
                  </a:lnTo>
                  <a:lnTo>
                    <a:pt x="605789" y="21335"/>
                  </a:lnTo>
                  <a:close/>
                </a:path>
                <a:path w="4109084" h="3889375">
                  <a:moveTo>
                    <a:pt x="589788" y="22790"/>
                  </a:moveTo>
                  <a:lnTo>
                    <a:pt x="589788" y="22097"/>
                  </a:lnTo>
                  <a:lnTo>
                    <a:pt x="589026" y="22859"/>
                  </a:lnTo>
                  <a:lnTo>
                    <a:pt x="589788" y="22790"/>
                  </a:lnTo>
                  <a:close/>
                </a:path>
                <a:path w="4109084" h="3889375">
                  <a:moveTo>
                    <a:pt x="738377" y="19050"/>
                  </a:moveTo>
                  <a:lnTo>
                    <a:pt x="738377" y="0"/>
                  </a:lnTo>
                  <a:lnTo>
                    <a:pt x="662177" y="0"/>
                  </a:lnTo>
                  <a:lnTo>
                    <a:pt x="662177" y="19050"/>
                  </a:lnTo>
                  <a:lnTo>
                    <a:pt x="738377" y="19050"/>
                  </a:lnTo>
                  <a:close/>
                </a:path>
                <a:path w="4109084" h="3889375">
                  <a:moveTo>
                    <a:pt x="871715" y="19050"/>
                  </a:moveTo>
                  <a:lnTo>
                    <a:pt x="871715" y="0"/>
                  </a:lnTo>
                  <a:lnTo>
                    <a:pt x="795515" y="0"/>
                  </a:lnTo>
                  <a:lnTo>
                    <a:pt x="795515" y="19050"/>
                  </a:lnTo>
                  <a:lnTo>
                    <a:pt x="871715" y="19050"/>
                  </a:lnTo>
                  <a:close/>
                </a:path>
                <a:path w="4109084" h="3889375">
                  <a:moveTo>
                    <a:pt x="1005065" y="19050"/>
                  </a:moveTo>
                  <a:lnTo>
                    <a:pt x="1005065" y="0"/>
                  </a:lnTo>
                  <a:lnTo>
                    <a:pt x="928865" y="0"/>
                  </a:lnTo>
                  <a:lnTo>
                    <a:pt x="928865" y="19050"/>
                  </a:lnTo>
                  <a:lnTo>
                    <a:pt x="1005065" y="19050"/>
                  </a:lnTo>
                  <a:close/>
                </a:path>
                <a:path w="4109084" h="3889375">
                  <a:moveTo>
                    <a:pt x="1138415" y="19050"/>
                  </a:moveTo>
                  <a:lnTo>
                    <a:pt x="1138415" y="0"/>
                  </a:lnTo>
                  <a:lnTo>
                    <a:pt x="1062215" y="0"/>
                  </a:lnTo>
                  <a:lnTo>
                    <a:pt x="1062215" y="19050"/>
                  </a:lnTo>
                  <a:lnTo>
                    <a:pt x="1138415" y="19050"/>
                  </a:lnTo>
                  <a:close/>
                </a:path>
                <a:path w="4109084" h="3889375">
                  <a:moveTo>
                    <a:pt x="1271765" y="19050"/>
                  </a:moveTo>
                  <a:lnTo>
                    <a:pt x="1271765" y="0"/>
                  </a:lnTo>
                  <a:lnTo>
                    <a:pt x="1195565" y="0"/>
                  </a:lnTo>
                  <a:lnTo>
                    <a:pt x="1195565" y="19050"/>
                  </a:lnTo>
                  <a:lnTo>
                    <a:pt x="1271765" y="19050"/>
                  </a:lnTo>
                  <a:close/>
                </a:path>
                <a:path w="4109084" h="3889375">
                  <a:moveTo>
                    <a:pt x="1405115" y="19050"/>
                  </a:moveTo>
                  <a:lnTo>
                    <a:pt x="1405115" y="0"/>
                  </a:lnTo>
                  <a:lnTo>
                    <a:pt x="1328915" y="0"/>
                  </a:lnTo>
                  <a:lnTo>
                    <a:pt x="1328915" y="19050"/>
                  </a:lnTo>
                  <a:lnTo>
                    <a:pt x="1405115" y="19050"/>
                  </a:lnTo>
                  <a:close/>
                </a:path>
                <a:path w="4109084" h="3889375">
                  <a:moveTo>
                    <a:pt x="1538465" y="19050"/>
                  </a:moveTo>
                  <a:lnTo>
                    <a:pt x="1538465" y="0"/>
                  </a:lnTo>
                  <a:lnTo>
                    <a:pt x="1462265" y="0"/>
                  </a:lnTo>
                  <a:lnTo>
                    <a:pt x="1462265" y="19050"/>
                  </a:lnTo>
                  <a:lnTo>
                    <a:pt x="1538465" y="19050"/>
                  </a:lnTo>
                  <a:close/>
                </a:path>
                <a:path w="4109084" h="3889375">
                  <a:moveTo>
                    <a:pt x="1671815" y="19050"/>
                  </a:moveTo>
                  <a:lnTo>
                    <a:pt x="1671815" y="0"/>
                  </a:lnTo>
                  <a:lnTo>
                    <a:pt x="1595615" y="0"/>
                  </a:lnTo>
                  <a:lnTo>
                    <a:pt x="1595615" y="19050"/>
                  </a:lnTo>
                  <a:lnTo>
                    <a:pt x="1671815" y="19050"/>
                  </a:lnTo>
                  <a:close/>
                </a:path>
                <a:path w="4109084" h="3889375">
                  <a:moveTo>
                    <a:pt x="1805165" y="19050"/>
                  </a:moveTo>
                  <a:lnTo>
                    <a:pt x="1805165" y="0"/>
                  </a:lnTo>
                  <a:lnTo>
                    <a:pt x="1728965" y="0"/>
                  </a:lnTo>
                  <a:lnTo>
                    <a:pt x="1728965" y="19050"/>
                  </a:lnTo>
                  <a:lnTo>
                    <a:pt x="1805165" y="19050"/>
                  </a:lnTo>
                  <a:close/>
                </a:path>
                <a:path w="4109084" h="3889375">
                  <a:moveTo>
                    <a:pt x="1938515" y="19050"/>
                  </a:moveTo>
                  <a:lnTo>
                    <a:pt x="1938515" y="0"/>
                  </a:lnTo>
                  <a:lnTo>
                    <a:pt x="1862315" y="0"/>
                  </a:lnTo>
                  <a:lnTo>
                    <a:pt x="1862315" y="19050"/>
                  </a:lnTo>
                  <a:lnTo>
                    <a:pt x="1938515" y="19050"/>
                  </a:lnTo>
                  <a:close/>
                </a:path>
                <a:path w="4109084" h="3889375">
                  <a:moveTo>
                    <a:pt x="2071865" y="19050"/>
                  </a:moveTo>
                  <a:lnTo>
                    <a:pt x="2071865" y="0"/>
                  </a:lnTo>
                  <a:lnTo>
                    <a:pt x="1995665" y="0"/>
                  </a:lnTo>
                  <a:lnTo>
                    <a:pt x="1995665" y="19050"/>
                  </a:lnTo>
                  <a:lnTo>
                    <a:pt x="2071865" y="19050"/>
                  </a:lnTo>
                  <a:close/>
                </a:path>
                <a:path w="4109084" h="3889375">
                  <a:moveTo>
                    <a:pt x="2205215" y="19050"/>
                  </a:moveTo>
                  <a:lnTo>
                    <a:pt x="2205215" y="0"/>
                  </a:lnTo>
                  <a:lnTo>
                    <a:pt x="2129015" y="0"/>
                  </a:lnTo>
                  <a:lnTo>
                    <a:pt x="2129015" y="19050"/>
                  </a:lnTo>
                  <a:lnTo>
                    <a:pt x="2205215" y="19050"/>
                  </a:lnTo>
                  <a:close/>
                </a:path>
                <a:path w="4109084" h="3889375">
                  <a:moveTo>
                    <a:pt x="2338565" y="19050"/>
                  </a:moveTo>
                  <a:lnTo>
                    <a:pt x="2338565" y="0"/>
                  </a:lnTo>
                  <a:lnTo>
                    <a:pt x="2262365" y="0"/>
                  </a:lnTo>
                  <a:lnTo>
                    <a:pt x="2262365" y="19050"/>
                  </a:lnTo>
                  <a:lnTo>
                    <a:pt x="2338565" y="19050"/>
                  </a:lnTo>
                  <a:close/>
                </a:path>
                <a:path w="4109084" h="3889375">
                  <a:moveTo>
                    <a:pt x="2471915" y="19050"/>
                  </a:moveTo>
                  <a:lnTo>
                    <a:pt x="2471915" y="0"/>
                  </a:lnTo>
                  <a:lnTo>
                    <a:pt x="2395715" y="0"/>
                  </a:lnTo>
                  <a:lnTo>
                    <a:pt x="2395715" y="19050"/>
                  </a:lnTo>
                  <a:lnTo>
                    <a:pt x="2471915" y="19050"/>
                  </a:lnTo>
                  <a:close/>
                </a:path>
                <a:path w="4109084" h="3889375">
                  <a:moveTo>
                    <a:pt x="2605265" y="19050"/>
                  </a:moveTo>
                  <a:lnTo>
                    <a:pt x="2605265" y="0"/>
                  </a:lnTo>
                  <a:lnTo>
                    <a:pt x="2529065" y="0"/>
                  </a:lnTo>
                  <a:lnTo>
                    <a:pt x="2529065" y="19050"/>
                  </a:lnTo>
                  <a:lnTo>
                    <a:pt x="2605265" y="19050"/>
                  </a:lnTo>
                  <a:close/>
                </a:path>
                <a:path w="4109084" h="3889375">
                  <a:moveTo>
                    <a:pt x="2738616" y="19050"/>
                  </a:moveTo>
                  <a:lnTo>
                    <a:pt x="2738616" y="0"/>
                  </a:lnTo>
                  <a:lnTo>
                    <a:pt x="2662415" y="0"/>
                  </a:lnTo>
                  <a:lnTo>
                    <a:pt x="2662415" y="19050"/>
                  </a:lnTo>
                  <a:lnTo>
                    <a:pt x="2738616" y="19050"/>
                  </a:lnTo>
                  <a:close/>
                </a:path>
                <a:path w="4109084" h="3889375">
                  <a:moveTo>
                    <a:pt x="2871978" y="19050"/>
                  </a:moveTo>
                  <a:lnTo>
                    <a:pt x="2871978" y="0"/>
                  </a:lnTo>
                  <a:lnTo>
                    <a:pt x="2795778" y="0"/>
                  </a:lnTo>
                  <a:lnTo>
                    <a:pt x="2795778" y="19050"/>
                  </a:lnTo>
                  <a:lnTo>
                    <a:pt x="2871978" y="19050"/>
                  </a:lnTo>
                  <a:close/>
                </a:path>
                <a:path w="4109084" h="3889375">
                  <a:moveTo>
                    <a:pt x="3005328" y="19050"/>
                  </a:moveTo>
                  <a:lnTo>
                    <a:pt x="3005328" y="0"/>
                  </a:lnTo>
                  <a:lnTo>
                    <a:pt x="2929128" y="0"/>
                  </a:lnTo>
                  <a:lnTo>
                    <a:pt x="2929128" y="19050"/>
                  </a:lnTo>
                  <a:lnTo>
                    <a:pt x="3005328" y="19050"/>
                  </a:lnTo>
                  <a:close/>
                </a:path>
                <a:path w="4109084" h="3889375">
                  <a:moveTo>
                    <a:pt x="3138676" y="19050"/>
                  </a:moveTo>
                  <a:lnTo>
                    <a:pt x="3138676" y="0"/>
                  </a:lnTo>
                  <a:lnTo>
                    <a:pt x="3062478" y="0"/>
                  </a:lnTo>
                  <a:lnTo>
                    <a:pt x="3062478" y="19050"/>
                  </a:lnTo>
                  <a:lnTo>
                    <a:pt x="3138676" y="19050"/>
                  </a:lnTo>
                  <a:close/>
                </a:path>
                <a:path w="4109084" h="3889375">
                  <a:moveTo>
                    <a:pt x="3272015" y="19050"/>
                  </a:moveTo>
                  <a:lnTo>
                    <a:pt x="3272015" y="0"/>
                  </a:lnTo>
                  <a:lnTo>
                    <a:pt x="3195815" y="0"/>
                  </a:lnTo>
                  <a:lnTo>
                    <a:pt x="3195815" y="19050"/>
                  </a:lnTo>
                  <a:lnTo>
                    <a:pt x="3272015" y="19050"/>
                  </a:lnTo>
                  <a:close/>
                </a:path>
                <a:path w="4109084" h="3889375">
                  <a:moveTo>
                    <a:pt x="3405365" y="19049"/>
                  </a:moveTo>
                  <a:lnTo>
                    <a:pt x="3405365" y="0"/>
                  </a:lnTo>
                  <a:lnTo>
                    <a:pt x="3329165" y="0"/>
                  </a:lnTo>
                  <a:lnTo>
                    <a:pt x="3329165" y="19050"/>
                  </a:lnTo>
                  <a:lnTo>
                    <a:pt x="3405365" y="19049"/>
                  </a:lnTo>
                  <a:close/>
                </a:path>
                <a:path w="4109084" h="3889375">
                  <a:moveTo>
                    <a:pt x="3539490" y="6095"/>
                  </a:moveTo>
                  <a:lnTo>
                    <a:pt x="3537966" y="5333"/>
                  </a:lnTo>
                  <a:lnTo>
                    <a:pt x="3502913" y="2140"/>
                  </a:lnTo>
                  <a:lnTo>
                    <a:pt x="3488435" y="761"/>
                  </a:lnTo>
                  <a:lnTo>
                    <a:pt x="3470909" y="698"/>
                  </a:lnTo>
                  <a:lnTo>
                    <a:pt x="3462515" y="0"/>
                  </a:lnTo>
                  <a:lnTo>
                    <a:pt x="3461766" y="19049"/>
                  </a:lnTo>
                  <a:lnTo>
                    <a:pt x="3470909" y="19811"/>
                  </a:lnTo>
                  <a:lnTo>
                    <a:pt x="3486911" y="19811"/>
                  </a:lnTo>
                  <a:lnTo>
                    <a:pt x="3503676" y="21335"/>
                  </a:lnTo>
                  <a:lnTo>
                    <a:pt x="3519665" y="22859"/>
                  </a:lnTo>
                  <a:lnTo>
                    <a:pt x="3534918" y="24312"/>
                  </a:lnTo>
                  <a:lnTo>
                    <a:pt x="3537191" y="24383"/>
                  </a:lnTo>
                  <a:lnTo>
                    <a:pt x="3539490" y="6095"/>
                  </a:lnTo>
                  <a:close/>
                </a:path>
                <a:path w="4109084" h="3889375">
                  <a:moveTo>
                    <a:pt x="3503676" y="21405"/>
                  </a:moveTo>
                  <a:lnTo>
                    <a:pt x="3502913" y="21335"/>
                  </a:lnTo>
                  <a:lnTo>
                    <a:pt x="3503676" y="21405"/>
                  </a:lnTo>
                  <a:close/>
                </a:path>
                <a:path w="4109084" h="3889375">
                  <a:moveTo>
                    <a:pt x="3670541" y="36575"/>
                  </a:moveTo>
                  <a:lnTo>
                    <a:pt x="3633965" y="25145"/>
                  </a:lnTo>
                  <a:lnTo>
                    <a:pt x="3596640" y="16001"/>
                  </a:lnTo>
                  <a:lnTo>
                    <a:pt x="3592068" y="34289"/>
                  </a:lnTo>
                  <a:lnTo>
                    <a:pt x="3628644" y="43433"/>
                  </a:lnTo>
                  <a:lnTo>
                    <a:pt x="3643871" y="48005"/>
                  </a:lnTo>
                  <a:lnTo>
                    <a:pt x="3643871" y="48230"/>
                  </a:lnTo>
                  <a:lnTo>
                    <a:pt x="3658361" y="52577"/>
                  </a:lnTo>
                  <a:lnTo>
                    <a:pt x="3664445" y="54863"/>
                  </a:lnTo>
                  <a:lnTo>
                    <a:pt x="3670541" y="36575"/>
                  </a:lnTo>
                  <a:close/>
                </a:path>
                <a:path w="4109084" h="3889375">
                  <a:moveTo>
                    <a:pt x="3643871" y="48230"/>
                  </a:moveTo>
                  <a:lnTo>
                    <a:pt x="3643871" y="48005"/>
                  </a:lnTo>
                  <a:lnTo>
                    <a:pt x="3643122" y="48005"/>
                  </a:lnTo>
                  <a:lnTo>
                    <a:pt x="3643871" y="48230"/>
                  </a:lnTo>
                  <a:close/>
                </a:path>
                <a:path w="4109084" h="3889375">
                  <a:moveTo>
                    <a:pt x="3793235" y="94487"/>
                  </a:moveTo>
                  <a:lnTo>
                    <a:pt x="3752087" y="71627"/>
                  </a:lnTo>
                  <a:lnTo>
                    <a:pt x="3724643" y="58673"/>
                  </a:lnTo>
                  <a:lnTo>
                    <a:pt x="3717035" y="75437"/>
                  </a:lnTo>
                  <a:lnTo>
                    <a:pt x="3729990" y="82295"/>
                  </a:lnTo>
                  <a:lnTo>
                    <a:pt x="3743693" y="89153"/>
                  </a:lnTo>
                  <a:lnTo>
                    <a:pt x="3743693" y="88391"/>
                  </a:lnTo>
                  <a:lnTo>
                    <a:pt x="3771137" y="103631"/>
                  </a:lnTo>
                  <a:lnTo>
                    <a:pt x="3771137" y="104080"/>
                  </a:lnTo>
                  <a:lnTo>
                    <a:pt x="3783317" y="111251"/>
                  </a:lnTo>
                  <a:lnTo>
                    <a:pt x="3793235" y="94487"/>
                  </a:lnTo>
                  <a:close/>
                </a:path>
                <a:path w="4109084" h="3889375">
                  <a:moveTo>
                    <a:pt x="3771137" y="104080"/>
                  </a:moveTo>
                  <a:lnTo>
                    <a:pt x="3771137" y="103631"/>
                  </a:lnTo>
                  <a:lnTo>
                    <a:pt x="3770376" y="103631"/>
                  </a:lnTo>
                  <a:lnTo>
                    <a:pt x="3771137" y="104080"/>
                  </a:lnTo>
                  <a:close/>
                </a:path>
                <a:path w="4109084" h="3889375">
                  <a:moveTo>
                    <a:pt x="3900665" y="176021"/>
                  </a:moveTo>
                  <a:lnTo>
                    <a:pt x="3894569" y="169925"/>
                  </a:lnTo>
                  <a:lnTo>
                    <a:pt x="3870959" y="150113"/>
                  </a:lnTo>
                  <a:lnTo>
                    <a:pt x="3858768" y="140207"/>
                  </a:lnTo>
                  <a:lnTo>
                    <a:pt x="3845813" y="130301"/>
                  </a:lnTo>
                  <a:lnTo>
                    <a:pt x="3841242" y="126491"/>
                  </a:lnTo>
                  <a:lnTo>
                    <a:pt x="3829811" y="142493"/>
                  </a:lnTo>
                  <a:lnTo>
                    <a:pt x="3834371" y="145541"/>
                  </a:lnTo>
                  <a:lnTo>
                    <a:pt x="3846576" y="154685"/>
                  </a:lnTo>
                  <a:lnTo>
                    <a:pt x="3858768" y="164591"/>
                  </a:lnTo>
                  <a:lnTo>
                    <a:pt x="3887724" y="189737"/>
                  </a:lnTo>
                  <a:lnTo>
                    <a:pt x="3900665" y="176021"/>
                  </a:lnTo>
                  <a:close/>
                </a:path>
                <a:path w="4109084" h="3889375">
                  <a:moveTo>
                    <a:pt x="3989819" y="278129"/>
                  </a:moveTo>
                  <a:lnTo>
                    <a:pt x="3988295" y="275843"/>
                  </a:lnTo>
                  <a:lnTo>
                    <a:pt x="3979163" y="262889"/>
                  </a:lnTo>
                  <a:lnTo>
                    <a:pt x="3959352" y="238505"/>
                  </a:lnTo>
                  <a:lnTo>
                    <a:pt x="3941063" y="217931"/>
                  </a:lnTo>
                  <a:lnTo>
                    <a:pt x="3927348" y="230123"/>
                  </a:lnTo>
                  <a:lnTo>
                    <a:pt x="3944874" y="250697"/>
                  </a:lnTo>
                  <a:lnTo>
                    <a:pt x="3954767" y="262889"/>
                  </a:lnTo>
                  <a:lnTo>
                    <a:pt x="3954767" y="263050"/>
                  </a:lnTo>
                  <a:lnTo>
                    <a:pt x="3963924" y="274319"/>
                  </a:lnTo>
                  <a:lnTo>
                    <a:pt x="3973068" y="287273"/>
                  </a:lnTo>
                  <a:lnTo>
                    <a:pt x="3973068" y="287674"/>
                  </a:lnTo>
                  <a:lnTo>
                    <a:pt x="3973817" y="288797"/>
                  </a:lnTo>
                  <a:lnTo>
                    <a:pt x="3989819" y="278129"/>
                  </a:lnTo>
                  <a:close/>
                </a:path>
                <a:path w="4109084" h="3889375">
                  <a:moveTo>
                    <a:pt x="3954767" y="263050"/>
                  </a:moveTo>
                  <a:lnTo>
                    <a:pt x="3954767" y="262889"/>
                  </a:lnTo>
                  <a:lnTo>
                    <a:pt x="3954018" y="262127"/>
                  </a:lnTo>
                  <a:lnTo>
                    <a:pt x="3954767" y="263050"/>
                  </a:lnTo>
                  <a:close/>
                </a:path>
                <a:path w="4109084" h="3889375">
                  <a:moveTo>
                    <a:pt x="3973068" y="287674"/>
                  </a:moveTo>
                  <a:lnTo>
                    <a:pt x="3973068" y="287273"/>
                  </a:lnTo>
                  <a:lnTo>
                    <a:pt x="3972293" y="286511"/>
                  </a:lnTo>
                  <a:lnTo>
                    <a:pt x="3973068" y="287674"/>
                  </a:lnTo>
                  <a:close/>
                </a:path>
                <a:path w="4109084" h="3889375">
                  <a:moveTo>
                    <a:pt x="4055363" y="395477"/>
                  </a:moveTo>
                  <a:lnTo>
                    <a:pt x="4050792" y="385571"/>
                  </a:lnTo>
                  <a:lnTo>
                    <a:pt x="4044696" y="371093"/>
                  </a:lnTo>
                  <a:lnTo>
                    <a:pt x="4037076" y="356615"/>
                  </a:lnTo>
                  <a:lnTo>
                    <a:pt x="4030218" y="342899"/>
                  </a:lnTo>
                  <a:lnTo>
                    <a:pt x="4021835" y="329183"/>
                  </a:lnTo>
                  <a:lnTo>
                    <a:pt x="4021074" y="326897"/>
                  </a:lnTo>
                  <a:lnTo>
                    <a:pt x="4004309" y="336041"/>
                  </a:lnTo>
                  <a:lnTo>
                    <a:pt x="4005821" y="338327"/>
                  </a:lnTo>
                  <a:lnTo>
                    <a:pt x="4013441" y="352043"/>
                  </a:lnTo>
                  <a:lnTo>
                    <a:pt x="4020311" y="365759"/>
                  </a:lnTo>
                  <a:lnTo>
                    <a:pt x="4020311" y="364997"/>
                  </a:lnTo>
                  <a:lnTo>
                    <a:pt x="4027170" y="379475"/>
                  </a:lnTo>
                  <a:lnTo>
                    <a:pt x="4034015" y="393191"/>
                  </a:lnTo>
                  <a:lnTo>
                    <a:pt x="4037837" y="403097"/>
                  </a:lnTo>
                  <a:lnTo>
                    <a:pt x="4055363" y="395477"/>
                  </a:lnTo>
                  <a:close/>
                </a:path>
                <a:path w="4109084" h="3889375">
                  <a:moveTo>
                    <a:pt x="4095750" y="525017"/>
                  </a:moveTo>
                  <a:lnTo>
                    <a:pt x="4095750" y="522731"/>
                  </a:lnTo>
                  <a:lnTo>
                    <a:pt x="4091940" y="506729"/>
                  </a:lnTo>
                  <a:lnTo>
                    <a:pt x="4088117" y="491489"/>
                  </a:lnTo>
                  <a:lnTo>
                    <a:pt x="4084320" y="475487"/>
                  </a:lnTo>
                  <a:lnTo>
                    <a:pt x="4079748" y="460247"/>
                  </a:lnTo>
                  <a:lnTo>
                    <a:pt x="4075937" y="449579"/>
                  </a:lnTo>
                  <a:lnTo>
                    <a:pt x="4058411" y="455675"/>
                  </a:lnTo>
                  <a:lnTo>
                    <a:pt x="4066019" y="480821"/>
                  </a:lnTo>
                  <a:lnTo>
                    <a:pt x="4073652" y="511301"/>
                  </a:lnTo>
                  <a:lnTo>
                    <a:pt x="4076700" y="526541"/>
                  </a:lnTo>
                  <a:lnTo>
                    <a:pt x="4077461" y="528065"/>
                  </a:lnTo>
                  <a:lnTo>
                    <a:pt x="4095750" y="525017"/>
                  </a:lnTo>
                  <a:close/>
                </a:path>
                <a:path w="4109084" h="3889375">
                  <a:moveTo>
                    <a:pt x="4108691" y="659129"/>
                  </a:moveTo>
                  <a:lnTo>
                    <a:pt x="4108691" y="637793"/>
                  </a:lnTo>
                  <a:lnTo>
                    <a:pt x="4107167" y="604265"/>
                  </a:lnTo>
                  <a:lnTo>
                    <a:pt x="4105643" y="587501"/>
                  </a:lnTo>
                  <a:lnTo>
                    <a:pt x="4104894" y="582167"/>
                  </a:lnTo>
                  <a:lnTo>
                    <a:pt x="4085844" y="583691"/>
                  </a:lnTo>
                  <a:lnTo>
                    <a:pt x="4086593" y="589787"/>
                  </a:lnTo>
                  <a:lnTo>
                    <a:pt x="4088117" y="605789"/>
                  </a:lnTo>
                  <a:lnTo>
                    <a:pt x="4089641" y="638555"/>
                  </a:lnTo>
                  <a:lnTo>
                    <a:pt x="4089641" y="659129"/>
                  </a:lnTo>
                  <a:lnTo>
                    <a:pt x="4108691" y="659129"/>
                  </a:lnTo>
                  <a:close/>
                </a:path>
                <a:path w="4109084" h="3889375">
                  <a:moveTo>
                    <a:pt x="4108691" y="792479"/>
                  </a:moveTo>
                  <a:lnTo>
                    <a:pt x="4108691" y="716279"/>
                  </a:lnTo>
                  <a:lnTo>
                    <a:pt x="4089641" y="716279"/>
                  </a:lnTo>
                  <a:lnTo>
                    <a:pt x="4089641" y="792479"/>
                  </a:lnTo>
                  <a:lnTo>
                    <a:pt x="4108691" y="792479"/>
                  </a:lnTo>
                  <a:close/>
                </a:path>
                <a:path w="4109084" h="3889375">
                  <a:moveTo>
                    <a:pt x="4108691" y="925829"/>
                  </a:moveTo>
                  <a:lnTo>
                    <a:pt x="4108691" y="849629"/>
                  </a:lnTo>
                  <a:lnTo>
                    <a:pt x="4089641" y="849629"/>
                  </a:lnTo>
                  <a:lnTo>
                    <a:pt x="4089641" y="925829"/>
                  </a:lnTo>
                  <a:lnTo>
                    <a:pt x="4108691" y="925829"/>
                  </a:lnTo>
                  <a:close/>
                </a:path>
                <a:path w="4109084" h="3889375">
                  <a:moveTo>
                    <a:pt x="4108691" y="1059179"/>
                  </a:moveTo>
                  <a:lnTo>
                    <a:pt x="4108691" y="982979"/>
                  </a:lnTo>
                  <a:lnTo>
                    <a:pt x="4089641" y="982979"/>
                  </a:lnTo>
                  <a:lnTo>
                    <a:pt x="4089641" y="1059179"/>
                  </a:lnTo>
                  <a:lnTo>
                    <a:pt x="4108691" y="1059179"/>
                  </a:lnTo>
                  <a:close/>
                </a:path>
                <a:path w="4109084" h="3889375">
                  <a:moveTo>
                    <a:pt x="4108691" y="1192529"/>
                  </a:moveTo>
                  <a:lnTo>
                    <a:pt x="4108691" y="1116329"/>
                  </a:lnTo>
                  <a:lnTo>
                    <a:pt x="4089641" y="1116329"/>
                  </a:lnTo>
                  <a:lnTo>
                    <a:pt x="4089641" y="1192529"/>
                  </a:lnTo>
                  <a:lnTo>
                    <a:pt x="4108691" y="1192529"/>
                  </a:lnTo>
                  <a:close/>
                </a:path>
                <a:path w="4109084" h="3889375">
                  <a:moveTo>
                    <a:pt x="4108691" y="1325879"/>
                  </a:moveTo>
                  <a:lnTo>
                    <a:pt x="4108691" y="1249679"/>
                  </a:lnTo>
                  <a:lnTo>
                    <a:pt x="4089641" y="1249679"/>
                  </a:lnTo>
                  <a:lnTo>
                    <a:pt x="4089641" y="1325879"/>
                  </a:lnTo>
                  <a:lnTo>
                    <a:pt x="4108691" y="1325879"/>
                  </a:lnTo>
                  <a:close/>
                </a:path>
                <a:path w="4109084" h="3889375">
                  <a:moveTo>
                    <a:pt x="4108691" y="1459229"/>
                  </a:moveTo>
                  <a:lnTo>
                    <a:pt x="4108691" y="1383029"/>
                  </a:lnTo>
                  <a:lnTo>
                    <a:pt x="4089641" y="1383029"/>
                  </a:lnTo>
                  <a:lnTo>
                    <a:pt x="4089641" y="1459229"/>
                  </a:lnTo>
                  <a:lnTo>
                    <a:pt x="4108691" y="1459229"/>
                  </a:lnTo>
                  <a:close/>
                </a:path>
                <a:path w="4109084" h="3889375">
                  <a:moveTo>
                    <a:pt x="4108691" y="1592579"/>
                  </a:moveTo>
                  <a:lnTo>
                    <a:pt x="4108691" y="1516379"/>
                  </a:lnTo>
                  <a:lnTo>
                    <a:pt x="4089641" y="1516379"/>
                  </a:lnTo>
                  <a:lnTo>
                    <a:pt x="4089641" y="1592579"/>
                  </a:lnTo>
                  <a:lnTo>
                    <a:pt x="4108691" y="1592579"/>
                  </a:lnTo>
                  <a:close/>
                </a:path>
                <a:path w="4109084" h="3889375">
                  <a:moveTo>
                    <a:pt x="4108691" y="1725929"/>
                  </a:moveTo>
                  <a:lnTo>
                    <a:pt x="4108691" y="1649729"/>
                  </a:lnTo>
                  <a:lnTo>
                    <a:pt x="4089641" y="1649729"/>
                  </a:lnTo>
                  <a:lnTo>
                    <a:pt x="4089641" y="1725929"/>
                  </a:lnTo>
                  <a:lnTo>
                    <a:pt x="4108691" y="1725929"/>
                  </a:lnTo>
                  <a:close/>
                </a:path>
                <a:path w="4109084" h="3889375">
                  <a:moveTo>
                    <a:pt x="4108691" y="1859279"/>
                  </a:moveTo>
                  <a:lnTo>
                    <a:pt x="4108691" y="1783079"/>
                  </a:lnTo>
                  <a:lnTo>
                    <a:pt x="4089641" y="1783079"/>
                  </a:lnTo>
                  <a:lnTo>
                    <a:pt x="4089641" y="1859279"/>
                  </a:lnTo>
                  <a:lnTo>
                    <a:pt x="4108691" y="1859279"/>
                  </a:lnTo>
                  <a:close/>
                </a:path>
                <a:path w="4109084" h="3889375">
                  <a:moveTo>
                    <a:pt x="4108691" y="1992629"/>
                  </a:moveTo>
                  <a:lnTo>
                    <a:pt x="4108691" y="1916429"/>
                  </a:lnTo>
                  <a:lnTo>
                    <a:pt x="4089641" y="1916429"/>
                  </a:lnTo>
                  <a:lnTo>
                    <a:pt x="4089641" y="1992629"/>
                  </a:lnTo>
                  <a:lnTo>
                    <a:pt x="4108691" y="1992629"/>
                  </a:lnTo>
                  <a:close/>
                </a:path>
                <a:path w="4109084" h="3889375">
                  <a:moveTo>
                    <a:pt x="4108691" y="2125979"/>
                  </a:moveTo>
                  <a:lnTo>
                    <a:pt x="4108691" y="2049779"/>
                  </a:lnTo>
                  <a:lnTo>
                    <a:pt x="4089641" y="2049779"/>
                  </a:lnTo>
                  <a:lnTo>
                    <a:pt x="4089641" y="2125979"/>
                  </a:lnTo>
                  <a:lnTo>
                    <a:pt x="4108691" y="2125979"/>
                  </a:lnTo>
                  <a:close/>
                </a:path>
                <a:path w="4109084" h="3889375">
                  <a:moveTo>
                    <a:pt x="4108691" y="2259329"/>
                  </a:moveTo>
                  <a:lnTo>
                    <a:pt x="4108691" y="2183129"/>
                  </a:lnTo>
                  <a:lnTo>
                    <a:pt x="4089641" y="2183129"/>
                  </a:lnTo>
                  <a:lnTo>
                    <a:pt x="4089641" y="2259329"/>
                  </a:lnTo>
                  <a:lnTo>
                    <a:pt x="4108691" y="2259329"/>
                  </a:lnTo>
                  <a:close/>
                </a:path>
                <a:path w="4109084" h="3889375">
                  <a:moveTo>
                    <a:pt x="4108691" y="2392679"/>
                  </a:moveTo>
                  <a:lnTo>
                    <a:pt x="4108691" y="2316479"/>
                  </a:lnTo>
                  <a:lnTo>
                    <a:pt x="4089641" y="2316479"/>
                  </a:lnTo>
                  <a:lnTo>
                    <a:pt x="4089641" y="2392679"/>
                  </a:lnTo>
                  <a:lnTo>
                    <a:pt x="4108691" y="2392679"/>
                  </a:lnTo>
                  <a:close/>
                </a:path>
                <a:path w="4109084" h="3889375">
                  <a:moveTo>
                    <a:pt x="4108691" y="2526029"/>
                  </a:moveTo>
                  <a:lnTo>
                    <a:pt x="4108691" y="2449829"/>
                  </a:lnTo>
                  <a:lnTo>
                    <a:pt x="4089641" y="2449829"/>
                  </a:lnTo>
                  <a:lnTo>
                    <a:pt x="4089641" y="2526029"/>
                  </a:lnTo>
                  <a:lnTo>
                    <a:pt x="4108691" y="2526029"/>
                  </a:lnTo>
                  <a:close/>
                </a:path>
                <a:path w="4109084" h="3889375">
                  <a:moveTo>
                    <a:pt x="4108691" y="2659379"/>
                  </a:moveTo>
                  <a:lnTo>
                    <a:pt x="4108691" y="2583179"/>
                  </a:lnTo>
                  <a:lnTo>
                    <a:pt x="4089641" y="2583179"/>
                  </a:lnTo>
                  <a:lnTo>
                    <a:pt x="4089641" y="2659379"/>
                  </a:lnTo>
                  <a:lnTo>
                    <a:pt x="4108691" y="2659379"/>
                  </a:lnTo>
                  <a:close/>
                </a:path>
                <a:path w="4109084" h="3889375">
                  <a:moveTo>
                    <a:pt x="4108691" y="2792729"/>
                  </a:moveTo>
                  <a:lnTo>
                    <a:pt x="4108691" y="2716529"/>
                  </a:lnTo>
                  <a:lnTo>
                    <a:pt x="4089641" y="2716529"/>
                  </a:lnTo>
                  <a:lnTo>
                    <a:pt x="4089641" y="2792729"/>
                  </a:lnTo>
                  <a:lnTo>
                    <a:pt x="4108691" y="2792729"/>
                  </a:lnTo>
                  <a:close/>
                </a:path>
                <a:path w="4109084" h="3889375">
                  <a:moveTo>
                    <a:pt x="4108691" y="2926079"/>
                  </a:moveTo>
                  <a:lnTo>
                    <a:pt x="4108691" y="2849879"/>
                  </a:lnTo>
                  <a:lnTo>
                    <a:pt x="4089641" y="2849879"/>
                  </a:lnTo>
                  <a:lnTo>
                    <a:pt x="4089641" y="2926079"/>
                  </a:lnTo>
                  <a:lnTo>
                    <a:pt x="4108691" y="2926079"/>
                  </a:lnTo>
                  <a:close/>
                </a:path>
                <a:path w="4109084" h="3889375">
                  <a:moveTo>
                    <a:pt x="4108691" y="3059429"/>
                  </a:moveTo>
                  <a:lnTo>
                    <a:pt x="4108691" y="2983229"/>
                  </a:lnTo>
                  <a:lnTo>
                    <a:pt x="4089641" y="2983229"/>
                  </a:lnTo>
                  <a:lnTo>
                    <a:pt x="4089641" y="3059429"/>
                  </a:lnTo>
                  <a:lnTo>
                    <a:pt x="4108691" y="3059429"/>
                  </a:lnTo>
                  <a:close/>
                </a:path>
                <a:path w="4109084" h="3889375">
                  <a:moveTo>
                    <a:pt x="4108691" y="3192779"/>
                  </a:moveTo>
                  <a:lnTo>
                    <a:pt x="4108691" y="3116579"/>
                  </a:lnTo>
                  <a:lnTo>
                    <a:pt x="4089641" y="3116579"/>
                  </a:lnTo>
                  <a:lnTo>
                    <a:pt x="4089641" y="3192779"/>
                  </a:lnTo>
                  <a:lnTo>
                    <a:pt x="4108691" y="3192779"/>
                  </a:lnTo>
                  <a:close/>
                </a:path>
                <a:path w="4109084" h="3889375">
                  <a:moveTo>
                    <a:pt x="4108691" y="3251454"/>
                  </a:moveTo>
                  <a:lnTo>
                    <a:pt x="4108691" y="3249929"/>
                  </a:lnTo>
                  <a:lnTo>
                    <a:pt x="4089641" y="3249929"/>
                  </a:lnTo>
                  <a:lnTo>
                    <a:pt x="4089641" y="3250691"/>
                  </a:lnTo>
                  <a:lnTo>
                    <a:pt x="4088117" y="3283457"/>
                  </a:lnTo>
                  <a:lnTo>
                    <a:pt x="4085069" y="3315461"/>
                  </a:lnTo>
                  <a:lnTo>
                    <a:pt x="4083545" y="3324605"/>
                  </a:lnTo>
                  <a:lnTo>
                    <a:pt x="4102595" y="3326891"/>
                  </a:lnTo>
                  <a:lnTo>
                    <a:pt x="4103370" y="3317747"/>
                  </a:lnTo>
                  <a:lnTo>
                    <a:pt x="4105643" y="3301745"/>
                  </a:lnTo>
                  <a:lnTo>
                    <a:pt x="4107167" y="3284981"/>
                  </a:lnTo>
                  <a:lnTo>
                    <a:pt x="4108691" y="3251454"/>
                  </a:lnTo>
                  <a:close/>
                </a:path>
                <a:path w="4109084" h="3889375">
                  <a:moveTo>
                    <a:pt x="4056887" y="3453640"/>
                  </a:moveTo>
                  <a:lnTo>
                    <a:pt x="4056887" y="3438143"/>
                  </a:lnTo>
                  <a:lnTo>
                    <a:pt x="4051541" y="3451859"/>
                  </a:lnTo>
                  <a:lnTo>
                    <a:pt x="4056887" y="3453640"/>
                  </a:lnTo>
                  <a:close/>
                </a:path>
                <a:path w="4109084" h="3889375">
                  <a:moveTo>
                    <a:pt x="4091940" y="3384041"/>
                  </a:moveTo>
                  <a:lnTo>
                    <a:pt x="4073652" y="3379469"/>
                  </a:lnTo>
                  <a:lnTo>
                    <a:pt x="4069842" y="3393947"/>
                  </a:lnTo>
                  <a:lnTo>
                    <a:pt x="4069842" y="3393185"/>
                  </a:lnTo>
                  <a:lnTo>
                    <a:pt x="4066019" y="3408425"/>
                  </a:lnTo>
                  <a:lnTo>
                    <a:pt x="4061459" y="3423666"/>
                  </a:lnTo>
                  <a:lnTo>
                    <a:pt x="4056126" y="3438905"/>
                  </a:lnTo>
                  <a:lnTo>
                    <a:pt x="4056887" y="3438143"/>
                  </a:lnTo>
                  <a:lnTo>
                    <a:pt x="4056887" y="3453640"/>
                  </a:lnTo>
                  <a:lnTo>
                    <a:pt x="4069842" y="3457955"/>
                  </a:lnTo>
                  <a:lnTo>
                    <a:pt x="4074413" y="3445001"/>
                  </a:lnTo>
                  <a:lnTo>
                    <a:pt x="4079748" y="3428999"/>
                  </a:lnTo>
                  <a:lnTo>
                    <a:pt x="4084320" y="3413759"/>
                  </a:lnTo>
                  <a:lnTo>
                    <a:pt x="4088117" y="3398519"/>
                  </a:lnTo>
                  <a:lnTo>
                    <a:pt x="4091940" y="3384041"/>
                  </a:lnTo>
                  <a:close/>
                </a:path>
                <a:path w="4109084" h="3889375">
                  <a:moveTo>
                    <a:pt x="4047744" y="3511295"/>
                  </a:moveTo>
                  <a:lnTo>
                    <a:pt x="4030218" y="3503675"/>
                  </a:lnTo>
                  <a:lnTo>
                    <a:pt x="4027170" y="3510533"/>
                  </a:lnTo>
                  <a:lnTo>
                    <a:pt x="4027170" y="3509771"/>
                  </a:lnTo>
                  <a:lnTo>
                    <a:pt x="4020311" y="3524249"/>
                  </a:lnTo>
                  <a:lnTo>
                    <a:pt x="4013441" y="3537966"/>
                  </a:lnTo>
                  <a:lnTo>
                    <a:pt x="4013441" y="3537204"/>
                  </a:lnTo>
                  <a:lnTo>
                    <a:pt x="3998213" y="3564635"/>
                  </a:lnTo>
                  <a:lnTo>
                    <a:pt x="3998213" y="3563873"/>
                  </a:lnTo>
                  <a:lnTo>
                    <a:pt x="3994391" y="3569207"/>
                  </a:lnTo>
                  <a:lnTo>
                    <a:pt x="4010393" y="3579875"/>
                  </a:lnTo>
                  <a:lnTo>
                    <a:pt x="4014216" y="3573779"/>
                  </a:lnTo>
                  <a:lnTo>
                    <a:pt x="4030218" y="3546347"/>
                  </a:lnTo>
                  <a:lnTo>
                    <a:pt x="4037076" y="3532631"/>
                  </a:lnTo>
                  <a:lnTo>
                    <a:pt x="4044696" y="3518154"/>
                  </a:lnTo>
                  <a:lnTo>
                    <a:pt x="4047744" y="3511295"/>
                  </a:lnTo>
                  <a:close/>
                </a:path>
                <a:path w="4109084" h="3889375">
                  <a:moveTo>
                    <a:pt x="3925061" y="3683507"/>
                  </a:moveTo>
                  <a:lnTo>
                    <a:pt x="3925061" y="3662171"/>
                  </a:lnTo>
                  <a:lnTo>
                    <a:pt x="3914394" y="3672840"/>
                  </a:lnTo>
                  <a:lnTo>
                    <a:pt x="3925061" y="3683507"/>
                  </a:lnTo>
                  <a:close/>
                </a:path>
                <a:path w="4109084" h="3889375">
                  <a:moveTo>
                    <a:pt x="3954767" y="3656172"/>
                  </a:moveTo>
                  <a:lnTo>
                    <a:pt x="3954767" y="3627119"/>
                  </a:lnTo>
                  <a:lnTo>
                    <a:pt x="3944874" y="3639311"/>
                  </a:lnTo>
                  <a:lnTo>
                    <a:pt x="3944874" y="3638549"/>
                  </a:lnTo>
                  <a:lnTo>
                    <a:pt x="3924300" y="3662171"/>
                  </a:lnTo>
                  <a:lnTo>
                    <a:pt x="3925061" y="3662171"/>
                  </a:lnTo>
                  <a:lnTo>
                    <a:pt x="3925061" y="3683507"/>
                  </a:lnTo>
                  <a:lnTo>
                    <a:pt x="3928109" y="3686555"/>
                  </a:lnTo>
                  <a:lnTo>
                    <a:pt x="3938765" y="3675125"/>
                  </a:lnTo>
                  <a:lnTo>
                    <a:pt x="3954767" y="3656172"/>
                  </a:lnTo>
                  <a:close/>
                </a:path>
                <a:path w="4109084" h="3889375">
                  <a:moveTo>
                    <a:pt x="3977640" y="3627119"/>
                  </a:moveTo>
                  <a:lnTo>
                    <a:pt x="3963161" y="3615690"/>
                  </a:lnTo>
                  <a:lnTo>
                    <a:pt x="3954018" y="3627119"/>
                  </a:lnTo>
                  <a:lnTo>
                    <a:pt x="3954767" y="3627119"/>
                  </a:lnTo>
                  <a:lnTo>
                    <a:pt x="3954767" y="3656172"/>
                  </a:lnTo>
                  <a:lnTo>
                    <a:pt x="3959352" y="3650741"/>
                  </a:lnTo>
                  <a:lnTo>
                    <a:pt x="3969245" y="3638549"/>
                  </a:lnTo>
                  <a:lnTo>
                    <a:pt x="3977640" y="3627119"/>
                  </a:lnTo>
                  <a:close/>
                </a:path>
                <a:path w="4109084" h="3889375">
                  <a:moveTo>
                    <a:pt x="3886200" y="3726179"/>
                  </a:moveTo>
                  <a:lnTo>
                    <a:pt x="3873233" y="3711701"/>
                  </a:lnTo>
                  <a:lnTo>
                    <a:pt x="3858768" y="3725417"/>
                  </a:lnTo>
                  <a:lnTo>
                    <a:pt x="3858768" y="3724655"/>
                  </a:lnTo>
                  <a:lnTo>
                    <a:pt x="3846576" y="3734561"/>
                  </a:lnTo>
                  <a:lnTo>
                    <a:pt x="3822192" y="3752849"/>
                  </a:lnTo>
                  <a:lnTo>
                    <a:pt x="3814572" y="3758183"/>
                  </a:lnTo>
                  <a:lnTo>
                    <a:pt x="3825240" y="3774185"/>
                  </a:lnTo>
                  <a:lnTo>
                    <a:pt x="3833622" y="3768851"/>
                  </a:lnTo>
                  <a:lnTo>
                    <a:pt x="3845813" y="3758945"/>
                  </a:lnTo>
                  <a:lnTo>
                    <a:pt x="3858768" y="3749801"/>
                  </a:lnTo>
                  <a:lnTo>
                    <a:pt x="3870959" y="3739895"/>
                  </a:lnTo>
                  <a:lnTo>
                    <a:pt x="3886200" y="3726179"/>
                  </a:lnTo>
                  <a:close/>
                </a:path>
                <a:path w="4109084" h="3889375">
                  <a:moveTo>
                    <a:pt x="3716274" y="3834544"/>
                  </a:moveTo>
                  <a:lnTo>
                    <a:pt x="3716274" y="3813809"/>
                  </a:lnTo>
                  <a:lnTo>
                    <a:pt x="3701783" y="3820667"/>
                  </a:lnTo>
                  <a:lnTo>
                    <a:pt x="3701783" y="3819905"/>
                  </a:lnTo>
                  <a:lnTo>
                    <a:pt x="3699509" y="3821429"/>
                  </a:lnTo>
                  <a:lnTo>
                    <a:pt x="3706368" y="3838955"/>
                  </a:lnTo>
                  <a:lnTo>
                    <a:pt x="3709416" y="3837431"/>
                  </a:lnTo>
                  <a:lnTo>
                    <a:pt x="3716274" y="3834544"/>
                  </a:lnTo>
                  <a:close/>
                </a:path>
                <a:path w="4109084" h="3889375">
                  <a:moveTo>
                    <a:pt x="3775709" y="3804666"/>
                  </a:moveTo>
                  <a:lnTo>
                    <a:pt x="3766566" y="3787901"/>
                  </a:lnTo>
                  <a:lnTo>
                    <a:pt x="3757422" y="3793235"/>
                  </a:lnTo>
                  <a:lnTo>
                    <a:pt x="3743693" y="3800855"/>
                  </a:lnTo>
                  <a:lnTo>
                    <a:pt x="3729990" y="3807713"/>
                  </a:lnTo>
                  <a:lnTo>
                    <a:pt x="3715511" y="3813809"/>
                  </a:lnTo>
                  <a:lnTo>
                    <a:pt x="3716274" y="3813809"/>
                  </a:lnTo>
                  <a:lnTo>
                    <a:pt x="3716274" y="3834544"/>
                  </a:lnTo>
                  <a:lnTo>
                    <a:pt x="3723894" y="3831335"/>
                  </a:lnTo>
                  <a:lnTo>
                    <a:pt x="3738372" y="3824478"/>
                  </a:lnTo>
                  <a:lnTo>
                    <a:pt x="3752087" y="3817619"/>
                  </a:lnTo>
                  <a:lnTo>
                    <a:pt x="3766566" y="3809999"/>
                  </a:lnTo>
                  <a:lnTo>
                    <a:pt x="3775709" y="3804666"/>
                  </a:lnTo>
                  <a:close/>
                </a:path>
                <a:path w="4109084" h="3889375">
                  <a:moveTo>
                    <a:pt x="3598163" y="3853433"/>
                  </a:moveTo>
                  <a:lnTo>
                    <a:pt x="3582161" y="3857243"/>
                  </a:lnTo>
                  <a:lnTo>
                    <a:pt x="3573767" y="3858767"/>
                  </a:lnTo>
                  <a:lnTo>
                    <a:pt x="3577590" y="3877817"/>
                  </a:lnTo>
                  <a:lnTo>
                    <a:pt x="3585972" y="3875531"/>
                  </a:lnTo>
                  <a:lnTo>
                    <a:pt x="3597402" y="3873354"/>
                  </a:lnTo>
                  <a:lnTo>
                    <a:pt x="3597402" y="3854195"/>
                  </a:lnTo>
                  <a:lnTo>
                    <a:pt x="3598163" y="3853433"/>
                  </a:lnTo>
                  <a:close/>
                </a:path>
                <a:path w="4109084" h="3889375">
                  <a:moveTo>
                    <a:pt x="3628644" y="3865473"/>
                  </a:moveTo>
                  <a:lnTo>
                    <a:pt x="3628644" y="3845813"/>
                  </a:lnTo>
                  <a:lnTo>
                    <a:pt x="3613391" y="3850385"/>
                  </a:lnTo>
                  <a:lnTo>
                    <a:pt x="3597402" y="3854195"/>
                  </a:lnTo>
                  <a:lnTo>
                    <a:pt x="3597402" y="3873354"/>
                  </a:lnTo>
                  <a:lnTo>
                    <a:pt x="3601974" y="3872483"/>
                  </a:lnTo>
                  <a:lnTo>
                    <a:pt x="3617976" y="3868673"/>
                  </a:lnTo>
                  <a:lnTo>
                    <a:pt x="3628644" y="3865473"/>
                  </a:lnTo>
                  <a:close/>
                </a:path>
                <a:path w="4109084" h="3889375">
                  <a:moveTo>
                    <a:pt x="3652266" y="3858767"/>
                  </a:moveTo>
                  <a:lnTo>
                    <a:pt x="3646170" y="3840479"/>
                  </a:lnTo>
                  <a:lnTo>
                    <a:pt x="3643122" y="3841241"/>
                  </a:lnTo>
                  <a:lnTo>
                    <a:pt x="3627869" y="3845813"/>
                  </a:lnTo>
                  <a:lnTo>
                    <a:pt x="3628644" y="3845813"/>
                  </a:lnTo>
                  <a:lnTo>
                    <a:pt x="3628644" y="3865473"/>
                  </a:lnTo>
                  <a:lnTo>
                    <a:pt x="3633216" y="3864101"/>
                  </a:lnTo>
                  <a:lnTo>
                    <a:pt x="3649218" y="3859529"/>
                  </a:lnTo>
                  <a:lnTo>
                    <a:pt x="3652266" y="3858767"/>
                  </a:lnTo>
                  <a:close/>
                </a:path>
                <a:path w="4109084" h="3889375">
                  <a:moveTo>
                    <a:pt x="3503676" y="3887031"/>
                  </a:moveTo>
                  <a:lnTo>
                    <a:pt x="3503676" y="3867911"/>
                  </a:lnTo>
                  <a:lnTo>
                    <a:pt x="3486911" y="3869435"/>
                  </a:lnTo>
                  <a:lnTo>
                    <a:pt x="3470909" y="3870197"/>
                  </a:lnTo>
                  <a:lnTo>
                    <a:pt x="3442716" y="3870197"/>
                  </a:lnTo>
                  <a:lnTo>
                    <a:pt x="3442716" y="3889247"/>
                  </a:lnTo>
                  <a:lnTo>
                    <a:pt x="3470909" y="3889247"/>
                  </a:lnTo>
                  <a:lnTo>
                    <a:pt x="3487674" y="3888485"/>
                  </a:lnTo>
                  <a:lnTo>
                    <a:pt x="3503676" y="3887031"/>
                  </a:lnTo>
                  <a:close/>
                </a:path>
                <a:path w="4109084" h="3889375">
                  <a:moveTo>
                    <a:pt x="3519665" y="3886199"/>
                  </a:moveTo>
                  <a:lnTo>
                    <a:pt x="3518141" y="3867149"/>
                  </a:lnTo>
                  <a:lnTo>
                    <a:pt x="3502913" y="3867911"/>
                  </a:lnTo>
                  <a:lnTo>
                    <a:pt x="3503676" y="3867911"/>
                  </a:lnTo>
                  <a:lnTo>
                    <a:pt x="3503676" y="3887031"/>
                  </a:lnTo>
                  <a:lnTo>
                    <a:pt x="3504437" y="3886961"/>
                  </a:lnTo>
                  <a:lnTo>
                    <a:pt x="3519665" y="3886199"/>
                  </a:lnTo>
                  <a:close/>
                </a:path>
                <a:path w="4109084" h="3889375">
                  <a:moveTo>
                    <a:pt x="3385566" y="3889247"/>
                  </a:moveTo>
                  <a:lnTo>
                    <a:pt x="3385566" y="3870197"/>
                  </a:lnTo>
                  <a:lnTo>
                    <a:pt x="3309366" y="3870197"/>
                  </a:lnTo>
                  <a:lnTo>
                    <a:pt x="3309366" y="3889247"/>
                  </a:lnTo>
                  <a:lnTo>
                    <a:pt x="3385566" y="3889247"/>
                  </a:lnTo>
                  <a:close/>
                </a:path>
                <a:path w="4109084" h="3889375">
                  <a:moveTo>
                    <a:pt x="3252216" y="3889247"/>
                  </a:moveTo>
                  <a:lnTo>
                    <a:pt x="3252216" y="3870197"/>
                  </a:lnTo>
                  <a:lnTo>
                    <a:pt x="3176016" y="3870197"/>
                  </a:lnTo>
                  <a:lnTo>
                    <a:pt x="3176016" y="3889247"/>
                  </a:lnTo>
                  <a:lnTo>
                    <a:pt x="3252216" y="3889247"/>
                  </a:lnTo>
                  <a:close/>
                </a:path>
                <a:path w="4109084" h="3889375">
                  <a:moveTo>
                    <a:pt x="3118866" y="3889247"/>
                  </a:moveTo>
                  <a:lnTo>
                    <a:pt x="3118866" y="3870197"/>
                  </a:lnTo>
                  <a:lnTo>
                    <a:pt x="3042666" y="3870197"/>
                  </a:lnTo>
                  <a:lnTo>
                    <a:pt x="3042666" y="3889247"/>
                  </a:lnTo>
                  <a:lnTo>
                    <a:pt x="3118866" y="3889247"/>
                  </a:lnTo>
                  <a:close/>
                </a:path>
                <a:path w="4109084" h="3889375">
                  <a:moveTo>
                    <a:pt x="2985516" y="3889247"/>
                  </a:moveTo>
                  <a:lnTo>
                    <a:pt x="2985516" y="3870197"/>
                  </a:lnTo>
                  <a:lnTo>
                    <a:pt x="2909316" y="3870197"/>
                  </a:lnTo>
                  <a:lnTo>
                    <a:pt x="2909316" y="3889247"/>
                  </a:lnTo>
                  <a:lnTo>
                    <a:pt x="2985516" y="3889247"/>
                  </a:lnTo>
                  <a:close/>
                </a:path>
                <a:path w="4109084" h="3889375">
                  <a:moveTo>
                    <a:pt x="2852166" y="3889247"/>
                  </a:moveTo>
                  <a:lnTo>
                    <a:pt x="2852166" y="3870197"/>
                  </a:lnTo>
                  <a:lnTo>
                    <a:pt x="2775966" y="3870197"/>
                  </a:lnTo>
                  <a:lnTo>
                    <a:pt x="2775966" y="3889247"/>
                  </a:lnTo>
                  <a:lnTo>
                    <a:pt x="2852166" y="3889247"/>
                  </a:lnTo>
                  <a:close/>
                </a:path>
                <a:path w="4109084" h="3889375">
                  <a:moveTo>
                    <a:pt x="2718816" y="3889247"/>
                  </a:moveTo>
                  <a:lnTo>
                    <a:pt x="2718816" y="3870197"/>
                  </a:lnTo>
                  <a:lnTo>
                    <a:pt x="2642616" y="3870197"/>
                  </a:lnTo>
                  <a:lnTo>
                    <a:pt x="2642616" y="3889247"/>
                  </a:lnTo>
                  <a:lnTo>
                    <a:pt x="2718816" y="3889247"/>
                  </a:lnTo>
                  <a:close/>
                </a:path>
                <a:path w="4109084" h="3889375">
                  <a:moveTo>
                    <a:pt x="2585466" y="3889247"/>
                  </a:moveTo>
                  <a:lnTo>
                    <a:pt x="2585466" y="3870197"/>
                  </a:lnTo>
                  <a:lnTo>
                    <a:pt x="2509266" y="3870197"/>
                  </a:lnTo>
                  <a:lnTo>
                    <a:pt x="2509266" y="3889247"/>
                  </a:lnTo>
                  <a:lnTo>
                    <a:pt x="2585466" y="3889247"/>
                  </a:lnTo>
                  <a:close/>
                </a:path>
                <a:path w="4109084" h="3889375">
                  <a:moveTo>
                    <a:pt x="2452116" y="3889247"/>
                  </a:moveTo>
                  <a:lnTo>
                    <a:pt x="2452116" y="3870197"/>
                  </a:lnTo>
                  <a:lnTo>
                    <a:pt x="2375916" y="3870197"/>
                  </a:lnTo>
                  <a:lnTo>
                    <a:pt x="2375916" y="3889247"/>
                  </a:lnTo>
                  <a:lnTo>
                    <a:pt x="2452116" y="3889247"/>
                  </a:lnTo>
                  <a:close/>
                </a:path>
                <a:path w="4109084" h="3889375">
                  <a:moveTo>
                    <a:pt x="2318766" y="3889247"/>
                  </a:moveTo>
                  <a:lnTo>
                    <a:pt x="2318766" y="3870197"/>
                  </a:lnTo>
                  <a:lnTo>
                    <a:pt x="2242566" y="3870197"/>
                  </a:lnTo>
                  <a:lnTo>
                    <a:pt x="2242566" y="3889247"/>
                  </a:lnTo>
                  <a:lnTo>
                    <a:pt x="2318766" y="3889247"/>
                  </a:lnTo>
                  <a:close/>
                </a:path>
                <a:path w="4109084" h="3889375">
                  <a:moveTo>
                    <a:pt x="2185416" y="3889247"/>
                  </a:moveTo>
                  <a:lnTo>
                    <a:pt x="2185416" y="3870197"/>
                  </a:lnTo>
                  <a:lnTo>
                    <a:pt x="2109216" y="3870197"/>
                  </a:lnTo>
                  <a:lnTo>
                    <a:pt x="2109216" y="3889247"/>
                  </a:lnTo>
                  <a:lnTo>
                    <a:pt x="2185416" y="3889247"/>
                  </a:lnTo>
                  <a:close/>
                </a:path>
                <a:path w="4109084" h="3889375">
                  <a:moveTo>
                    <a:pt x="2052066" y="3889247"/>
                  </a:moveTo>
                  <a:lnTo>
                    <a:pt x="2052066" y="3870197"/>
                  </a:lnTo>
                  <a:lnTo>
                    <a:pt x="1975866" y="3870197"/>
                  </a:lnTo>
                  <a:lnTo>
                    <a:pt x="1975866" y="3889247"/>
                  </a:lnTo>
                  <a:lnTo>
                    <a:pt x="2052066" y="3889247"/>
                  </a:lnTo>
                  <a:close/>
                </a:path>
                <a:path w="4109084" h="3889375">
                  <a:moveTo>
                    <a:pt x="1918716" y="3889247"/>
                  </a:moveTo>
                  <a:lnTo>
                    <a:pt x="1918716" y="3870197"/>
                  </a:lnTo>
                  <a:lnTo>
                    <a:pt x="1842516" y="3870197"/>
                  </a:lnTo>
                  <a:lnTo>
                    <a:pt x="1842516" y="3889247"/>
                  </a:lnTo>
                  <a:lnTo>
                    <a:pt x="1918716" y="3889247"/>
                  </a:lnTo>
                  <a:close/>
                </a:path>
                <a:path w="4109084" h="3889375">
                  <a:moveTo>
                    <a:pt x="1785366" y="3889247"/>
                  </a:moveTo>
                  <a:lnTo>
                    <a:pt x="1785366" y="3870197"/>
                  </a:lnTo>
                  <a:lnTo>
                    <a:pt x="1709166" y="3870197"/>
                  </a:lnTo>
                  <a:lnTo>
                    <a:pt x="1709166" y="3889247"/>
                  </a:lnTo>
                  <a:lnTo>
                    <a:pt x="1785366" y="3889247"/>
                  </a:lnTo>
                  <a:close/>
                </a:path>
                <a:path w="4109084" h="3889375">
                  <a:moveTo>
                    <a:pt x="1652016" y="3889247"/>
                  </a:moveTo>
                  <a:lnTo>
                    <a:pt x="1652016" y="3870197"/>
                  </a:lnTo>
                  <a:lnTo>
                    <a:pt x="1575816" y="3870197"/>
                  </a:lnTo>
                  <a:lnTo>
                    <a:pt x="1575816" y="3889247"/>
                  </a:lnTo>
                  <a:lnTo>
                    <a:pt x="1652016" y="3889247"/>
                  </a:lnTo>
                  <a:close/>
                </a:path>
                <a:path w="4109084" h="3889375">
                  <a:moveTo>
                    <a:pt x="1518666" y="3889247"/>
                  </a:moveTo>
                  <a:lnTo>
                    <a:pt x="1518666" y="3870197"/>
                  </a:lnTo>
                  <a:lnTo>
                    <a:pt x="1442466" y="3870197"/>
                  </a:lnTo>
                  <a:lnTo>
                    <a:pt x="1442466" y="3889247"/>
                  </a:lnTo>
                  <a:lnTo>
                    <a:pt x="1518666" y="3889247"/>
                  </a:lnTo>
                  <a:close/>
                </a:path>
                <a:path w="4109084" h="3889375">
                  <a:moveTo>
                    <a:pt x="1385316" y="3889247"/>
                  </a:moveTo>
                  <a:lnTo>
                    <a:pt x="1385316" y="3870197"/>
                  </a:lnTo>
                  <a:lnTo>
                    <a:pt x="1309116" y="3870197"/>
                  </a:lnTo>
                  <a:lnTo>
                    <a:pt x="1309116" y="3889247"/>
                  </a:lnTo>
                  <a:lnTo>
                    <a:pt x="1385316" y="3889247"/>
                  </a:lnTo>
                  <a:close/>
                </a:path>
                <a:path w="4109084" h="3889375">
                  <a:moveTo>
                    <a:pt x="1251966" y="3889247"/>
                  </a:moveTo>
                  <a:lnTo>
                    <a:pt x="1251966" y="3870197"/>
                  </a:lnTo>
                  <a:lnTo>
                    <a:pt x="1175766" y="3870197"/>
                  </a:lnTo>
                  <a:lnTo>
                    <a:pt x="1175766" y="3889247"/>
                  </a:lnTo>
                  <a:lnTo>
                    <a:pt x="1251966" y="3889247"/>
                  </a:lnTo>
                  <a:close/>
                </a:path>
                <a:path w="4109084" h="3889375">
                  <a:moveTo>
                    <a:pt x="1118616" y="3889247"/>
                  </a:moveTo>
                  <a:lnTo>
                    <a:pt x="1118616" y="3870197"/>
                  </a:lnTo>
                  <a:lnTo>
                    <a:pt x="1042416" y="3870197"/>
                  </a:lnTo>
                  <a:lnTo>
                    <a:pt x="1042416" y="3889247"/>
                  </a:lnTo>
                  <a:lnTo>
                    <a:pt x="1118616" y="3889247"/>
                  </a:lnTo>
                  <a:close/>
                </a:path>
                <a:path w="4109084" h="3889375">
                  <a:moveTo>
                    <a:pt x="985266" y="3889247"/>
                  </a:moveTo>
                  <a:lnTo>
                    <a:pt x="985266" y="3870197"/>
                  </a:lnTo>
                  <a:lnTo>
                    <a:pt x="909066" y="3870197"/>
                  </a:lnTo>
                  <a:lnTo>
                    <a:pt x="909066" y="3889247"/>
                  </a:lnTo>
                  <a:lnTo>
                    <a:pt x="985266" y="3889247"/>
                  </a:lnTo>
                  <a:close/>
                </a:path>
                <a:path w="4109084" h="3889375">
                  <a:moveTo>
                    <a:pt x="851916" y="3889247"/>
                  </a:moveTo>
                  <a:lnTo>
                    <a:pt x="851916" y="3870197"/>
                  </a:lnTo>
                  <a:lnTo>
                    <a:pt x="775716" y="3870197"/>
                  </a:lnTo>
                  <a:lnTo>
                    <a:pt x="775716" y="3889247"/>
                  </a:lnTo>
                  <a:lnTo>
                    <a:pt x="851916" y="3889247"/>
                  </a:lnTo>
                  <a:close/>
                </a:path>
                <a:path w="4109084" h="3889375">
                  <a:moveTo>
                    <a:pt x="718566" y="3889247"/>
                  </a:moveTo>
                  <a:lnTo>
                    <a:pt x="718566" y="3870197"/>
                  </a:lnTo>
                  <a:lnTo>
                    <a:pt x="642366" y="3870197"/>
                  </a:lnTo>
                  <a:lnTo>
                    <a:pt x="642366" y="3889247"/>
                  </a:lnTo>
                  <a:lnTo>
                    <a:pt x="718566" y="3889247"/>
                  </a:lnTo>
                  <a:close/>
                </a:path>
                <a:path w="4109084" h="3889375">
                  <a:moveTo>
                    <a:pt x="542544" y="3860291"/>
                  </a:moveTo>
                  <a:lnTo>
                    <a:pt x="526542" y="3857243"/>
                  </a:lnTo>
                  <a:lnTo>
                    <a:pt x="512826" y="3854195"/>
                  </a:lnTo>
                  <a:lnTo>
                    <a:pt x="508254" y="3872483"/>
                  </a:lnTo>
                  <a:lnTo>
                    <a:pt x="522732" y="3876293"/>
                  </a:lnTo>
                  <a:lnTo>
                    <a:pt x="538734" y="3879341"/>
                  </a:lnTo>
                  <a:lnTo>
                    <a:pt x="541782" y="3879777"/>
                  </a:lnTo>
                  <a:lnTo>
                    <a:pt x="541782" y="3860291"/>
                  </a:lnTo>
                  <a:lnTo>
                    <a:pt x="542544" y="3860291"/>
                  </a:lnTo>
                  <a:close/>
                </a:path>
                <a:path w="4109084" h="3889375">
                  <a:moveTo>
                    <a:pt x="586740" y="3866387"/>
                  </a:moveTo>
                  <a:lnTo>
                    <a:pt x="573786" y="3864863"/>
                  </a:lnTo>
                  <a:lnTo>
                    <a:pt x="541782" y="3860291"/>
                  </a:lnTo>
                  <a:lnTo>
                    <a:pt x="541782" y="3879777"/>
                  </a:lnTo>
                  <a:lnTo>
                    <a:pt x="554736" y="3881628"/>
                  </a:lnTo>
                  <a:lnTo>
                    <a:pt x="571500" y="3883913"/>
                  </a:lnTo>
                  <a:lnTo>
                    <a:pt x="584454" y="3885437"/>
                  </a:lnTo>
                  <a:lnTo>
                    <a:pt x="586740" y="3866387"/>
                  </a:lnTo>
                  <a:close/>
                </a:path>
                <a:path w="4109084" h="3889375">
                  <a:moveTo>
                    <a:pt x="407670" y="3841001"/>
                  </a:moveTo>
                  <a:lnTo>
                    <a:pt x="407670" y="3820668"/>
                  </a:lnTo>
                  <a:lnTo>
                    <a:pt x="393192" y="3813810"/>
                  </a:lnTo>
                  <a:lnTo>
                    <a:pt x="388620" y="3812286"/>
                  </a:lnTo>
                  <a:lnTo>
                    <a:pt x="380238" y="3829050"/>
                  </a:lnTo>
                  <a:lnTo>
                    <a:pt x="384810" y="3831336"/>
                  </a:lnTo>
                  <a:lnTo>
                    <a:pt x="400050" y="3838194"/>
                  </a:lnTo>
                  <a:lnTo>
                    <a:pt x="407670" y="3841001"/>
                  </a:lnTo>
                  <a:close/>
                </a:path>
                <a:path w="4109084" h="3889375">
                  <a:moveTo>
                    <a:pt x="451104" y="3836669"/>
                  </a:moveTo>
                  <a:lnTo>
                    <a:pt x="435864" y="3831335"/>
                  </a:lnTo>
                  <a:lnTo>
                    <a:pt x="421386" y="3826001"/>
                  </a:lnTo>
                  <a:lnTo>
                    <a:pt x="406908" y="3819906"/>
                  </a:lnTo>
                  <a:lnTo>
                    <a:pt x="407670" y="3820668"/>
                  </a:lnTo>
                  <a:lnTo>
                    <a:pt x="407670" y="3841001"/>
                  </a:lnTo>
                  <a:lnTo>
                    <a:pt x="414528" y="3843528"/>
                  </a:lnTo>
                  <a:lnTo>
                    <a:pt x="429768" y="3849623"/>
                  </a:lnTo>
                  <a:lnTo>
                    <a:pt x="445008" y="3854957"/>
                  </a:lnTo>
                  <a:lnTo>
                    <a:pt x="450342" y="3856558"/>
                  </a:lnTo>
                  <a:lnTo>
                    <a:pt x="450342" y="3836669"/>
                  </a:lnTo>
                  <a:lnTo>
                    <a:pt x="451104" y="3836669"/>
                  </a:lnTo>
                  <a:close/>
                </a:path>
                <a:path w="4109084" h="3889375">
                  <a:moveTo>
                    <a:pt x="457962" y="3838955"/>
                  </a:moveTo>
                  <a:lnTo>
                    <a:pt x="450342" y="3836669"/>
                  </a:lnTo>
                  <a:lnTo>
                    <a:pt x="450342" y="3856558"/>
                  </a:lnTo>
                  <a:lnTo>
                    <a:pt x="452628" y="3857243"/>
                  </a:lnTo>
                  <a:lnTo>
                    <a:pt x="457962" y="3838955"/>
                  </a:lnTo>
                  <a:close/>
                </a:path>
                <a:path w="4109084" h="3889375">
                  <a:moveTo>
                    <a:pt x="312420" y="3770376"/>
                  </a:moveTo>
                  <a:lnTo>
                    <a:pt x="299466" y="3761232"/>
                  </a:lnTo>
                  <a:lnTo>
                    <a:pt x="299466" y="3761994"/>
                  </a:lnTo>
                  <a:lnTo>
                    <a:pt x="286512" y="3752850"/>
                  </a:lnTo>
                  <a:lnTo>
                    <a:pt x="275844" y="3745230"/>
                  </a:lnTo>
                  <a:lnTo>
                    <a:pt x="264414" y="3760470"/>
                  </a:lnTo>
                  <a:lnTo>
                    <a:pt x="275844" y="3768852"/>
                  </a:lnTo>
                  <a:lnTo>
                    <a:pt x="288798" y="3777234"/>
                  </a:lnTo>
                  <a:lnTo>
                    <a:pt x="301752" y="3786378"/>
                  </a:lnTo>
                  <a:lnTo>
                    <a:pt x="311658" y="3792431"/>
                  </a:lnTo>
                  <a:lnTo>
                    <a:pt x="311658" y="3770376"/>
                  </a:lnTo>
                  <a:lnTo>
                    <a:pt x="312420" y="3770376"/>
                  </a:lnTo>
                  <a:close/>
                </a:path>
                <a:path w="4109084" h="3889375">
                  <a:moveTo>
                    <a:pt x="325374" y="3777996"/>
                  </a:moveTo>
                  <a:lnTo>
                    <a:pt x="311658" y="3770376"/>
                  </a:lnTo>
                  <a:lnTo>
                    <a:pt x="311658" y="3792431"/>
                  </a:lnTo>
                  <a:lnTo>
                    <a:pt x="315468" y="3794760"/>
                  </a:lnTo>
                  <a:lnTo>
                    <a:pt x="324612" y="3800138"/>
                  </a:lnTo>
                  <a:lnTo>
                    <a:pt x="324612" y="3777996"/>
                  </a:lnTo>
                  <a:lnTo>
                    <a:pt x="325374" y="3777996"/>
                  </a:lnTo>
                  <a:close/>
                </a:path>
                <a:path w="4109084" h="3889375">
                  <a:moveTo>
                    <a:pt x="338328" y="3786378"/>
                  </a:moveTo>
                  <a:lnTo>
                    <a:pt x="324612" y="3777996"/>
                  </a:lnTo>
                  <a:lnTo>
                    <a:pt x="324612" y="3800138"/>
                  </a:lnTo>
                  <a:lnTo>
                    <a:pt x="328422" y="3802380"/>
                  </a:lnTo>
                  <a:lnTo>
                    <a:pt x="329184" y="3802380"/>
                  </a:lnTo>
                  <a:lnTo>
                    <a:pt x="338328" y="3786378"/>
                  </a:lnTo>
                  <a:close/>
                </a:path>
                <a:path w="4109084" h="3889375">
                  <a:moveTo>
                    <a:pt x="184403" y="3662172"/>
                  </a:moveTo>
                  <a:lnTo>
                    <a:pt x="179069" y="3656076"/>
                  </a:lnTo>
                  <a:lnTo>
                    <a:pt x="164591" y="3669030"/>
                  </a:lnTo>
                  <a:lnTo>
                    <a:pt x="169926" y="3675126"/>
                  </a:lnTo>
                  <a:lnTo>
                    <a:pt x="183642" y="3688841"/>
                  </a:lnTo>
                  <a:lnTo>
                    <a:pt x="183641" y="3662172"/>
                  </a:lnTo>
                  <a:lnTo>
                    <a:pt x="184403" y="3662172"/>
                  </a:lnTo>
                  <a:close/>
                </a:path>
                <a:path w="4109084" h="3889375">
                  <a:moveTo>
                    <a:pt x="205740" y="3684270"/>
                  </a:moveTo>
                  <a:lnTo>
                    <a:pt x="183641" y="3662172"/>
                  </a:lnTo>
                  <a:lnTo>
                    <a:pt x="183642" y="3688841"/>
                  </a:lnTo>
                  <a:lnTo>
                    <a:pt x="204978" y="3710178"/>
                  </a:lnTo>
                  <a:lnTo>
                    <a:pt x="204978" y="3684270"/>
                  </a:lnTo>
                  <a:lnTo>
                    <a:pt x="205740" y="3684270"/>
                  </a:lnTo>
                  <a:close/>
                </a:path>
                <a:path w="4109084" h="3889375">
                  <a:moveTo>
                    <a:pt x="232410" y="3709416"/>
                  </a:moveTo>
                  <a:lnTo>
                    <a:pt x="227076" y="3704844"/>
                  </a:lnTo>
                  <a:lnTo>
                    <a:pt x="227076" y="3705606"/>
                  </a:lnTo>
                  <a:lnTo>
                    <a:pt x="204978" y="3684270"/>
                  </a:lnTo>
                  <a:lnTo>
                    <a:pt x="204978" y="3710178"/>
                  </a:lnTo>
                  <a:lnTo>
                    <a:pt x="214122" y="3719322"/>
                  </a:lnTo>
                  <a:lnTo>
                    <a:pt x="219456" y="3723894"/>
                  </a:lnTo>
                  <a:lnTo>
                    <a:pt x="232410" y="3709416"/>
                  </a:lnTo>
                  <a:close/>
                </a:path>
                <a:path w="4109084" h="3889375">
                  <a:moveTo>
                    <a:pt x="143255" y="3612642"/>
                  </a:moveTo>
                  <a:lnTo>
                    <a:pt x="136398" y="3602736"/>
                  </a:lnTo>
                  <a:lnTo>
                    <a:pt x="127253" y="3589782"/>
                  </a:lnTo>
                  <a:lnTo>
                    <a:pt x="118872" y="3576828"/>
                  </a:lnTo>
                  <a:lnTo>
                    <a:pt x="118872" y="3577590"/>
                  </a:lnTo>
                  <a:lnTo>
                    <a:pt x="111251" y="3563874"/>
                  </a:lnTo>
                  <a:lnTo>
                    <a:pt x="111251" y="3564636"/>
                  </a:lnTo>
                  <a:lnTo>
                    <a:pt x="102869" y="3550920"/>
                  </a:lnTo>
                  <a:lnTo>
                    <a:pt x="102869" y="3550158"/>
                  </a:lnTo>
                  <a:lnTo>
                    <a:pt x="86105" y="3559302"/>
                  </a:lnTo>
                  <a:lnTo>
                    <a:pt x="86867" y="3560826"/>
                  </a:lnTo>
                  <a:lnTo>
                    <a:pt x="94487" y="3573780"/>
                  </a:lnTo>
                  <a:lnTo>
                    <a:pt x="102869" y="3587496"/>
                  </a:lnTo>
                  <a:lnTo>
                    <a:pt x="102869" y="3550920"/>
                  </a:lnTo>
                  <a:lnTo>
                    <a:pt x="103631" y="3550920"/>
                  </a:lnTo>
                  <a:lnTo>
                    <a:pt x="103631" y="3588575"/>
                  </a:lnTo>
                  <a:lnTo>
                    <a:pt x="112013" y="3600450"/>
                  </a:lnTo>
                  <a:lnTo>
                    <a:pt x="120396" y="3613404"/>
                  </a:lnTo>
                  <a:lnTo>
                    <a:pt x="128015" y="3624072"/>
                  </a:lnTo>
                  <a:lnTo>
                    <a:pt x="143255" y="3612642"/>
                  </a:lnTo>
                  <a:close/>
                </a:path>
                <a:path w="4109084" h="3889375">
                  <a:moveTo>
                    <a:pt x="69341" y="3482340"/>
                  </a:moveTo>
                  <a:lnTo>
                    <a:pt x="63246" y="3467862"/>
                  </a:lnTo>
                  <a:lnTo>
                    <a:pt x="57912" y="3453384"/>
                  </a:lnTo>
                  <a:lnTo>
                    <a:pt x="52577" y="3438144"/>
                  </a:lnTo>
                  <a:lnTo>
                    <a:pt x="52577" y="3438906"/>
                  </a:lnTo>
                  <a:lnTo>
                    <a:pt x="49529" y="3429762"/>
                  </a:lnTo>
                  <a:lnTo>
                    <a:pt x="31241" y="3435858"/>
                  </a:lnTo>
                  <a:lnTo>
                    <a:pt x="34289" y="3444240"/>
                  </a:lnTo>
                  <a:lnTo>
                    <a:pt x="39624" y="3459480"/>
                  </a:lnTo>
                  <a:lnTo>
                    <a:pt x="45719" y="3474720"/>
                  </a:lnTo>
                  <a:lnTo>
                    <a:pt x="51053" y="3489198"/>
                  </a:lnTo>
                  <a:lnTo>
                    <a:pt x="57912" y="3503676"/>
                  </a:lnTo>
                  <a:lnTo>
                    <a:pt x="59436" y="3507486"/>
                  </a:lnTo>
                  <a:lnTo>
                    <a:pt x="68579" y="3503510"/>
                  </a:lnTo>
                  <a:lnTo>
                    <a:pt x="68579" y="3481578"/>
                  </a:lnTo>
                  <a:lnTo>
                    <a:pt x="69341" y="3482340"/>
                  </a:lnTo>
                  <a:close/>
                </a:path>
                <a:path w="4109084" h="3889375">
                  <a:moveTo>
                    <a:pt x="76962" y="3499866"/>
                  </a:moveTo>
                  <a:lnTo>
                    <a:pt x="75437" y="3496056"/>
                  </a:lnTo>
                  <a:lnTo>
                    <a:pt x="68579" y="3481578"/>
                  </a:lnTo>
                  <a:lnTo>
                    <a:pt x="68579" y="3503510"/>
                  </a:lnTo>
                  <a:lnTo>
                    <a:pt x="76962" y="3499866"/>
                  </a:lnTo>
                  <a:close/>
                </a:path>
                <a:path w="4109084" h="3889375">
                  <a:moveTo>
                    <a:pt x="26669" y="3331464"/>
                  </a:moveTo>
                  <a:lnTo>
                    <a:pt x="24384" y="3315462"/>
                  </a:lnTo>
                  <a:lnTo>
                    <a:pt x="22098" y="3301746"/>
                  </a:lnTo>
                  <a:lnTo>
                    <a:pt x="3810" y="3303270"/>
                  </a:lnTo>
                  <a:lnTo>
                    <a:pt x="5334" y="3317748"/>
                  </a:lnTo>
                  <a:lnTo>
                    <a:pt x="9905" y="3350514"/>
                  </a:lnTo>
                  <a:lnTo>
                    <a:pt x="12953" y="3366516"/>
                  </a:lnTo>
                  <a:lnTo>
                    <a:pt x="16001" y="3379470"/>
                  </a:lnTo>
                  <a:lnTo>
                    <a:pt x="25907" y="3377488"/>
                  </a:lnTo>
                  <a:lnTo>
                    <a:pt x="25907" y="3331464"/>
                  </a:lnTo>
                  <a:lnTo>
                    <a:pt x="26669" y="3331464"/>
                  </a:lnTo>
                  <a:close/>
                </a:path>
                <a:path w="4109084" h="3889375">
                  <a:moveTo>
                    <a:pt x="35051" y="3375660"/>
                  </a:moveTo>
                  <a:lnTo>
                    <a:pt x="32003" y="3362706"/>
                  </a:lnTo>
                  <a:lnTo>
                    <a:pt x="28955" y="3346704"/>
                  </a:lnTo>
                  <a:lnTo>
                    <a:pt x="28955" y="3347466"/>
                  </a:lnTo>
                  <a:lnTo>
                    <a:pt x="25907" y="3331464"/>
                  </a:lnTo>
                  <a:lnTo>
                    <a:pt x="25907" y="3377488"/>
                  </a:lnTo>
                  <a:lnTo>
                    <a:pt x="35051" y="3375660"/>
                  </a:lnTo>
                  <a:close/>
                </a:path>
              </a:pathLst>
            </a:custGeom>
            <a:solidFill>
              <a:srgbClr val="538134"/>
            </a:solidFill>
          </p:spPr>
          <p:txBody>
            <a:bodyPr wrap="square" lIns="0" tIns="0" rIns="0" bIns="0" rtlCol="0"/>
            <a:lstStyle/>
            <a:p>
              <a:endParaRPr/>
            </a:p>
          </p:txBody>
        </p:sp>
        <p:pic>
          <p:nvPicPr>
            <p:cNvPr id="10" name="object 10"/>
            <p:cNvPicPr/>
            <p:nvPr/>
          </p:nvPicPr>
          <p:blipFill>
            <a:blip r:embed="rId5" cstate="print"/>
            <a:stretch>
              <a:fillRect/>
            </a:stretch>
          </p:blipFill>
          <p:spPr>
            <a:xfrm>
              <a:off x="6302375" y="2274570"/>
              <a:ext cx="2469654" cy="896874"/>
            </a:xfrm>
            <a:prstGeom prst="rect">
              <a:avLst/>
            </a:prstGeom>
          </p:spPr>
        </p:pic>
        <p:sp>
          <p:nvSpPr>
            <p:cNvPr id="11" name="object 11"/>
            <p:cNvSpPr/>
            <p:nvPr/>
          </p:nvSpPr>
          <p:spPr>
            <a:xfrm>
              <a:off x="6296291" y="2268474"/>
              <a:ext cx="2482215" cy="909319"/>
            </a:xfrm>
            <a:custGeom>
              <a:avLst/>
              <a:gdLst/>
              <a:ahLst/>
              <a:cxnLst/>
              <a:rect l="l" t="t" r="r" b="b"/>
              <a:pathLst>
                <a:path w="2482215" h="909319">
                  <a:moveTo>
                    <a:pt x="2481834" y="761238"/>
                  </a:moveTo>
                  <a:lnTo>
                    <a:pt x="2481834" y="147827"/>
                  </a:lnTo>
                  <a:lnTo>
                    <a:pt x="2481072" y="139445"/>
                  </a:lnTo>
                  <a:lnTo>
                    <a:pt x="2470171" y="96176"/>
                  </a:lnTo>
                  <a:lnTo>
                    <a:pt x="2448028" y="58640"/>
                  </a:lnTo>
                  <a:lnTo>
                    <a:pt x="2416628" y="28794"/>
                  </a:lnTo>
                  <a:lnTo>
                    <a:pt x="2377959" y="8595"/>
                  </a:lnTo>
                  <a:lnTo>
                    <a:pt x="2334006" y="0"/>
                  </a:lnTo>
                  <a:lnTo>
                    <a:pt x="155448" y="0"/>
                  </a:lnTo>
                  <a:lnTo>
                    <a:pt x="111080" y="6238"/>
                  </a:lnTo>
                  <a:lnTo>
                    <a:pt x="71581" y="24446"/>
                  </a:lnTo>
                  <a:lnTo>
                    <a:pt x="38874" y="52716"/>
                  </a:lnTo>
                  <a:lnTo>
                    <a:pt x="14881" y="89145"/>
                  </a:lnTo>
                  <a:lnTo>
                    <a:pt x="1523" y="131826"/>
                  </a:lnTo>
                  <a:lnTo>
                    <a:pt x="0" y="147828"/>
                  </a:lnTo>
                  <a:lnTo>
                    <a:pt x="0" y="761238"/>
                  </a:lnTo>
                  <a:lnTo>
                    <a:pt x="1524" y="777240"/>
                  </a:lnTo>
                  <a:lnTo>
                    <a:pt x="3048" y="784860"/>
                  </a:lnTo>
                  <a:lnTo>
                    <a:pt x="10507" y="810163"/>
                  </a:lnTo>
                  <a:lnTo>
                    <a:pt x="12954" y="814985"/>
                  </a:lnTo>
                  <a:lnTo>
                    <a:pt x="12954" y="148590"/>
                  </a:lnTo>
                  <a:lnTo>
                    <a:pt x="14478" y="133350"/>
                  </a:lnTo>
                  <a:lnTo>
                    <a:pt x="14478" y="134112"/>
                  </a:lnTo>
                  <a:lnTo>
                    <a:pt x="15239" y="130302"/>
                  </a:lnTo>
                  <a:lnTo>
                    <a:pt x="15239" y="127254"/>
                  </a:lnTo>
                  <a:lnTo>
                    <a:pt x="17525" y="119634"/>
                  </a:lnTo>
                  <a:lnTo>
                    <a:pt x="17525" y="120396"/>
                  </a:lnTo>
                  <a:lnTo>
                    <a:pt x="19049" y="112776"/>
                  </a:lnTo>
                  <a:lnTo>
                    <a:pt x="19049" y="113538"/>
                  </a:lnTo>
                  <a:lnTo>
                    <a:pt x="21336" y="106680"/>
                  </a:lnTo>
                  <a:lnTo>
                    <a:pt x="23621" y="101536"/>
                  </a:lnTo>
                  <a:lnTo>
                    <a:pt x="23621" y="99822"/>
                  </a:lnTo>
                  <a:lnTo>
                    <a:pt x="29717" y="87630"/>
                  </a:lnTo>
                  <a:lnTo>
                    <a:pt x="36575" y="76657"/>
                  </a:lnTo>
                  <a:lnTo>
                    <a:pt x="36575" y="76200"/>
                  </a:lnTo>
                  <a:lnTo>
                    <a:pt x="44957" y="65722"/>
                  </a:lnTo>
                  <a:lnTo>
                    <a:pt x="44957" y="64770"/>
                  </a:lnTo>
                  <a:lnTo>
                    <a:pt x="54101" y="54922"/>
                  </a:lnTo>
                  <a:lnTo>
                    <a:pt x="54863" y="54102"/>
                  </a:lnTo>
                  <a:lnTo>
                    <a:pt x="64769" y="44958"/>
                  </a:lnTo>
                  <a:lnTo>
                    <a:pt x="64769" y="45720"/>
                  </a:lnTo>
                  <a:lnTo>
                    <a:pt x="76199" y="36576"/>
                  </a:lnTo>
                  <a:lnTo>
                    <a:pt x="76199" y="36861"/>
                  </a:lnTo>
                  <a:lnTo>
                    <a:pt x="87630" y="29718"/>
                  </a:lnTo>
                  <a:lnTo>
                    <a:pt x="93725" y="26670"/>
                  </a:lnTo>
                  <a:lnTo>
                    <a:pt x="99822" y="23960"/>
                  </a:lnTo>
                  <a:lnTo>
                    <a:pt x="99822" y="23622"/>
                  </a:lnTo>
                  <a:lnTo>
                    <a:pt x="112776" y="19304"/>
                  </a:lnTo>
                  <a:lnTo>
                    <a:pt x="112776" y="19050"/>
                  </a:lnTo>
                  <a:lnTo>
                    <a:pt x="119634" y="16992"/>
                  </a:lnTo>
                  <a:lnTo>
                    <a:pt x="119634" y="16764"/>
                  </a:lnTo>
                  <a:lnTo>
                    <a:pt x="126492" y="15392"/>
                  </a:lnTo>
                  <a:lnTo>
                    <a:pt x="126492" y="15240"/>
                  </a:lnTo>
                  <a:lnTo>
                    <a:pt x="134112" y="14478"/>
                  </a:lnTo>
                  <a:lnTo>
                    <a:pt x="140970" y="13106"/>
                  </a:lnTo>
                  <a:lnTo>
                    <a:pt x="140970" y="12954"/>
                  </a:lnTo>
                  <a:lnTo>
                    <a:pt x="148590" y="12954"/>
                  </a:lnTo>
                  <a:lnTo>
                    <a:pt x="155448" y="12268"/>
                  </a:lnTo>
                  <a:lnTo>
                    <a:pt x="2326386" y="12268"/>
                  </a:lnTo>
                  <a:lnTo>
                    <a:pt x="2333244" y="12953"/>
                  </a:lnTo>
                  <a:lnTo>
                    <a:pt x="2340864" y="12953"/>
                  </a:lnTo>
                  <a:lnTo>
                    <a:pt x="2347722" y="14477"/>
                  </a:lnTo>
                  <a:lnTo>
                    <a:pt x="2355342" y="15239"/>
                  </a:lnTo>
                  <a:lnTo>
                    <a:pt x="2355342" y="15392"/>
                  </a:lnTo>
                  <a:lnTo>
                    <a:pt x="2362200" y="16763"/>
                  </a:lnTo>
                  <a:lnTo>
                    <a:pt x="2362200" y="16992"/>
                  </a:lnTo>
                  <a:lnTo>
                    <a:pt x="2369058" y="19049"/>
                  </a:lnTo>
                  <a:lnTo>
                    <a:pt x="2369058" y="19303"/>
                  </a:lnTo>
                  <a:lnTo>
                    <a:pt x="2382012" y="23621"/>
                  </a:lnTo>
                  <a:lnTo>
                    <a:pt x="2394204" y="29717"/>
                  </a:lnTo>
                  <a:lnTo>
                    <a:pt x="2405634" y="36861"/>
                  </a:lnTo>
                  <a:lnTo>
                    <a:pt x="2405634" y="36575"/>
                  </a:lnTo>
                  <a:lnTo>
                    <a:pt x="2417064" y="45719"/>
                  </a:lnTo>
                  <a:lnTo>
                    <a:pt x="2417064" y="44957"/>
                  </a:lnTo>
                  <a:lnTo>
                    <a:pt x="2426970" y="54156"/>
                  </a:lnTo>
                  <a:lnTo>
                    <a:pt x="2427732" y="54863"/>
                  </a:lnTo>
                  <a:lnTo>
                    <a:pt x="2436876" y="64769"/>
                  </a:lnTo>
                  <a:lnTo>
                    <a:pt x="2436876" y="65024"/>
                  </a:lnTo>
                  <a:lnTo>
                    <a:pt x="2445258" y="76199"/>
                  </a:lnTo>
                  <a:lnTo>
                    <a:pt x="2445258" y="76657"/>
                  </a:lnTo>
                  <a:lnTo>
                    <a:pt x="2452116" y="87629"/>
                  </a:lnTo>
                  <a:lnTo>
                    <a:pt x="2458212" y="99821"/>
                  </a:lnTo>
                  <a:lnTo>
                    <a:pt x="2460498" y="106679"/>
                  </a:lnTo>
                  <a:lnTo>
                    <a:pt x="2460498" y="105917"/>
                  </a:lnTo>
                  <a:lnTo>
                    <a:pt x="2462784" y="113537"/>
                  </a:lnTo>
                  <a:lnTo>
                    <a:pt x="2462784" y="112775"/>
                  </a:lnTo>
                  <a:lnTo>
                    <a:pt x="2465070" y="120395"/>
                  </a:lnTo>
                  <a:lnTo>
                    <a:pt x="2465070" y="122173"/>
                  </a:lnTo>
                  <a:lnTo>
                    <a:pt x="2466594" y="127253"/>
                  </a:lnTo>
                  <a:lnTo>
                    <a:pt x="2466594" y="126491"/>
                  </a:lnTo>
                  <a:lnTo>
                    <a:pt x="2467356" y="134111"/>
                  </a:lnTo>
                  <a:lnTo>
                    <a:pt x="2467356" y="133349"/>
                  </a:lnTo>
                  <a:lnTo>
                    <a:pt x="2468880" y="140969"/>
                  </a:lnTo>
                  <a:lnTo>
                    <a:pt x="2468880" y="813356"/>
                  </a:lnTo>
                  <a:lnTo>
                    <a:pt x="2473222" y="805053"/>
                  </a:lnTo>
                  <a:lnTo>
                    <a:pt x="2481834" y="761238"/>
                  </a:lnTo>
                  <a:close/>
                </a:path>
                <a:path w="2482215" h="909319">
                  <a:moveTo>
                    <a:pt x="16002" y="782574"/>
                  </a:moveTo>
                  <a:lnTo>
                    <a:pt x="14478" y="774954"/>
                  </a:lnTo>
                  <a:lnTo>
                    <a:pt x="14478" y="775716"/>
                  </a:lnTo>
                  <a:lnTo>
                    <a:pt x="12954" y="760476"/>
                  </a:lnTo>
                  <a:lnTo>
                    <a:pt x="12954" y="814985"/>
                  </a:lnTo>
                  <a:lnTo>
                    <a:pt x="15240" y="819491"/>
                  </a:lnTo>
                  <a:lnTo>
                    <a:pt x="15240" y="781812"/>
                  </a:lnTo>
                  <a:lnTo>
                    <a:pt x="16002" y="782574"/>
                  </a:lnTo>
                  <a:close/>
                </a:path>
                <a:path w="2482215" h="909319">
                  <a:moveTo>
                    <a:pt x="16001" y="126492"/>
                  </a:moveTo>
                  <a:lnTo>
                    <a:pt x="15239" y="127254"/>
                  </a:lnTo>
                  <a:lnTo>
                    <a:pt x="15239" y="130302"/>
                  </a:lnTo>
                  <a:lnTo>
                    <a:pt x="16001" y="126492"/>
                  </a:lnTo>
                  <a:close/>
                </a:path>
                <a:path w="2482215" h="909319">
                  <a:moveTo>
                    <a:pt x="24384" y="809244"/>
                  </a:moveTo>
                  <a:lnTo>
                    <a:pt x="21336" y="802386"/>
                  </a:lnTo>
                  <a:lnTo>
                    <a:pt x="21336" y="803148"/>
                  </a:lnTo>
                  <a:lnTo>
                    <a:pt x="19050" y="796290"/>
                  </a:lnTo>
                  <a:lnTo>
                    <a:pt x="17526" y="789432"/>
                  </a:lnTo>
                  <a:lnTo>
                    <a:pt x="15240" y="781812"/>
                  </a:lnTo>
                  <a:lnTo>
                    <a:pt x="15240" y="819491"/>
                  </a:lnTo>
                  <a:lnTo>
                    <a:pt x="22440" y="833685"/>
                  </a:lnTo>
                  <a:lnTo>
                    <a:pt x="23622" y="835308"/>
                  </a:lnTo>
                  <a:lnTo>
                    <a:pt x="23622" y="809244"/>
                  </a:lnTo>
                  <a:lnTo>
                    <a:pt x="24384" y="809244"/>
                  </a:lnTo>
                  <a:close/>
                </a:path>
                <a:path w="2482215" h="909319">
                  <a:moveTo>
                    <a:pt x="24383" y="99822"/>
                  </a:moveTo>
                  <a:lnTo>
                    <a:pt x="23621" y="99822"/>
                  </a:lnTo>
                  <a:lnTo>
                    <a:pt x="23621" y="101536"/>
                  </a:lnTo>
                  <a:lnTo>
                    <a:pt x="24383" y="99822"/>
                  </a:lnTo>
                  <a:close/>
                </a:path>
                <a:path w="2482215" h="909319">
                  <a:moveTo>
                    <a:pt x="45720" y="845058"/>
                  </a:moveTo>
                  <a:lnTo>
                    <a:pt x="37338" y="832866"/>
                  </a:lnTo>
                  <a:lnTo>
                    <a:pt x="37338" y="833628"/>
                  </a:lnTo>
                  <a:lnTo>
                    <a:pt x="29718" y="821436"/>
                  </a:lnTo>
                  <a:lnTo>
                    <a:pt x="29718" y="822198"/>
                  </a:lnTo>
                  <a:lnTo>
                    <a:pt x="26670" y="815340"/>
                  </a:lnTo>
                  <a:lnTo>
                    <a:pt x="23622" y="809244"/>
                  </a:lnTo>
                  <a:lnTo>
                    <a:pt x="23622" y="835308"/>
                  </a:lnTo>
                  <a:lnTo>
                    <a:pt x="38013" y="855083"/>
                  </a:lnTo>
                  <a:lnTo>
                    <a:pt x="44958" y="862238"/>
                  </a:lnTo>
                  <a:lnTo>
                    <a:pt x="44958" y="844296"/>
                  </a:lnTo>
                  <a:lnTo>
                    <a:pt x="45720" y="845058"/>
                  </a:lnTo>
                  <a:close/>
                </a:path>
                <a:path w="2482215" h="909319">
                  <a:moveTo>
                    <a:pt x="37337" y="75438"/>
                  </a:moveTo>
                  <a:lnTo>
                    <a:pt x="36575" y="76200"/>
                  </a:lnTo>
                  <a:lnTo>
                    <a:pt x="36575" y="76657"/>
                  </a:lnTo>
                  <a:lnTo>
                    <a:pt x="37337" y="75438"/>
                  </a:lnTo>
                  <a:close/>
                </a:path>
                <a:path w="2482215" h="909319">
                  <a:moveTo>
                    <a:pt x="45719" y="64770"/>
                  </a:moveTo>
                  <a:lnTo>
                    <a:pt x="44957" y="64770"/>
                  </a:lnTo>
                  <a:lnTo>
                    <a:pt x="44957" y="65722"/>
                  </a:lnTo>
                  <a:lnTo>
                    <a:pt x="45719" y="64770"/>
                  </a:lnTo>
                  <a:close/>
                </a:path>
                <a:path w="2482215" h="909319">
                  <a:moveTo>
                    <a:pt x="54864" y="872443"/>
                  </a:moveTo>
                  <a:lnTo>
                    <a:pt x="54864" y="854964"/>
                  </a:lnTo>
                  <a:lnTo>
                    <a:pt x="54102" y="854202"/>
                  </a:lnTo>
                  <a:lnTo>
                    <a:pt x="44958" y="844296"/>
                  </a:lnTo>
                  <a:lnTo>
                    <a:pt x="44958" y="862238"/>
                  </a:lnTo>
                  <a:lnTo>
                    <a:pt x="54864" y="872443"/>
                  </a:lnTo>
                  <a:close/>
                </a:path>
                <a:path w="2482215" h="909319">
                  <a:moveTo>
                    <a:pt x="54863" y="54102"/>
                  </a:moveTo>
                  <a:lnTo>
                    <a:pt x="54101" y="54864"/>
                  </a:lnTo>
                  <a:lnTo>
                    <a:pt x="54497" y="54497"/>
                  </a:lnTo>
                  <a:lnTo>
                    <a:pt x="54863" y="54102"/>
                  </a:lnTo>
                  <a:close/>
                </a:path>
                <a:path w="2482215" h="909319">
                  <a:moveTo>
                    <a:pt x="54497" y="54497"/>
                  </a:moveTo>
                  <a:lnTo>
                    <a:pt x="54101" y="54864"/>
                  </a:lnTo>
                  <a:lnTo>
                    <a:pt x="54497" y="54497"/>
                  </a:lnTo>
                  <a:close/>
                </a:path>
                <a:path w="2482215" h="909319">
                  <a:moveTo>
                    <a:pt x="54497" y="854568"/>
                  </a:moveTo>
                  <a:lnTo>
                    <a:pt x="54102" y="854143"/>
                  </a:lnTo>
                  <a:lnTo>
                    <a:pt x="54497" y="854568"/>
                  </a:lnTo>
                  <a:close/>
                </a:path>
                <a:path w="2482215" h="909319">
                  <a:moveTo>
                    <a:pt x="54864" y="854964"/>
                  </a:moveTo>
                  <a:lnTo>
                    <a:pt x="54497" y="854568"/>
                  </a:lnTo>
                  <a:lnTo>
                    <a:pt x="54102" y="854202"/>
                  </a:lnTo>
                  <a:lnTo>
                    <a:pt x="54864" y="854964"/>
                  </a:lnTo>
                  <a:close/>
                </a:path>
                <a:path w="2482215" h="909319">
                  <a:moveTo>
                    <a:pt x="54863" y="54156"/>
                  </a:moveTo>
                  <a:lnTo>
                    <a:pt x="54497" y="54497"/>
                  </a:lnTo>
                  <a:lnTo>
                    <a:pt x="54863" y="54156"/>
                  </a:lnTo>
                  <a:close/>
                </a:path>
                <a:path w="2482215" h="909319">
                  <a:moveTo>
                    <a:pt x="76200" y="887359"/>
                  </a:moveTo>
                  <a:lnTo>
                    <a:pt x="76200" y="872490"/>
                  </a:lnTo>
                  <a:lnTo>
                    <a:pt x="64770" y="863346"/>
                  </a:lnTo>
                  <a:lnTo>
                    <a:pt x="64770" y="864108"/>
                  </a:lnTo>
                  <a:lnTo>
                    <a:pt x="54497" y="854568"/>
                  </a:lnTo>
                  <a:lnTo>
                    <a:pt x="54864" y="854964"/>
                  </a:lnTo>
                  <a:lnTo>
                    <a:pt x="54864" y="872443"/>
                  </a:lnTo>
                  <a:lnTo>
                    <a:pt x="56388" y="874014"/>
                  </a:lnTo>
                  <a:lnTo>
                    <a:pt x="68580" y="882396"/>
                  </a:lnTo>
                  <a:lnTo>
                    <a:pt x="75438" y="886968"/>
                  </a:lnTo>
                  <a:lnTo>
                    <a:pt x="76200" y="887359"/>
                  </a:lnTo>
                  <a:close/>
                </a:path>
                <a:path w="2482215" h="909319">
                  <a:moveTo>
                    <a:pt x="76199" y="36861"/>
                  </a:moveTo>
                  <a:lnTo>
                    <a:pt x="76199" y="36576"/>
                  </a:lnTo>
                  <a:lnTo>
                    <a:pt x="75437" y="37338"/>
                  </a:lnTo>
                  <a:lnTo>
                    <a:pt x="76199" y="36861"/>
                  </a:lnTo>
                  <a:close/>
                </a:path>
                <a:path w="2482215" h="909319">
                  <a:moveTo>
                    <a:pt x="100584" y="885444"/>
                  </a:moveTo>
                  <a:lnTo>
                    <a:pt x="93726" y="882396"/>
                  </a:lnTo>
                  <a:lnTo>
                    <a:pt x="87630" y="879348"/>
                  </a:lnTo>
                  <a:lnTo>
                    <a:pt x="81534" y="875538"/>
                  </a:lnTo>
                  <a:lnTo>
                    <a:pt x="81534" y="876300"/>
                  </a:lnTo>
                  <a:lnTo>
                    <a:pt x="75438" y="871728"/>
                  </a:lnTo>
                  <a:lnTo>
                    <a:pt x="76200" y="872490"/>
                  </a:lnTo>
                  <a:lnTo>
                    <a:pt x="76200" y="887359"/>
                  </a:lnTo>
                  <a:lnTo>
                    <a:pt x="94102" y="896568"/>
                  </a:lnTo>
                  <a:lnTo>
                    <a:pt x="99822" y="898595"/>
                  </a:lnTo>
                  <a:lnTo>
                    <a:pt x="99822" y="885444"/>
                  </a:lnTo>
                  <a:lnTo>
                    <a:pt x="100584" y="885444"/>
                  </a:lnTo>
                  <a:close/>
                </a:path>
                <a:path w="2482215" h="909319">
                  <a:moveTo>
                    <a:pt x="100583" y="23622"/>
                  </a:moveTo>
                  <a:lnTo>
                    <a:pt x="99822" y="23622"/>
                  </a:lnTo>
                  <a:lnTo>
                    <a:pt x="99822" y="23960"/>
                  </a:lnTo>
                  <a:lnTo>
                    <a:pt x="100583" y="23622"/>
                  </a:lnTo>
                  <a:close/>
                </a:path>
                <a:path w="2482215" h="909319">
                  <a:moveTo>
                    <a:pt x="113538" y="890016"/>
                  </a:moveTo>
                  <a:lnTo>
                    <a:pt x="99822" y="885444"/>
                  </a:lnTo>
                  <a:lnTo>
                    <a:pt x="99822" y="898595"/>
                  </a:lnTo>
                  <a:lnTo>
                    <a:pt x="112776" y="903188"/>
                  </a:lnTo>
                  <a:lnTo>
                    <a:pt x="112776" y="890016"/>
                  </a:lnTo>
                  <a:lnTo>
                    <a:pt x="113538" y="890016"/>
                  </a:lnTo>
                  <a:close/>
                </a:path>
                <a:path w="2482215" h="909319">
                  <a:moveTo>
                    <a:pt x="113538" y="19050"/>
                  </a:moveTo>
                  <a:lnTo>
                    <a:pt x="112776" y="19050"/>
                  </a:lnTo>
                  <a:lnTo>
                    <a:pt x="112776" y="19304"/>
                  </a:lnTo>
                  <a:lnTo>
                    <a:pt x="113538" y="19050"/>
                  </a:lnTo>
                  <a:close/>
                </a:path>
                <a:path w="2482215" h="909319">
                  <a:moveTo>
                    <a:pt x="120396" y="892302"/>
                  </a:moveTo>
                  <a:lnTo>
                    <a:pt x="112776" y="890016"/>
                  </a:lnTo>
                  <a:lnTo>
                    <a:pt x="112776" y="903188"/>
                  </a:lnTo>
                  <a:lnTo>
                    <a:pt x="113904" y="903589"/>
                  </a:lnTo>
                  <a:lnTo>
                    <a:pt x="119634" y="904768"/>
                  </a:lnTo>
                  <a:lnTo>
                    <a:pt x="119634" y="892302"/>
                  </a:lnTo>
                  <a:lnTo>
                    <a:pt x="120396" y="892302"/>
                  </a:lnTo>
                  <a:close/>
                </a:path>
                <a:path w="2482215" h="909319">
                  <a:moveTo>
                    <a:pt x="120396" y="16764"/>
                  </a:moveTo>
                  <a:lnTo>
                    <a:pt x="119634" y="16764"/>
                  </a:lnTo>
                  <a:lnTo>
                    <a:pt x="119634" y="16992"/>
                  </a:lnTo>
                  <a:lnTo>
                    <a:pt x="120396" y="16764"/>
                  </a:lnTo>
                  <a:close/>
                </a:path>
                <a:path w="2482215" h="909319">
                  <a:moveTo>
                    <a:pt x="141732" y="896112"/>
                  </a:moveTo>
                  <a:lnTo>
                    <a:pt x="134112" y="894588"/>
                  </a:lnTo>
                  <a:lnTo>
                    <a:pt x="134112" y="895350"/>
                  </a:lnTo>
                  <a:lnTo>
                    <a:pt x="127254" y="893826"/>
                  </a:lnTo>
                  <a:lnTo>
                    <a:pt x="119634" y="892302"/>
                  </a:lnTo>
                  <a:lnTo>
                    <a:pt x="119634" y="904768"/>
                  </a:lnTo>
                  <a:lnTo>
                    <a:pt x="134475" y="907824"/>
                  </a:lnTo>
                  <a:lnTo>
                    <a:pt x="140970" y="908208"/>
                  </a:lnTo>
                  <a:lnTo>
                    <a:pt x="140970" y="896112"/>
                  </a:lnTo>
                  <a:lnTo>
                    <a:pt x="141732" y="896112"/>
                  </a:lnTo>
                  <a:close/>
                </a:path>
                <a:path w="2482215" h="909319">
                  <a:moveTo>
                    <a:pt x="127254" y="15240"/>
                  </a:moveTo>
                  <a:lnTo>
                    <a:pt x="126492" y="15240"/>
                  </a:lnTo>
                  <a:lnTo>
                    <a:pt x="126492" y="15392"/>
                  </a:lnTo>
                  <a:lnTo>
                    <a:pt x="127254" y="15240"/>
                  </a:lnTo>
                  <a:close/>
                </a:path>
                <a:path w="2482215" h="909319">
                  <a:moveTo>
                    <a:pt x="141732" y="12954"/>
                  </a:moveTo>
                  <a:lnTo>
                    <a:pt x="140970" y="12954"/>
                  </a:lnTo>
                  <a:lnTo>
                    <a:pt x="140970" y="13106"/>
                  </a:lnTo>
                  <a:lnTo>
                    <a:pt x="141732" y="12954"/>
                  </a:lnTo>
                  <a:close/>
                </a:path>
                <a:path w="2482215" h="909319">
                  <a:moveTo>
                    <a:pt x="2326386" y="909066"/>
                  </a:moveTo>
                  <a:lnTo>
                    <a:pt x="2326386" y="896874"/>
                  </a:lnTo>
                  <a:lnTo>
                    <a:pt x="155448" y="896797"/>
                  </a:lnTo>
                  <a:lnTo>
                    <a:pt x="148590" y="896112"/>
                  </a:lnTo>
                  <a:lnTo>
                    <a:pt x="140970" y="896112"/>
                  </a:lnTo>
                  <a:lnTo>
                    <a:pt x="140970" y="908208"/>
                  </a:lnTo>
                  <a:lnTo>
                    <a:pt x="155448" y="909066"/>
                  </a:lnTo>
                  <a:lnTo>
                    <a:pt x="2326386" y="909066"/>
                  </a:lnTo>
                  <a:close/>
                </a:path>
                <a:path w="2482215" h="909319">
                  <a:moveTo>
                    <a:pt x="2326386" y="12268"/>
                  </a:moveTo>
                  <a:lnTo>
                    <a:pt x="2325624" y="12191"/>
                  </a:lnTo>
                  <a:lnTo>
                    <a:pt x="2326386" y="12268"/>
                  </a:lnTo>
                  <a:close/>
                </a:path>
                <a:path w="2482215" h="909319">
                  <a:moveTo>
                    <a:pt x="2355342" y="904985"/>
                  </a:moveTo>
                  <a:lnTo>
                    <a:pt x="2355342" y="893826"/>
                  </a:lnTo>
                  <a:lnTo>
                    <a:pt x="2347722" y="895350"/>
                  </a:lnTo>
                  <a:lnTo>
                    <a:pt x="2347722" y="894588"/>
                  </a:lnTo>
                  <a:lnTo>
                    <a:pt x="2340864" y="896112"/>
                  </a:lnTo>
                  <a:lnTo>
                    <a:pt x="2333244" y="896112"/>
                  </a:lnTo>
                  <a:lnTo>
                    <a:pt x="2325624" y="896874"/>
                  </a:lnTo>
                  <a:lnTo>
                    <a:pt x="2326386" y="896874"/>
                  </a:lnTo>
                  <a:lnTo>
                    <a:pt x="2326386" y="909066"/>
                  </a:lnTo>
                  <a:lnTo>
                    <a:pt x="2334006" y="909066"/>
                  </a:lnTo>
                  <a:lnTo>
                    <a:pt x="2341626" y="908304"/>
                  </a:lnTo>
                  <a:lnTo>
                    <a:pt x="2355342" y="904985"/>
                  </a:lnTo>
                  <a:close/>
                </a:path>
                <a:path w="2482215" h="909319">
                  <a:moveTo>
                    <a:pt x="2355342" y="15392"/>
                  </a:moveTo>
                  <a:lnTo>
                    <a:pt x="2355342" y="15239"/>
                  </a:lnTo>
                  <a:lnTo>
                    <a:pt x="2354580" y="15239"/>
                  </a:lnTo>
                  <a:lnTo>
                    <a:pt x="2355342" y="15392"/>
                  </a:lnTo>
                  <a:close/>
                </a:path>
                <a:path w="2482215" h="909319">
                  <a:moveTo>
                    <a:pt x="2362200" y="903325"/>
                  </a:moveTo>
                  <a:lnTo>
                    <a:pt x="2362200" y="892301"/>
                  </a:lnTo>
                  <a:lnTo>
                    <a:pt x="2354580" y="893826"/>
                  </a:lnTo>
                  <a:lnTo>
                    <a:pt x="2355342" y="893826"/>
                  </a:lnTo>
                  <a:lnTo>
                    <a:pt x="2355342" y="904985"/>
                  </a:lnTo>
                  <a:lnTo>
                    <a:pt x="2362200" y="903325"/>
                  </a:lnTo>
                  <a:close/>
                </a:path>
                <a:path w="2482215" h="909319">
                  <a:moveTo>
                    <a:pt x="2362200" y="16992"/>
                  </a:moveTo>
                  <a:lnTo>
                    <a:pt x="2362200" y="16763"/>
                  </a:lnTo>
                  <a:lnTo>
                    <a:pt x="2361438" y="16763"/>
                  </a:lnTo>
                  <a:lnTo>
                    <a:pt x="2362200" y="16992"/>
                  </a:lnTo>
                  <a:close/>
                </a:path>
                <a:path w="2482215" h="909319">
                  <a:moveTo>
                    <a:pt x="2369058" y="901666"/>
                  </a:moveTo>
                  <a:lnTo>
                    <a:pt x="2369058" y="890016"/>
                  </a:lnTo>
                  <a:lnTo>
                    <a:pt x="2361438" y="892301"/>
                  </a:lnTo>
                  <a:lnTo>
                    <a:pt x="2362200" y="892301"/>
                  </a:lnTo>
                  <a:lnTo>
                    <a:pt x="2362200" y="903325"/>
                  </a:lnTo>
                  <a:lnTo>
                    <a:pt x="2369058" y="901666"/>
                  </a:lnTo>
                  <a:close/>
                </a:path>
                <a:path w="2482215" h="909319">
                  <a:moveTo>
                    <a:pt x="2369058" y="19303"/>
                  </a:moveTo>
                  <a:lnTo>
                    <a:pt x="2369058" y="19049"/>
                  </a:lnTo>
                  <a:lnTo>
                    <a:pt x="2368296" y="19049"/>
                  </a:lnTo>
                  <a:lnTo>
                    <a:pt x="2369058" y="19303"/>
                  </a:lnTo>
                  <a:close/>
                </a:path>
                <a:path w="2482215" h="909319">
                  <a:moveTo>
                    <a:pt x="2406396" y="871727"/>
                  </a:moveTo>
                  <a:lnTo>
                    <a:pt x="2400300" y="876300"/>
                  </a:lnTo>
                  <a:lnTo>
                    <a:pt x="2400300" y="875538"/>
                  </a:lnTo>
                  <a:lnTo>
                    <a:pt x="2394204" y="879347"/>
                  </a:lnTo>
                  <a:lnTo>
                    <a:pt x="2382012" y="885444"/>
                  </a:lnTo>
                  <a:lnTo>
                    <a:pt x="2368296" y="890016"/>
                  </a:lnTo>
                  <a:lnTo>
                    <a:pt x="2369058" y="890016"/>
                  </a:lnTo>
                  <a:lnTo>
                    <a:pt x="2369058" y="901666"/>
                  </a:lnTo>
                  <a:lnTo>
                    <a:pt x="2385100" y="897784"/>
                  </a:lnTo>
                  <a:lnTo>
                    <a:pt x="2405634" y="885704"/>
                  </a:lnTo>
                  <a:lnTo>
                    <a:pt x="2405634" y="872489"/>
                  </a:lnTo>
                  <a:lnTo>
                    <a:pt x="2406396" y="871727"/>
                  </a:lnTo>
                  <a:close/>
                </a:path>
                <a:path w="2482215" h="909319">
                  <a:moveTo>
                    <a:pt x="2406396" y="37337"/>
                  </a:moveTo>
                  <a:lnTo>
                    <a:pt x="2405634" y="36575"/>
                  </a:lnTo>
                  <a:lnTo>
                    <a:pt x="2405634" y="36861"/>
                  </a:lnTo>
                  <a:lnTo>
                    <a:pt x="2406396" y="37337"/>
                  </a:lnTo>
                  <a:close/>
                </a:path>
                <a:path w="2482215" h="909319">
                  <a:moveTo>
                    <a:pt x="2427732" y="870435"/>
                  </a:moveTo>
                  <a:lnTo>
                    <a:pt x="2427732" y="854201"/>
                  </a:lnTo>
                  <a:lnTo>
                    <a:pt x="2426970" y="854963"/>
                  </a:lnTo>
                  <a:lnTo>
                    <a:pt x="2417064" y="864107"/>
                  </a:lnTo>
                  <a:lnTo>
                    <a:pt x="2417064" y="863345"/>
                  </a:lnTo>
                  <a:lnTo>
                    <a:pt x="2405634" y="872489"/>
                  </a:lnTo>
                  <a:lnTo>
                    <a:pt x="2405634" y="885704"/>
                  </a:lnTo>
                  <a:lnTo>
                    <a:pt x="2422857" y="875572"/>
                  </a:lnTo>
                  <a:lnTo>
                    <a:pt x="2427732" y="870435"/>
                  </a:lnTo>
                  <a:close/>
                </a:path>
                <a:path w="2482215" h="909319">
                  <a:moveTo>
                    <a:pt x="2427732" y="54863"/>
                  </a:moveTo>
                  <a:lnTo>
                    <a:pt x="2426970" y="54101"/>
                  </a:lnTo>
                  <a:lnTo>
                    <a:pt x="2427336" y="54497"/>
                  </a:lnTo>
                  <a:lnTo>
                    <a:pt x="2427732" y="54863"/>
                  </a:lnTo>
                  <a:close/>
                </a:path>
                <a:path w="2482215" h="909319">
                  <a:moveTo>
                    <a:pt x="2427336" y="54497"/>
                  </a:moveTo>
                  <a:lnTo>
                    <a:pt x="2426970" y="54101"/>
                  </a:lnTo>
                  <a:lnTo>
                    <a:pt x="2427336" y="54497"/>
                  </a:lnTo>
                  <a:close/>
                </a:path>
                <a:path w="2482215" h="909319">
                  <a:moveTo>
                    <a:pt x="2427336" y="854568"/>
                  </a:moveTo>
                  <a:lnTo>
                    <a:pt x="2426970" y="854909"/>
                  </a:lnTo>
                  <a:lnTo>
                    <a:pt x="2427336" y="854568"/>
                  </a:lnTo>
                  <a:close/>
                </a:path>
                <a:path w="2482215" h="909319">
                  <a:moveTo>
                    <a:pt x="2427732" y="854201"/>
                  </a:moveTo>
                  <a:lnTo>
                    <a:pt x="2427336" y="854568"/>
                  </a:lnTo>
                  <a:lnTo>
                    <a:pt x="2426970" y="854963"/>
                  </a:lnTo>
                  <a:lnTo>
                    <a:pt x="2427732" y="854201"/>
                  </a:lnTo>
                  <a:close/>
                </a:path>
                <a:path w="2482215" h="909319">
                  <a:moveTo>
                    <a:pt x="2427732" y="54922"/>
                  </a:moveTo>
                  <a:lnTo>
                    <a:pt x="2427336" y="54497"/>
                  </a:lnTo>
                  <a:lnTo>
                    <a:pt x="2427732" y="54922"/>
                  </a:lnTo>
                  <a:close/>
                </a:path>
                <a:path w="2482215" h="909319">
                  <a:moveTo>
                    <a:pt x="2436876" y="860798"/>
                  </a:moveTo>
                  <a:lnTo>
                    <a:pt x="2436876" y="844295"/>
                  </a:lnTo>
                  <a:lnTo>
                    <a:pt x="2427336" y="854568"/>
                  </a:lnTo>
                  <a:lnTo>
                    <a:pt x="2427732" y="854201"/>
                  </a:lnTo>
                  <a:lnTo>
                    <a:pt x="2427732" y="870435"/>
                  </a:lnTo>
                  <a:lnTo>
                    <a:pt x="2436876" y="860798"/>
                  </a:lnTo>
                  <a:close/>
                </a:path>
                <a:path w="2482215" h="909319">
                  <a:moveTo>
                    <a:pt x="2436876" y="65024"/>
                  </a:moveTo>
                  <a:lnTo>
                    <a:pt x="2436876" y="64769"/>
                  </a:lnTo>
                  <a:lnTo>
                    <a:pt x="2436114" y="64007"/>
                  </a:lnTo>
                  <a:lnTo>
                    <a:pt x="2436876" y="65024"/>
                  </a:lnTo>
                  <a:close/>
                </a:path>
                <a:path w="2482215" h="909319">
                  <a:moveTo>
                    <a:pt x="2445258" y="851964"/>
                  </a:moveTo>
                  <a:lnTo>
                    <a:pt x="2445258" y="832866"/>
                  </a:lnTo>
                  <a:lnTo>
                    <a:pt x="2436114" y="845057"/>
                  </a:lnTo>
                  <a:lnTo>
                    <a:pt x="2436876" y="844295"/>
                  </a:lnTo>
                  <a:lnTo>
                    <a:pt x="2436876" y="860798"/>
                  </a:lnTo>
                  <a:lnTo>
                    <a:pt x="2445258" y="851964"/>
                  </a:lnTo>
                  <a:close/>
                </a:path>
                <a:path w="2482215" h="909319">
                  <a:moveTo>
                    <a:pt x="2445258" y="76657"/>
                  </a:moveTo>
                  <a:lnTo>
                    <a:pt x="2445258" y="76199"/>
                  </a:lnTo>
                  <a:lnTo>
                    <a:pt x="2444496" y="75437"/>
                  </a:lnTo>
                  <a:lnTo>
                    <a:pt x="2445258" y="76657"/>
                  </a:lnTo>
                  <a:close/>
                </a:path>
                <a:path w="2482215" h="909319">
                  <a:moveTo>
                    <a:pt x="2465070" y="820641"/>
                  </a:moveTo>
                  <a:lnTo>
                    <a:pt x="2465070" y="789432"/>
                  </a:lnTo>
                  <a:lnTo>
                    <a:pt x="2460498" y="803147"/>
                  </a:lnTo>
                  <a:lnTo>
                    <a:pt x="2460498" y="802385"/>
                  </a:lnTo>
                  <a:lnTo>
                    <a:pt x="2458212" y="809243"/>
                  </a:lnTo>
                  <a:lnTo>
                    <a:pt x="2455164" y="815339"/>
                  </a:lnTo>
                  <a:lnTo>
                    <a:pt x="2452116" y="822197"/>
                  </a:lnTo>
                  <a:lnTo>
                    <a:pt x="2452116" y="821435"/>
                  </a:lnTo>
                  <a:lnTo>
                    <a:pt x="2444496" y="833627"/>
                  </a:lnTo>
                  <a:lnTo>
                    <a:pt x="2445258" y="832866"/>
                  </a:lnTo>
                  <a:lnTo>
                    <a:pt x="2445258" y="851964"/>
                  </a:lnTo>
                  <a:lnTo>
                    <a:pt x="2452897" y="843913"/>
                  </a:lnTo>
                  <a:lnTo>
                    <a:pt x="2465070" y="820641"/>
                  </a:lnTo>
                  <a:close/>
                </a:path>
                <a:path w="2482215" h="909319">
                  <a:moveTo>
                    <a:pt x="2465070" y="122173"/>
                  </a:moveTo>
                  <a:lnTo>
                    <a:pt x="2465070" y="120395"/>
                  </a:lnTo>
                  <a:lnTo>
                    <a:pt x="2464308" y="119633"/>
                  </a:lnTo>
                  <a:lnTo>
                    <a:pt x="2465070" y="122173"/>
                  </a:lnTo>
                  <a:close/>
                </a:path>
                <a:path w="2482215" h="909319">
                  <a:moveTo>
                    <a:pt x="2468880" y="813356"/>
                  </a:moveTo>
                  <a:lnTo>
                    <a:pt x="2468880" y="768096"/>
                  </a:lnTo>
                  <a:lnTo>
                    <a:pt x="2467356" y="775716"/>
                  </a:lnTo>
                  <a:lnTo>
                    <a:pt x="2467356" y="774954"/>
                  </a:lnTo>
                  <a:lnTo>
                    <a:pt x="2466594" y="782574"/>
                  </a:lnTo>
                  <a:lnTo>
                    <a:pt x="2466594" y="781811"/>
                  </a:lnTo>
                  <a:lnTo>
                    <a:pt x="2464308" y="789432"/>
                  </a:lnTo>
                  <a:lnTo>
                    <a:pt x="2465070" y="789432"/>
                  </a:lnTo>
                  <a:lnTo>
                    <a:pt x="2465070" y="820641"/>
                  </a:lnTo>
                  <a:lnTo>
                    <a:pt x="2468880" y="813356"/>
                  </a:lnTo>
                  <a:close/>
                </a:path>
                <a:path w="2482215" h="909319">
                  <a:moveTo>
                    <a:pt x="2468880" y="148589"/>
                  </a:moveTo>
                  <a:lnTo>
                    <a:pt x="2468880" y="140969"/>
                  </a:lnTo>
                  <a:lnTo>
                    <a:pt x="2468118" y="140969"/>
                  </a:lnTo>
                  <a:lnTo>
                    <a:pt x="2468880" y="148589"/>
                  </a:lnTo>
                  <a:close/>
                </a:path>
                <a:path w="2482215" h="909319">
                  <a:moveTo>
                    <a:pt x="2468880" y="768096"/>
                  </a:moveTo>
                  <a:lnTo>
                    <a:pt x="2468880" y="760476"/>
                  </a:lnTo>
                  <a:lnTo>
                    <a:pt x="2468118" y="768096"/>
                  </a:lnTo>
                  <a:lnTo>
                    <a:pt x="2468880" y="768096"/>
                  </a:lnTo>
                  <a:close/>
                </a:path>
              </a:pathLst>
            </a:custGeom>
            <a:solidFill>
              <a:srgbClr val="40709B"/>
            </a:solidFill>
          </p:spPr>
          <p:txBody>
            <a:bodyPr wrap="square" lIns="0" tIns="0" rIns="0" bIns="0" rtlCol="0"/>
            <a:lstStyle/>
            <a:p>
              <a:endParaRPr/>
            </a:p>
          </p:txBody>
        </p:sp>
      </p:grpSp>
      <p:sp>
        <p:nvSpPr>
          <p:cNvPr id="12" name="object 12"/>
          <p:cNvSpPr txBox="1"/>
          <p:nvPr/>
        </p:nvSpPr>
        <p:spPr>
          <a:xfrm>
            <a:off x="5751709" y="2334259"/>
            <a:ext cx="2768600" cy="2748915"/>
          </a:xfrm>
          <a:prstGeom prst="rect">
            <a:avLst/>
          </a:prstGeom>
        </p:spPr>
        <p:txBody>
          <a:bodyPr vert="horz" wrap="square" lIns="0" tIns="12700" rIns="0" bIns="0" rtlCol="0">
            <a:spAutoFit/>
          </a:bodyPr>
          <a:lstStyle/>
          <a:p>
            <a:pPr marL="1175385" marR="365760">
              <a:lnSpc>
                <a:spcPct val="100000"/>
              </a:lnSpc>
              <a:spcBef>
                <a:spcPts val="100"/>
              </a:spcBef>
            </a:pPr>
            <a:r>
              <a:rPr sz="2400" b="1" dirty="0">
                <a:solidFill>
                  <a:srgbClr val="FFFFFF"/>
                </a:solidFill>
                <a:latin typeface="微軟正黑體"/>
                <a:cs typeface="微軟正黑體"/>
              </a:rPr>
              <a:t>無須參採 學習歷程</a:t>
            </a:r>
            <a:endParaRPr sz="2400">
              <a:latin typeface="微軟正黑體"/>
              <a:cs typeface="微軟正黑體"/>
            </a:endParaRPr>
          </a:p>
          <a:p>
            <a:pPr marL="469900" indent="-457200">
              <a:lnSpc>
                <a:spcPct val="100000"/>
              </a:lnSpc>
              <a:spcBef>
                <a:spcPts val="1285"/>
              </a:spcBef>
              <a:buFont typeface="Arial"/>
              <a:buChar char="•"/>
              <a:tabLst>
                <a:tab pos="469265" algn="l"/>
                <a:tab pos="469900" algn="l"/>
              </a:tabLst>
            </a:pPr>
            <a:r>
              <a:rPr sz="3000" b="1" dirty="0">
                <a:solidFill>
                  <a:srgbClr val="375622"/>
                </a:solidFill>
                <a:latin typeface="微軟正黑體"/>
                <a:cs typeface="微軟正黑體"/>
              </a:rPr>
              <a:t>聯合登記分發</a:t>
            </a:r>
            <a:endParaRPr sz="3000">
              <a:latin typeface="微軟正黑體"/>
              <a:cs typeface="微軟正黑體"/>
            </a:endParaRPr>
          </a:p>
          <a:p>
            <a:pPr marL="469900" indent="-457200">
              <a:lnSpc>
                <a:spcPct val="100000"/>
              </a:lnSpc>
              <a:buFont typeface="Arial"/>
              <a:buChar char="•"/>
              <a:tabLst>
                <a:tab pos="469265" algn="l"/>
                <a:tab pos="469900" algn="l"/>
              </a:tabLst>
            </a:pPr>
            <a:r>
              <a:rPr sz="3000" b="1" dirty="0">
                <a:solidFill>
                  <a:srgbClr val="375622"/>
                </a:solidFill>
                <a:latin typeface="微軟正黑體"/>
                <a:cs typeface="微軟正黑體"/>
              </a:rPr>
              <a:t>科技繁星計畫</a:t>
            </a:r>
            <a:endParaRPr sz="3000">
              <a:latin typeface="微軟正黑體"/>
              <a:cs typeface="微軟正黑體"/>
            </a:endParaRPr>
          </a:p>
          <a:p>
            <a:pPr marL="469900" indent="-457200">
              <a:lnSpc>
                <a:spcPct val="100000"/>
              </a:lnSpc>
              <a:buFont typeface="Arial"/>
              <a:buChar char="•"/>
              <a:tabLst>
                <a:tab pos="469265" algn="l"/>
                <a:tab pos="469900" algn="l"/>
              </a:tabLst>
            </a:pPr>
            <a:r>
              <a:rPr sz="3000" b="1" dirty="0">
                <a:solidFill>
                  <a:srgbClr val="375622"/>
                </a:solidFill>
                <a:latin typeface="微軟正黑體"/>
                <a:cs typeface="微軟正黑體"/>
              </a:rPr>
              <a:t>特殊選才</a:t>
            </a:r>
            <a:endParaRPr sz="3000">
              <a:latin typeface="微軟正黑體"/>
              <a:cs typeface="微軟正黑體"/>
            </a:endParaRPr>
          </a:p>
          <a:p>
            <a:pPr marL="469900" indent="-457200">
              <a:lnSpc>
                <a:spcPct val="100000"/>
              </a:lnSpc>
              <a:buFont typeface="Arial"/>
              <a:buChar char="•"/>
              <a:tabLst>
                <a:tab pos="469265" algn="l"/>
                <a:tab pos="469900" algn="l"/>
              </a:tabLst>
            </a:pPr>
            <a:r>
              <a:rPr sz="3000" b="1" dirty="0">
                <a:solidFill>
                  <a:srgbClr val="375622"/>
                </a:solidFill>
                <a:latin typeface="微軟正黑體"/>
                <a:cs typeface="微軟正黑體"/>
              </a:rPr>
              <a:t>技優保送</a:t>
            </a:r>
            <a:endParaRPr sz="3000">
              <a:latin typeface="微軟正黑體"/>
              <a:cs typeface="微軟正黑體"/>
            </a:endParaRPr>
          </a:p>
        </p:txBody>
      </p:sp>
      <p:grpSp>
        <p:nvGrpSpPr>
          <p:cNvPr id="13" name="object 13"/>
          <p:cNvGrpSpPr/>
          <p:nvPr/>
        </p:nvGrpSpPr>
        <p:grpSpPr>
          <a:xfrm>
            <a:off x="900569" y="383286"/>
            <a:ext cx="8892540" cy="597535"/>
            <a:chOff x="900569" y="383286"/>
            <a:chExt cx="8892540" cy="597535"/>
          </a:xfrm>
        </p:grpSpPr>
        <p:sp>
          <p:nvSpPr>
            <p:cNvPr id="14" name="object 14"/>
            <p:cNvSpPr/>
            <p:nvPr/>
          </p:nvSpPr>
          <p:spPr>
            <a:xfrm>
              <a:off x="906665" y="389382"/>
              <a:ext cx="8880475" cy="585470"/>
            </a:xfrm>
            <a:custGeom>
              <a:avLst/>
              <a:gdLst/>
              <a:ahLst/>
              <a:cxnLst/>
              <a:rect l="l" t="t" r="r" b="b"/>
              <a:pathLst>
                <a:path w="8880475" h="585469">
                  <a:moveTo>
                    <a:pt x="8880348" y="521208"/>
                  </a:moveTo>
                  <a:lnTo>
                    <a:pt x="8880348" y="64008"/>
                  </a:lnTo>
                  <a:lnTo>
                    <a:pt x="8875275" y="39219"/>
                  </a:lnTo>
                  <a:lnTo>
                    <a:pt x="8861488" y="18859"/>
                  </a:lnTo>
                  <a:lnTo>
                    <a:pt x="8841128" y="5072"/>
                  </a:lnTo>
                  <a:lnTo>
                    <a:pt x="8816340" y="0"/>
                  </a:lnTo>
                  <a:lnTo>
                    <a:pt x="64008" y="0"/>
                  </a:lnTo>
                  <a:lnTo>
                    <a:pt x="38897" y="5072"/>
                  </a:lnTo>
                  <a:lnTo>
                    <a:pt x="18573" y="18859"/>
                  </a:lnTo>
                  <a:lnTo>
                    <a:pt x="4964" y="39219"/>
                  </a:lnTo>
                  <a:lnTo>
                    <a:pt x="0" y="64008"/>
                  </a:lnTo>
                  <a:lnTo>
                    <a:pt x="0" y="521208"/>
                  </a:lnTo>
                  <a:lnTo>
                    <a:pt x="4964" y="545996"/>
                  </a:lnTo>
                  <a:lnTo>
                    <a:pt x="18573" y="566356"/>
                  </a:lnTo>
                  <a:lnTo>
                    <a:pt x="38897" y="580143"/>
                  </a:lnTo>
                  <a:lnTo>
                    <a:pt x="64008" y="585216"/>
                  </a:lnTo>
                  <a:lnTo>
                    <a:pt x="8816340" y="585216"/>
                  </a:lnTo>
                  <a:lnTo>
                    <a:pt x="8841128" y="580143"/>
                  </a:lnTo>
                  <a:lnTo>
                    <a:pt x="8861488" y="566356"/>
                  </a:lnTo>
                  <a:lnTo>
                    <a:pt x="8875275" y="545996"/>
                  </a:lnTo>
                  <a:lnTo>
                    <a:pt x="8880348" y="521208"/>
                  </a:lnTo>
                  <a:close/>
                </a:path>
              </a:pathLst>
            </a:custGeom>
            <a:solidFill>
              <a:srgbClr val="EDDCFF"/>
            </a:solidFill>
          </p:spPr>
          <p:txBody>
            <a:bodyPr wrap="square" lIns="0" tIns="0" rIns="0" bIns="0" rtlCol="0"/>
            <a:lstStyle/>
            <a:p>
              <a:endParaRPr/>
            </a:p>
          </p:txBody>
        </p:sp>
        <p:sp>
          <p:nvSpPr>
            <p:cNvPr id="15" name="object 15"/>
            <p:cNvSpPr/>
            <p:nvPr/>
          </p:nvSpPr>
          <p:spPr>
            <a:xfrm>
              <a:off x="900569" y="383286"/>
              <a:ext cx="8892540" cy="597535"/>
            </a:xfrm>
            <a:custGeom>
              <a:avLst/>
              <a:gdLst/>
              <a:ahLst/>
              <a:cxnLst/>
              <a:rect l="l" t="t" r="r" b="b"/>
              <a:pathLst>
                <a:path w="8892540" h="597535">
                  <a:moveTo>
                    <a:pt x="8892540" y="534924"/>
                  </a:moveTo>
                  <a:lnTo>
                    <a:pt x="8892540" y="63246"/>
                  </a:lnTo>
                  <a:lnTo>
                    <a:pt x="8891016" y="55626"/>
                  </a:lnTo>
                  <a:lnTo>
                    <a:pt x="8869456" y="18102"/>
                  </a:lnTo>
                  <a:lnTo>
                    <a:pt x="8830056" y="762"/>
                  </a:lnTo>
                  <a:lnTo>
                    <a:pt x="8822436" y="0"/>
                  </a:lnTo>
                  <a:lnTo>
                    <a:pt x="69342" y="0"/>
                  </a:lnTo>
                  <a:lnTo>
                    <a:pt x="27936" y="13963"/>
                  </a:lnTo>
                  <a:lnTo>
                    <a:pt x="3047" y="49530"/>
                  </a:lnTo>
                  <a:lnTo>
                    <a:pt x="0" y="63246"/>
                  </a:lnTo>
                  <a:lnTo>
                    <a:pt x="0" y="534924"/>
                  </a:lnTo>
                  <a:lnTo>
                    <a:pt x="12192" y="567545"/>
                  </a:lnTo>
                  <a:lnTo>
                    <a:pt x="12192" y="70104"/>
                  </a:lnTo>
                  <a:lnTo>
                    <a:pt x="12954" y="64008"/>
                  </a:lnTo>
                  <a:lnTo>
                    <a:pt x="12954" y="64770"/>
                  </a:lnTo>
                  <a:lnTo>
                    <a:pt x="13716" y="57912"/>
                  </a:lnTo>
                  <a:lnTo>
                    <a:pt x="13716" y="58674"/>
                  </a:lnTo>
                  <a:lnTo>
                    <a:pt x="15240" y="52578"/>
                  </a:lnTo>
                  <a:lnTo>
                    <a:pt x="15240" y="53340"/>
                  </a:lnTo>
                  <a:lnTo>
                    <a:pt x="16764" y="47244"/>
                  </a:lnTo>
                  <a:lnTo>
                    <a:pt x="16764" y="48006"/>
                  </a:lnTo>
                  <a:lnTo>
                    <a:pt x="19049" y="44005"/>
                  </a:lnTo>
                  <a:lnTo>
                    <a:pt x="19049" y="42672"/>
                  </a:lnTo>
                  <a:lnTo>
                    <a:pt x="22097" y="38100"/>
                  </a:lnTo>
                  <a:lnTo>
                    <a:pt x="25145" y="34442"/>
                  </a:lnTo>
                  <a:lnTo>
                    <a:pt x="25145" y="33528"/>
                  </a:lnTo>
                  <a:lnTo>
                    <a:pt x="29718" y="28956"/>
                  </a:lnTo>
                  <a:lnTo>
                    <a:pt x="29718" y="29083"/>
                  </a:lnTo>
                  <a:lnTo>
                    <a:pt x="32765" y="26543"/>
                  </a:lnTo>
                  <a:lnTo>
                    <a:pt x="32765" y="25908"/>
                  </a:lnTo>
                  <a:lnTo>
                    <a:pt x="38099" y="22098"/>
                  </a:lnTo>
                  <a:lnTo>
                    <a:pt x="38099" y="22424"/>
                  </a:lnTo>
                  <a:lnTo>
                    <a:pt x="41909" y="20247"/>
                  </a:lnTo>
                  <a:lnTo>
                    <a:pt x="41909" y="19812"/>
                  </a:lnTo>
                  <a:lnTo>
                    <a:pt x="48006" y="16764"/>
                  </a:lnTo>
                  <a:lnTo>
                    <a:pt x="48006" y="17240"/>
                  </a:lnTo>
                  <a:lnTo>
                    <a:pt x="52577" y="15525"/>
                  </a:lnTo>
                  <a:lnTo>
                    <a:pt x="52577" y="15240"/>
                  </a:lnTo>
                  <a:lnTo>
                    <a:pt x="57912" y="13906"/>
                  </a:lnTo>
                  <a:lnTo>
                    <a:pt x="57912" y="13716"/>
                  </a:lnTo>
                  <a:lnTo>
                    <a:pt x="63246" y="13049"/>
                  </a:lnTo>
                  <a:lnTo>
                    <a:pt x="8828532" y="12954"/>
                  </a:lnTo>
                  <a:lnTo>
                    <a:pt x="8834628" y="13716"/>
                  </a:lnTo>
                  <a:lnTo>
                    <a:pt x="8834628" y="13906"/>
                  </a:lnTo>
                  <a:lnTo>
                    <a:pt x="8839962" y="15240"/>
                  </a:lnTo>
                  <a:lnTo>
                    <a:pt x="8839962" y="15525"/>
                  </a:lnTo>
                  <a:lnTo>
                    <a:pt x="8844534" y="17240"/>
                  </a:lnTo>
                  <a:lnTo>
                    <a:pt x="8844534" y="16764"/>
                  </a:lnTo>
                  <a:lnTo>
                    <a:pt x="8854440" y="22424"/>
                  </a:lnTo>
                  <a:lnTo>
                    <a:pt x="8854440" y="22098"/>
                  </a:lnTo>
                  <a:lnTo>
                    <a:pt x="8862822" y="29083"/>
                  </a:lnTo>
                  <a:lnTo>
                    <a:pt x="8862822" y="28956"/>
                  </a:lnTo>
                  <a:lnTo>
                    <a:pt x="8867394" y="33528"/>
                  </a:lnTo>
                  <a:lnTo>
                    <a:pt x="8867394" y="34442"/>
                  </a:lnTo>
                  <a:lnTo>
                    <a:pt x="8870442" y="38100"/>
                  </a:lnTo>
                  <a:lnTo>
                    <a:pt x="8870442" y="39014"/>
                  </a:lnTo>
                  <a:lnTo>
                    <a:pt x="8873490" y="42672"/>
                  </a:lnTo>
                  <a:lnTo>
                    <a:pt x="8873490" y="44005"/>
                  </a:lnTo>
                  <a:lnTo>
                    <a:pt x="8875776" y="48006"/>
                  </a:lnTo>
                  <a:lnTo>
                    <a:pt x="8875776" y="49275"/>
                  </a:lnTo>
                  <a:lnTo>
                    <a:pt x="8877300" y="53340"/>
                  </a:lnTo>
                  <a:lnTo>
                    <a:pt x="8877300" y="52578"/>
                  </a:lnTo>
                  <a:lnTo>
                    <a:pt x="8878824" y="58674"/>
                  </a:lnTo>
                  <a:lnTo>
                    <a:pt x="8878824" y="57912"/>
                  </a:lnTo>
                  <a:lnTo>
                    <a:pt x="8879586" y="64770"/>
                  </a:lnTo>
                  <a:lnTo>
                    <a:pt x="8879586" y="566701"/>
                  </a:lnTo>
                  <a:lnTo>
                    <a:pt x="8886436" y="556182"/>
                  </a:lnTo>
                  <a:lnTo>
                    <a:pt x="8892540" y="534924"/>
                  </a:lnTo>
                  <a:close/>
                </a:path>
                <a:path w="8892540" h="597535">
                  <a:moveTo>
                    <a:pt x="19812" y="555498"/>
                  </a:moveTo>
                  <a:lnTo>
                    <a:pt x="16764" y="549402"/>
                  </a:lnTo>
                  <a:lnTo>
                    <a:pt x="16764" y="550164"/>
                  </a:lnTo>
                  <a:lnTo>
                    <a:pt x="15240" y="544068"/>
                  </a:lnTo>
                  <a:lnTo>
                    <a:pt x="15240" y="544830"/>
                  </a:lnTo>
                  <a:lnTo>
                    <a:pt x="13716" y="538734"/>
                  </a:lnTo>
                  <a:lnTo>
                    <a:pt x="13716" y="539496"/>
                  </a:lnTo>
                  <a:lnTo>
                    <a:pt x="12192" y="527304"/>
                  </a:lnTo>
                  <a:lnTo>
                    <a:pt x="12192" y="567545"/>
                  </a:lnTo>
                  <a:lnTo>
                    <a:pt x="13492" y="569523"/>
                  </a:lnTo>
                  <a:lnTo>
                    <a:pt x="18026" y="574365"/>
                  </a:lnTo>
                  <a:lnTo>
                    <a:pt x="19050" y="575377"/>
                  </a:lnTo>
                  <a:lnTo>
                    <a:pt x="19050" y="554736"/>
                  </a:lnTo>
                  <a:lnTo>
                    <a:pt x="19812" y="555498"/>
                  </a:lnTo>
                  <a:close/>
                </a:path>
                <a:path w="8892540" h="597535">
                  <a:moveTo>
                    <a:pt x="19811" y="42672"/>
                  </a:moveTo>
                  <a:lnTo>
                    <a:pt x="19049" y="42672"/>
                  </a:lnTo>
                  <a:lnTo>
                    <a:pt x="19049" y="44005"/>
                  </a:lnTo>
                  <a:lnTo>
                    <a:pt x="19811" y="42672"/>
                  </a:lnTo>
                  <a:close/>
                </a:path>
                <a:path w="8892540" h="597535">
                  <a:moveTo>
                    <a:pt x="25907" y="564642"/>
                  </a:moveTo>
                  <a:lnTo>
                    <a:pt x="22098" y="559308"/>
                  </a:lnTo>
                  <a:lnTo>
                    <a:pt x="22098" y="560070"/>
                  </a:lnTo>
                  <a:lnTo>
                    <a:pt x="19050" y="554736"/>
                  </a:lnTo>
                  <a:lnTo>
                    <a:pt x="19050" y="575377"/>
                  </a:lnTo>
                  <a:lnTo>
                    <a:pt x="25146" y="581406"/>
                  </a:lnTo>
                  <a:lnTo>
                    <a:pt x="25146" y="563880"/>
                  </a:lnTo>
                  <a:lnTo>
                    <a:pt x="25907" y="564642"/>
                  </a:lnTo>
                  <a:close/>
                </a:path>
                <a:path w="8892540" h="597535">
                  <a:moveTo>
                    <a:pt x="25907" y="33528"/>
                  </a:moveTo>
                  <a:lnTo>
                    <a:pt x="25145" y="33528"/>
                  </a:lnTo>
                  <a:lnTo>
                    <a:pt x="25145" y="34442"/>
                  </a:lnTo>
                  <a:lnTo>
                    <a:pt x="25907" y="33528"/>
                  </a:lnTo>
                  <a:close/>
                </a:path>
                <a:path w="8892540" h="597535">
                  <a:moveTo>
                    <a:pt x="33528" y="587502"/>
                  </a:moveTo>
                  <a:lnTo>
                    <a:pt x="33528" y="572262"/>
                  </a:lnTo>
                  <a:lnTo>
                    <a:pt x="25146" y="563880"/>
                  </a:lnTo>
                  <a:lnTo>
                    <a:pt x="25146" y="581406"/>
                  </a:lnTo>
                  <a:lnTo>
                    <a:pt x="30480" y="585978"/>
                  </a:lnTo>
                  <a:lnTo>
                    <a:pt x="33528" y="587502"/>
                  </a:lnTo>
                  <a:close/>
                </a:path>
                <a:path w="8892540" h="597535">
                  <a:moveTo>
                    <a:pt x="29718" y="29083"/>
                  </a:moveTo>
                  <a:lnTo>
                    <a:pt x="29718" y="28956"/>
                  </a:lnTo>
                  <a:lnTo>
                    <a:pt x="28955" y="29718"/>
                  </a:lnTo>
                  <a:lnTo>
                    <a:pt x="29718" y="29083"/>
                  </a:lnTo>
                  <a:close/>
                </a:path>
                <a:path w="8892540" h="597535">
                  <a:moveTo>
                    <a:pt x="33528" y="25908"/>
                  </a:moveTo>
                  <a:lnTo>
                    <a:pt x="32765" y="25908"/>
                  </a:lnTo>
                  <a:lnTo>
                    <a:pt x="32765" y="26543"/>
                  </a:lnTo>
                  <a:lnTo>
                    <a:pt x="33528" y="25908"/>
                  </a:lnTo>
                  <a:close/>
                </a:path>
                <a:path w="8892540" h="597535">
                  <a:moveTo>
                    <a:pt x="38100" y="575310"/>
                  </a:moveTo>
                  <a:lnTo>
                    <a:pt x="32765" y="571500"/>
                  </a:lnTo>
                  <a:lnTo>
                    <a:pt x="33528" y="572262"/>
                  </a:lnTo>
                  <a:lnTo>
                    <a:pt x="33528" y="587502"/>
                  </a:lnTo>
                  <a:lnTo>
                    <a:pt x="37338" y="589400"/>
                  </a:lnTo>
                  <a:lnTo>
                    <a:pt x="37338" y="575310"/>
                  </a:lnTo>
                  <a:lnTo>
                    <a:pt x="38100" y="575310"/>
                  </a:lnTo>
                  <a:close/>
                </a:path>
                <a:path w="8892540" h="597535">
                  <a:moveTo>
                    <a:pt x="38099" y="22424"/>
                  </a:moveTo>
                  <a:lnTo>
                    <a:pt x="38099" y="22098"/>
                  </a:lnTo>
                  <a:lnTo>
                    <a:pt x="37337" y="22860"/>
                  </a:lnTo>
                  <a:lnTo>
                    <a:pt x="38099" y="22424"/>
                  </a:lnTo>
                  <a:close/>
                </a:path>
                <a:path w="8892540" h="597535">
                  <a:moveTo>
                    <a:pt x="42672" y="592018"/>
                  </a:moveTo>
                  <a:lnTo>
                    <a:pt x="42672" y="578358"/>
                  </a:lnTo>
                  <a:lnTo>
                    <a:pt x="37338" y="575310"/>
                  </a:lnTo>
                  <a:lnTo>
                    <a:pt x="37338" y="589400"/>
                  </a:lnTo>
                  <a:lnTo>
                    <a:pt x="42672" y="592018"/>
                  </a:lnTo>
                  <a:close/>
                </a:path>
                <a:path w="8892540" h="597535">
                  <a:moveTo>
                    <a:pt x="42671" y="19812"/>
                  </a:moveTo>
                  <a:lnTo>
                    <a:pt x="41909" y="19812"/>
                  </a:lnTo>
                  <a:lnTo>
                    <a:pt x="41909" y="20247"/>
                  </a:lnTo>
                  <a:lnTo>
                    <a:pt x="42671" y="19812"/>
                  </a:lnTo>
                  <a:close/>
                </a:path>
                <a:path w="8892540" h="597535">
                  <a:moveTo>
                    <a:pt x="58674" y="583692"/>
                  </a:moveTo>
                  <a:lnTo>
                    <a:pt x="52578" y="582168"/>
                  </a:lnTo>
                  <a:lnTo>
                    <a:pt x="52578" y="581977"/>
                  </a:lnTo>
                  <a:lnTo>
                    <a:pt x="47244" y="580644"/>
                  </a:lnTo>
                  <a:lnTo>
                    <a:pt x="47244" y="580263"/>
                  </a:lnTo>
                  <a:lnTo>
                    <a:pt x="41910" y="577596"/>
                  </a:lnTo>
                  <a:lnTo>
                    <a:pt x="42672" y="578358"/>
                  </a:lnTo>
                  <a:lnTo>
                    <a:pt x="42672" y="592018"/>
                  </a:lnTo>
                  <a:lnTo>
                    <a:pt x="43406" y="592378"/>
                  </a:lnTo>
                  <a:lnTo>
                    <a:pt x="47244" y="593615"/>
                  </a:lnTo>
                  <a:lnTo>
                    <a:pt x="47244" y="580644"/>
                  </a:lnTo>
                  <a:lnTo>
                    <a:pt x="48006" y="580644"/>
                  </a:lnTo>
                  <a:lnTo>
                    <a:pt x="48006" y="593860"/>
                  </a:lnTo>
                  <a:lnTo>
                    <a:pt x="52578" y="595329"/>
                  </a:lnTo>
                  <a:lnTo>
                    <a:pt x="52578" y="582168"/>
                  </a:lnTo>
                  <a:lnTo>
                    <a:pt x="53340" y="582168"/>
                  </a:lnTo>
                  <a:lnTo>
                    <a:pt x="53340" y="595483"/>
                  </a:lnTo>
                  <a:lnTo>
                    <a:pt x="57912" y="596409"/>
                  </a:lnTo>
                  <a:lnTo>
                    <a:pt x="57912" y="583692"/>
                  </a:lnTo>
                  <a:lnTo>
                    <a:pt x="58674" y="583692"/>
                  </a:lnTo>
                  <a:close/>
                </a:path>
                <a:path w="8892540" h="597535">
                  <a:moveTo>
                    <a:pt x="48006" y="17240"/>
                  </a:moveTo>
                  <a:lnTo>
                    <a:pt x="48006" y="16764"/>
                  </a:lnTo>
                  <a:lnTo>
                    <a:pt x="47243" y="17526"/>
                  </a:lnTo>
                  <a:lnTo>
                    <a:pt x="48006" y="17240"/>
                  </a:lnTo>
                  <a:close/>
                </a:path>
                <a:path w="8892540" h="597535">
                  <a:moveTo>
                    <a:pt x="53340" y="15240"/>
                  </a:moveTo>
                  <a:lnTo>
                    <a:pt x="52577" y="15240"/>
                  </a:lnTo>
                  <a:lnTo>
                    <a:pt x="52577" y="15525"/>
                  </a:lnTo>
                  <a:lnTo>
                    <a:pt x="53340" y="15240"/>
                  </a:lnTo>
                  <a:close/>
                </a:path>
                <a:path w="8892540" h="597535">
                  <a:moveTo>
                    <a:pt x="58674" y="13716"/>
                  </a:moveTo>
                  <a:lnTo>
                    <a:pt x="57912" y="13716"/>
                  </a:lnTo>
                  <a:lnTo>
                    <a:pt x="57912" y="13906"/>
                  </a:lnTo>
                  <a:lnTo>
                    <a:pt x="58674" y="13716"/>
                  </a:lnTo>
                  <a:close/>
                </a:path>
                <a:path w="8892540" h="597535">
                  <a:moveTo>
                    <a:pt x="8834628" y="596392"/>
                  </a:moveTo>
                  <a:lnTo>
                    <a:pt x="8834628" y="583692"/>
                  </a:lnTo>
                  <a:lnTo>
                    <a:pt x="8822436" y="585216"/>
                  </a:lnTo>
                  <a:lnTo>
                    <a:pt x="69342" y="585131"/>
                  </a:lnTo>
                  <a:lnTo>
                    <a:pt x="63246" y="584454"/>
                  </a:lnTo>
                  <a:lnTo>
                    <a:pt x="57912" y="583692"/>
                  </a:lnTo>
                  <a:lnTo>
                    <a:pt x="57912" y="596409"/>
                  </a:lnTo>
                  <a:lnTo>
                    <a:pt x="61882" y="597212"/>
                  </a:lnTo>
                  <a:lnTo>
                    <a:pt x="69342" y="597408"/>
                  </a:lnTo>
                  <a:lnTo>
                    <a:pt x="8830056" y="597408"/>
                  </a:lnTo>
                  <a:lnTo>
                    <a:pt x="8834628" y="596392"/>
                  </a:lnTo>
                  <a:close/>
                </a:path>
                <a:path w="8892540" h="597535">
                  <a:moveTo>
                    <a:pt x="64007" y="12954"/>
                  </a:moveTo>
                  <a:lnTo>
                    <a:pt x="63246" y="12954"/>
                  </a:lnTo>
                  <a:lnTo>
                    <a:pt x="64007" y="12954"/>
                  </a:lnTo>
                  <a:close/>
                </a:path>
                <a:path w="8892540" h="597535">
                  <a:moveTo>
                    <a:pt x="64007" y="584454"/>
                  </a:moveTo>
                  <a:lnTo>
                    <a:pt x="63246" y="584358"/>
                  </a:lnTo>
                  <a:lnTo>
                    <a:pt x="64007" y="584454"/>
                  </a:lnTo>
                  <a:close/>
                </a:path>
                <a:path w="8892540" h="597535">
                  <a:moveTo>
                    <a:pt x="8834628" y="13906"/>
                  </a:moveTo>
                  <a:lnTo>
                    <a:pt x="8834628" y="13716"/>
                  </a:lnTo>
                  <a:lnTo>
                    <a:pt x="8833866" y="13716"/>
                  </a:lnTo>
                  <a:lnTo>
                    <a:pt x="8834628" y="13906"/>
                  </a:lnTo>
                  <a:close/>
                </a:path>
                <a:path w="8892540" h="597535">
                  <a:moveTo>
                    <a:pt x="8839962" y="594770"/>
                  </a:moveTo>
                  <a:lnTo>
                    <a:pt x="8839962" y="582168"/>
                  </a:lnTo>
                  <a:lnTo>
                    <a:pt x="8833866" y="583692"/>
                  </a:lnTo>
                  <a:lnTo>
                    <a:pt x="8834628" y="583692"/>
                  </a:lnTo>
                  <a:lnTo>
                    <a:pt x="8834628" y="596392"/>
                  </a:lnTo>
                  <a:lnTo>
                    <a:pt x="8836914" y="595884"/>
                  </a:lnTo>
                  <a:lnTo>
                    <a:pt x="8839962" y="594770"/>
                  </a:lnTo>
                  <a:close/>
                </a:path>
                <a:path w="8892540" h="597535">
                  <a:moveTo>
                    <a:pt x="8839962" y="15525"/>
                  </a:moveTo>
                  <a:lnTo>
                    <a:pt x="8839962" y="15240"/>
                  </a:lnTo>
                  <a:lnTo>
                    <a:pt x="8839200" y="15240"/>
                  </a:lnTo>
                  <a:lnTo>
                    <a:pt x="8839962" y="15525"/>
                  </a:lnTo>
                  <a:close/>
                </a:path>
                <a:path w="8892540" h="597535">
                  <a:moveTo>
                    <a:pt x="8845296" y="592820"/>
                  </a:moveTo>
                  <a:lnTo>
                    <a:pt x="8845296" y="580644"/>
                  </a:lnTo>
                  <a:lnTo>
                    <a:pt x="8839200" y="582168"/>
                  </a:lnTo>
                  <a:lnTo>
                    <a:pt x="8839962" y="582168"/>
                  </a:lnTo>
                  <a:lnTo>
                    <a:pt x="8839962" y="594770"/>
                  </a:lnTo>
                  <a:lnTo>
                    <a:pt x="8845296" y="592820"/>
                  </a:lnTo>
                  <a:close/>
                </a:path>
                <a:path w="8892540" h="597535">
                  <a:moveTo>
                    <a:pt x="8845296" y="17526"/>
                  </a:moveTo>
                  <a:lnTo>
                    <a:pt x="8844534" y="16764"/>
                  </a:lnTo>
                  <a:lnTo>
                    <a:pt x="8844534" y="17240"/>
                  </a:lnTo>
                  <a:lnTo>
                    <a:pt x="8845296" y="17526"/>
                  </a:lnTo>
                  <a:close/>
                </a:path>
                <a:path w="8892540" h="597535">
                  <a:moveTo>
                    <a:pt x="8855202" y="589200"/>
                  </a:moveTo>
                  <a:lnTo>
                    <a:pt x="8855202" y="575310"/>
                  </a:lnTo>
                  <a:lnTo>
                    <a:pt x="8849868" y="578358"/>
                  </a:lnTo>
                  <a:lnTo>
                    <a:pt x="8849868" y="577596"/>
                  </a:lnTo>
                  <a:lnTo>
                    <a:pt x="8844534" y="580644"/>
                  </a:lnTo>
                  <a:lnTo>
                    <a:pt x="8845296" y="580644"/>
                  </a:lnTo>
                  <a:lnTo>
                    <a:pt x="8845296" y="592820"/>
                  </a:lnTo>
                  <a:lnTo>
                    <a:pt x="8855202" y="589200"/>
                  </a:lnTo>
                  <a:close/>
                </a:path>
                <a:path w="8892540" h="597535">
                  <a:moveTo>
                    <a:pt x="8855202" y="22860"/>
                  </a:moveTo>
                  <a:lnTo>
                    <a:pt x="8854440" y="22098"/>
                  </a:lnTo>
                  <a:lnTo>
                    <a:pt x="8854440" y="22424"/>
                  </a:lnTo>
                  <a:lnTo>
                    <a:pt x="8855202" y="22860"/>
                  </a:lnTo>
                  <a:close/>
                </a:path>
                <a:path w="8892540" h="597535">
                  <a:moveTo>
                    <a:pt x="8867394" y="580334"/>
                  </a:moveTo>
                  <a:lnTo>
                    <a:pt x="8867394" y="563880"/>
                  </a:lnTo>
                  <a:lnTo>
                    <a:pt x="8859012" y="572262"/>
                  </a:lnTo>
                  <a:lnTo>
                    <a:pt x="8859012" y="571500"/>
                  </a:lnTo>
                  <a:lnTo>
                    <a:pt x="8854440" y="575310"/>
                  </a:lnTo>
                  <a:lnTo>
                    <a:pt x="8855202" y="575310"/>
                  </a:lnTo>
                  <a:lnTo>
                    <a:pt x="8855202" y="589200"/>
                  </a:lnTo>
                  <a:lnTo>
                    <a:pt x="8857669" y="588298"/>
                  </a:lnTo>
                  <a:lnTo>
                    <a:pt x="8867394" y="580334"/>
                  </a:lnTo>
                  <a:close/>
                </a:path>
                <a:path w="8892540" h="597535">
                  <a:moveTo>
                    <a:pt x="8863584" y="29718"/>
                  </a:moveTo>
                  <a:lnTo>
                    <a:pt x="8862822" y="28956"/>
                  </a:lnTo>
                  <a:lnTo>
                    <a:pt x="8862822" y="29083"/>
                  </a:lnTo>
                  <a:lnTo>
                    <a:pt x="8863584" y="29718"/>
                  </a:lnTo>
                  <a:close/>
                </a:path>
                <a:path w="8892540" h="597535">
                  <a:moveTo>
                    <a:pt x="8867394" y="34442"/>
                  </a:moveTo>
                  <a:lnTo>
                    <a:pt x="8867394" y="33528"/>
                  </a:lnTo>
                  <a:lnTo>
                    <a:pt x="8866631" y="33528"/>
                  </a:lnTo>
                  <a:lnTo>
                    <a:pt x="8867394" y="34442"/>
                  </a:lnTo>
                  <a:close/>
                </a:path>
                <a:path w="8892540" h="597535">
                  <a:moveTo>
                    <a:pt x="8870442" y="577838"/>
                  </a:moveTo>
                  <a:lnTo>
                    <a:pt x="8870442" y="559308"/>
                  </a:lnTo>
                  <a:lnTo>
                    <a:pt x="8866631" y="564642"/>
                  </a:lnTo>
                  <a:lnTo>
                    <a:pt x="8867394" y="563880"/>
                  </a:lnTo>
                  <a:lnTo>
                    <a:pt x="8867394" y="580334"/>
                  </a:lnTo>
                  <a:lnTo>
                    <a:pt x="8870442" y="577838"/>
                  </a:lnTo>
                  <a:close/>
                </a:path>
                <a:path w="8892540" h="597535">
                  <a:moveTo>
                    <a:pt x="8870442" y="39014"/>
                  </a:moveTo>
                  <a:lnTo>
                    <a:pt x="8870442" y="38100"/>
                  </a:lnTo>
                  <a:lnTo>
                    <a:pt x="8869680" y="38100"/>
                  </a:lnTo>
                  <a:lnTo>
                    <a:pt x="8870442" y="39014"/>
                  </a:lnTo>
                  <a:close/>
                </a:path>
                <a:path w="8892540" h="597535">
                  <a:moveTo>
                    <a:pt x="8873490" y="575342"/>
                  </a:moveTo>
                  <a:lnTo>
                    <a:pt x="8873490" y="554736"/>
                  </a:lnTo>
                  <a:lnTo>
                    <a:pt x="8869680" y="560070"/>
                  </a:lnTo>
                  <a:lnTo>
                    <a:pt x="8870442" y="559308"/>
                  </a:lnTo>
                  <a:lnTo>
                    <a:pt x="8870442" y="577838"/>
                  </a:lnTo>
                  <a:lnTo>
                    <a:pt x="8873490" y="575342"/>
                  </a:lnTo>
                  <a:close/>
                </a:path>
                <a:path w="8892540" h="597535">
                  <a:moveTo>
                    <a:pt x="8873490" y="44005"/>
                  </a:moveTo>
                  <a:lnTo>
                    <a:pt x="8873490" y="42672"/>
                  </a:lnTo>
                  <a:lnTo>
                    <a:pt x="8872728" y="42672"/>
                  </a:lnTo>
                  <a:lnTo>
                    <a:pt x="8873490" y="44005"/>
                  </a:lnTo>
                  <a:close/>
                </a:path>
                <a:path w="8892540" h="597535">
                  <a:moveTo>
                    <a:pt x="8875776" y="572552"/>
                  </a:moveTo>
                  <a:lnTo>
                    <a:pt x="8875776" y="549402"/>
                  </a:lnTo>
                  <a:lnTo>
                    <a:pt x="8872728" y="555498"/>
                  </a:lnTo>
                  <a:lnTo>
                    <a:pt x="8873490" y="554736"/>
                  </a:lnTo>
                  <a:lnTo>
                    <a:pt x="8873490" y="575342"/>
                  </a:lnTo>
                  <a:lnTo>
                    <a:pt x="8874494" y="574519"/>
                  </a:lnTo>
                  <a:lnTo>
                    <a:pt x="8875776" y="572552"/>
                  </a:lnTo>
                  <a:close/>
                </a:path>
                <a:path w="8892540" h="597535">
                  <a:moveTo>
                    <a:pt x="8875776" y="49275"/>
                  </a:moveTo>
                  <a:lnTo>
                    <a:pt x="8875776" y="48006"/>
                  </a:lnTo>
                  <a:lnTo>
                    <a:pt x="8875014" y="47244"/>
                  </a:lnTo>
                  <a:lnTo>
                    <a:pt x="8875776" y="49275"/>
                  </a:lnTo>
                  <a:close/>
                </a:path>
                <a:path w="8892540" h="597535">
                  <a:moveTo>
                    <a:pt x="8879586" y="566701"/>
                  </a:moveTo>
                  <a:lnTo>
                    <a:pt x="8879586" y="533400"/>
                  </a:lnTo>
                  <a:lnTo>
                    <a:pt x="8878824" y="539496"/>
                  </a:lnTo>
                  <a:lnTo>
                    <a:pt x="8878824" y="538734"/>
                  </a:lnTo>
                  <a:lnTo>
                    <a:pt x="8877300" y="544830"/>
                  </a:lnTo>
                  <a:lnTo>
                    <a:pt x="8877300" y="544068"/>
                  </a:lnTo>
                  <a:lnTo>
                    <a:pt x="8875014" y="550164"/>
                  </a:lnTo>
                  <a:lnTo>
                    <a:pt x="8875776" y="549402"/>
                  </a:lnTo>
                  <a:lnTo>
                    <a:pt x="8875776" y="572552"/>
                  </a:lnTo>
                  <a:lnTo>
                    <a:pt x="8879586" y="566701"/>
                  </a:lnTo>
                  <a:close/>
                </a:path>
              </a:pathLst>
            </a:custGeom>
            <a:solidFill>
              <a:srgbClr val="BEBEBE"/>
            </a:solidFill>
          </p:spPr>
          <p:txBody>
            <a:bodyPr wrap="square" lIns="0" tIns="0" rIns="0" bIns="0" rtlCol="0"/>
            <a:lstStyle/>
            <a:p>
              <a:endParaRPr/>
            </a:p>
          </p:txBody>
        </p:sp>
      </p:grpSp>
      <p:sp>
        <p:nvSpPr>
          <p:cNvPr id="16" name="object 16"/>
          <p:cNvSpPr txBox="1">
            <a:spLocks noGrp="1"/>
          </p:cNvSpPr>
          <p:nvPr>
            <p:ph type="title"/>
          </p:nvPr>
        </p:nvSpPr>
        <p:spPr>
          <a:prstGeom prst="rect">
            <a:avLst/>
          </a:prstGeom>
        </p:spPr>
        <p:txBody>
          <a:bodyPr vert="horz" wrap="square" lIns="0" tIns="12700" rIns="0" bIns="0" rtlCol="0">
            <a:spAutoFit/>
          </a:bodyPr>
          <a:lstStyle/>
          <a:p>
            <a:pPr marL="100965">
              <a:lnSpc>
                <a:spcPct val="100000"/>
              </a:lnSpc>
              <a:spcBef>
                <a:spcPts val="100"/>
              </a:spcBef>
            </a:pPr>
            <a:r>
              <a:rPr spc="-5" dirty="0">
                <a:solidFill>
                  <a:srgbClr val="3F3F3F"/>
                </a:solidFill>
              </a:rPr>
              <a:t>貳、111學年度考招制度調整</a:t>
            </a:r>
            <a:r>
              <a:rPr dirty="0">
                <a:solidFill>
                  <a:srgbClr val="3F3F3F"/>
                </a:solidFill>
              </a:rPr>
              <a:t>-</a:t>
            </a:r>
            <a:r>
              <a:rPr spc="-5" dirty="0"/>
              <a:t>備審資料參採學生學習歷程(1/6)</a:t>
            </a:r>
          </a:p>
        </p:txBody>
      </p:sp>
      <p:grpSp>
        <p:nvGrpSpPr>
          <p:cNvPr id="17" name="object 17"/>
          <p:cNvGrpSpPr/>
          <p:nvPr/>
        </p:nvGrpSpPr>
        <p:grpSpPr>
          <a:xfrm>
            <a:off x="1956701" y="2269998"/>
            <a:ext cx="2482215" cy="909319"/>
            <a:chOff x="1956701" y="2269998"/>
            <a:chExt cx="2482215" cy="909319"/>
          </a:xfrm>
        </p:grpSpPr>
        <p:pic>
          <p:nvPicPr>
            <p:cNvPr id="18" name="object 18"/>
            <p:cNvPicPr/>
            <p:nvPr/>
          </p:nvPicPr>
          <p:blipFill>
            <a:blip r:embed="rId6" cstate="print"/>
            <a:stretch>
              <a:fillRect/>
            </a:stretch>
          </p:blipFill>
          <p:spPr>
            <a:xfrm>
              <a:off x="1962797" y="2276094"/>
              <a:ext cx="2469642" cy="896874"/>
            </a:xfrm>
            <a:prstGeom prst="rect">
              <a:avLst/>
            </a:prstGeom>
          </p:spPr>
        </p:pic>
        <p:sp>
          <p:nvSpPr>
            <p:cNvPr id="19" name="object 19"/>
            <p:cNvSpPr/>
            <p:nvPr/>
          </p:nvSpPr>
          <p:spPr>
            <a:xfrm>
              <a:off x="1956701" y="2269998"/>
              <a:ext cx="2482215" cy="909319"/>
            </a:xfrm>
            <a:custGeom>
              <a:avLst/>
              <a:gdLst/>
              <a:ahLst/>
              <a:cxnLst/>
              <a:rect l="l" t="t" r="r" b="b"/>
              <a:pathLst>
                <a:path w="2482215" h="909319">
                  <a:moveTo>
                    <a:pt x="2481834" y="761238"/>
                  </a:moveTo>
                  <a:lnTo>
                    <a:pt x="2481834" y="147827"/>
                  </a:lnTo>
                  <a:lnTo>
                    <a:pt x="2481072" y="139445"/>
                  </a:lnTo>
                  <a:lnTo>
                    <a:pt x="2470295" y="96357"/>
                  </a:lnTo>
                  <a:lnTo>
                    <a:pt x="2447962" y="58816"/>
                  </a:lnTo>
                  <a:lnTo>
                    <a:pt x="2416310" y="28874"/>
                  </a:lnTo>
                  <a:lnTo>
                    <a:pt x="2377578" y="8585"/>
                  </a:lnTo>
                  <a:lnTo>
                    <a:pt x="2334006" y="0"/>
                  </a:lnTo>
                  <a:lnTo>
                    <a:pt x="155448" y="0"/>
                  </a:lnTo>
                  <a:lnTo>
                    <a:pt x="111537" y="6161"/>
                  </a:lnTo>
                  <a:lnTo>
                    <a:pt x="71947" y="24535"/>
                  </a:lnTo>
                  <a:lnTo>
                    <a:pt x="38920" y="53011"/>
                  </a:lnTo>
                  <a:lnTo>
                    <a:pt x="14698" y="89478"/>
                  </a:lnTo>
                  <a:lnTo>
                    <a:pt x="1523" y="131826"/>
                  </a:lnTo>
                  <a:lnTo>
                    <a:pt x="0" y="147828"/>
                  </a:lnTo>
                  <a:lnTo>
                    <a:pt x="0" y="761238"/>
                  </a:lnTo>
                  <a:lnTo>
                    <a:pt x="1524" y="777240"/>
                  </a:lnTo>
                  <a:lnTo>
                    <a:pt x="3048" y="784860"/>
                  </a:lnTo>
                  <a:lnTo>
                    <a:pt x="10187" y="809668"/>
                  </a:lnTo>
                  <a:lnTo>
                    <a:pt x="12954" y="815119"/>
                  </a:lnTo>
                  <a:lnTo>
                    <a:pt x="12954" y="148590"/>
                  </a:lnTo>
                  <a:lnTo>
                    <a:pt x="13716" y="140970"/>
                  </a:lnTo>
                  <a:lnTo>
                    <a:pt x="14478" y="134112"/>
                  </a:lnTo>
                  <a:lnTo>
                    <a:pt x="15239" y="130302"/>
                  </a:lnTo>
                  <a:lnTo>
                    <a:pt x="15239" y="127254"/>
                  </a:lnTo>
                  <a:lnTo>
                    <a:pt x="17525" y="119634"/>
                  </a:lnTo>
                  <a:lnTo>
                    <a:pt x="17525" y="120396"/>
                  </a:lnTo>
                  <a:lnTo>
                    <a:pt x="19049" y="112776"/>
                  </a:lnTo>
                  <a:lnTo>
                    <a:pt x="19049" y="113538"/>
                  </a:lnTo>
                  <a:lnTo>
                    <a:pt x="21336" y="106680"/>
                  </a:lnTo>
                  <a:lnTo>
                    <a:pt x="23621" y="101536"/>
                  </a:lnTo>
                  <a:lnTo>
                    <a:pt x="23621" y="99822"/>
                  </a:lnTo>
                  <a:lnTo>
                    <a:pt x="29717" y="87630"/>
                  </a:lnTo>
                  <a:lnTo>
                    <a:pt x="37337" y="75438"/>
                  </a:lnTo>
                  <a:lnTo>
                    <a:pt x="37337" y="76200"/>
                  </a:lnTo>
                  <a:lnTo>
                    <a:pt x="44957" y="65809"/>
                  </a:lnTo>
                  <a:lnTo>
                    <a:pt x="44957" y="64770"/>
                  </a:lnTo>
                  <a:lnTo>
                    <a:pt x="54101" y="54922"/>
                  </a:lnTo>
                  <a:lnTo>
                    <a:pt x="54863" y="54102"/>
                  </a:lnTo>
                  <a:lnTo>
                    <a:pt x="64769" y="44958"/>
                  </a:lnTo>
                  <a:lnTo>
                    <a:pt x="64769" y="45720"/>
                  </a:lnTo>
                  <a:lnTo>
                    <a:pt x="76199" y="36576"/>
                  </a:lnTo>
                  <a:lnTo>
                    <a:pt x="76199" y="36861"/>
                  </a:lnTo>
                  <a:lnTo>
                    <a:pt x="87630" y="29718"/>
                  </a:lnTo>
                  <a:lnTo>
                    <a:pt x="93725" y="26670"/>
                  </a:lnTo>
                  <a:lnTo>
                    <a:pt x="99822" y="23960"/>
                  </a:lnTo>
                  <a:lnTo>
                    <a:pt x="99822" y="23622"/>
                  </a:lnTo>
                  <a:lnTo>
                    <a:pt x="112776" y="19304"/>
                  </a:lnTo>
                  <a:lnTo>
                    <a:pt x="112776" y="19050"/>
                  </a:lnTo>
                  <a:lnTo>
                    <a:pt x="120396" y="16764"/>
                  </a:lnTo>
                  <a:lnTo>
                    <a:pt x="120396" y="17297"/>
                  </a:lnTo>
                  <a:lnTo>
                    <a:pt x="126492" y="15468"/>
                  </a:lnTo>
                  <a:lnTo>
                    <a:pt x="126492" y="15240"/>
                  </a:lnTo>
                  <a:lnTo>
                    <a:pt x="134112" y="14478"/>
                  </a:lnTo>
                  <a:lnTo>
                    <a:pt x="141732" y="12954"/>
                  </a:lnTo>
                  <a:lnTo>
                    <a:pt x="141732" y="13639"/>
                  </a:lnTo>
                  <a:lnTo>
                    <a:pt x="148590" y="12954"/>
                  </a:lnTo>
                  <a:lnTo>
                    <a:pt x="2334006" y="13030"/>
                  </a:lnTo>
                  <a:lnTo>
                    <a:pt x="2340864" y="13715"/>
                  </a:lnTo>
                  <a:lnTo>
                    <a:pt x="2340864" y="12953"/>
                  </a:lnTo>
                  <a:lnTo>
                    <a:pt x="2347722" y="14477"/>
                  </a:lnTo>
                  <a:lnTo>
                    <a:pt x="2355342" y="15239"/>
                  </a:lnTo>
                  <a:lnTo>
                    <a:pt x="2355342" y="15468"/>
                  </a:lnTo>
                  <a:lnTo>
                    <a:pt x="2361438" y="17297"/>
                  </a:lnTo>
                  <a:lnTo>
                    <a:pt x="2361438" y="16763"/>
                  </a:lnTo>
                  <a:lnTo>
                    <a:pt x="2369058" y="19049"/>
                  </a:lnTo>
                  <a:lnTo>
                    <a:pt x="2369058" y="19303"/>
                  </a:lnTo>
                  <a:lnTo>
                    <a:pt x="2382012" y="23621"/>
                  </a:lnTo>
                  <a:lnTo>
                    <a:pt x="2394204" y="29717"/>
                  </a:lnTo>
                  <a:lnTo>
                    <a:pt x="2405634" y="36861"/>
                  </a:lnTo>
                  <a:lnTo>
                    <a:pt x="2405634" y="36575"/>
                  </a:lnTo>
                  <a:lnTo>
                    <a:pt x="2417064" y="45719"/>
                  </a:lnTo>
                  <a:lnTo>
                    <a:pt x="2417064" y="44957"/>
                  </a:lnTo>
                  <a:lnTo>
                    <a:pt x="2426970" y="54156"/>
                  </a:lnTo>
                  <a:lnTo>
                    <a:pt x="2427732" y="54863"/>
                  </a:lnTo>
                  <a:lnTo>
                    <a:pt x="2436876" y="64769"/>
                  </a:lnTo>
                  <a:lnTo>
                    <a:pt x="2436876" y="65722"/>
                  </a:lnTo>
                  <a:lnTo>
                    <a:pt x="2445258" y="76199"/>
                  </a:lnTo>
                  <a:lnTo>
                    <a:pt x="2445258" y="76657"/>
                  </a:lnTo>
                  <a:lnTo>
                    <a:pt x="2452116" y="87629"/>
                  </a:lnTo>
                  <a:lnTo>
                    <a:pt x="2458212" y="99821"/>
                  </a:lnTo>
                  <a:lnTo>
                    <a:pt x="2462784" y="113537"/>
                  </a:lnTo>
                  <a:lnTo>
                    <a:pt x="2462784" y="112775"/>
                  </a:lnTo>
                  <a:lnTo>
                    <a:pt x="2465070" y="120395"/>
                  </a:lnTo>
                  <a:lnTo>
                    <a:pt x="2465070" y="122173"/>
                  </a:lnTo>
                  <a:lnTo>
                    <a:pt x="2466594" y="127253"/>
                  </a:lnTo>
                  <a:lnTo>
                    <a:pt x="2466594" y="126491"/>
                  </a:lnTo>
                  <a:lnTo>
                    <a:pt x="2467356" y="134111"/>
                  </a:lnTo>
                  <a:lnTo>
                    <a:pt x="2468880" y="140969"/>
                  </a:lnTo>
                  <a:lnTo>
                    <a:pt x="2468880" y="813566"/>
                  </a:lnTo>
                  <a:lnTo>
                    <a:pt x="2473408" y="804934"/>
                  </a:lnTo>
                  <a:lnTo>
                    <a:pt x="2481834" y="761238"/>
                  </a:lnTo>
                  <a:close/>
                </a:path>
                <a:path w="2482215" h="909319">
                  <a:moveTo>
                    <a:pt x="16002" y="782574"/>
                  </a:moveTo>
                  <a:lnTo>
                    <a:pt x="14478" y="774954"/>
                  </a:lnTo>
                  <a:lnTo>
                    <a:pt x="14478" y="775716"/>
                  </a:lnTo>
                  <a:lnTo>
                    <a:pt x="12954" y="760476"/>
                  </a:lnTo>
                  <a:lnTo>
                    <a:pt x="12954" y="815119"/>
                  </a:lnTo>
                  <a:lnTo>
                    <a:pt x="15240" y="819624"/>
                  </a:lnTo>
                  <a:lnTo>
                    <a:pt x="15240" y="782574"/>
                  </a:lnTo>
                  <a:lnTo>
                    <a:pt x="16002" y="782574"/>
                  </a:lnTo>
                  <a:close/>
                </a:path>
                <a:path w="2482215" h="909319">
                  <a:moveTo>
                    <a:pt x="16001" y="126492"/>
                  </a:moveTo>
                  <a:lnTo>
                    <a:pt x="15239" y="127254"/>
                  </a:lnTo>
                  <a:lnTo>
                    <a:pt x="15239" y="130302"/>
                  </a:lnTo>
                  <a:lnTo>
                    <a:pt x="16001" y="126492"/>
                  </a:lnTo>
                  <a:close/>
                </a:path>
                <a:path w="2482215" h="909319">
                  <a:moveTo>
                    <a:pt x="24384" y="809244"/>
                  </a:moveTo>
                  <a:lnTo>
                    <a:pt x="21336" y="802386"/>
                  </a:lnTo>
                  <a:lnTo>
                    <a:pt x="21336" y="803148"/>
                  </a:lnTo>
                  <a:lnTo>
                    <a:pt x="19050" y="796290"/>
                  </a:lnTo>
                  <a:lnTo>
                    <a:pt x="17526" y="789432"/>
                  </a:lnTo>
                  <a:lnTo>
                    <a:pt x="15240" y="782574"/>
                  </a:lnTo>
                  <a:lnTo>
                    <a:pt x="15240" y="819624"/>
                  </a:lnTo>
                  <a:lnTo>
                    <a:pt x="22464" y="833861"/>
                  </a:lnTo>
                  <a:lnTo>
                    <a:pt x="23622" y="835460"/>
                  </a:lnTo>
                  <a:lnTo>
                    <a:pt x="23622" y="809244"/>
                  </a:lnTo>
                  <a:lnTo>
                    <a:pt x="24384" y="809244"/>
                  </a:lnTo>
                  <a:close/>
                </a:path>
                <a:path w="2482215" h="909319">
                  <a:moveTo>
                    <a:pt x="24383" y="99822"/>
                  </a:moveTo>
                  <a:lnTo>
                    <a:pt x="23621" y="99822"/>
                  </a:lnTo>
                  <a:lnTo>
                    <a:pt x="23621" y="101536"/>
                  </a:lnTo>
                  <a:lnTo>
                    <a:pt x="24383" y="99822"/>
                  </a:lnTo>
                  <a:close/>
                </a:path>
                <a:path w="2482215" h="909319">
                  <a:moveTo>
                    <a:pt x="45720" y="845058"/>
                  </a:moveTo>
                  <a:lnTo>
                    <a:pt x="37338" y="833628"/>
                  </a:lnTo>
                  <a:lnTo>
                    <a:pt x="29718" y="821436"/>
                  </a:lnTo>
                  <a:lnTo>
                    <a:pt x="29718" y="822198"/>
                  </a:lnTo>
                  <a:lnTo>
                    <a:pt x="26670" y="815340"/>
                  </a:lnTo>
                  <a:lnTo>
                    <a:pt x="26670" y="816102"/>
                  </a:lnTo>
                  <a:lnTo>
                    <a:pt x="23622" y="809244"/>
                  </a:lnTo>
                  <a:lnTo>
                    <a:pt x="23622" y="835460"/>
                  </a:lnTo>
                  <a:lnTo>
                    <a:pt x="38368" y="855842"/>
                  </a:lnTo>
                  <a:lnTo>
                    <a:pt x="44958" y="862487"/>
                  </a:lnTo>
                  <a:lnTo>
                    <a:pt x="44958" y="844296"/>
                  </a:lnTo>
                  <a:lnTo>
                    <a:pt x="45720" y="845058"/>
                  </a:lnTo>
                  <a:close/>
                </a:path>
                <a:path w="2482215" h="909319">
                  <a:moveTo>
                    <a:pt x="45719" y="64770"/>
                  </a:moveTo>
                  <a:lnTo>
                    <a:pt x="44957" y="64770"/>
                  </a:lnTo>
                  <a:lnTo>
                    <a:pt x="44957" y="65809"/>
                  </a:lnTo>
                  <a:lnTo>
                    <a:pt x="45719" y="64770"/>
                  </a:lnTo>
                  <a:close/>
                </a:path>
                <a:path w="2482215" h="909319">
                  <a:moveTo>
                    <a:pt x="54864" y="872477"/>
                  </a:moveTo>
                  <a:lnTo>
                    <a:pt x="54864" y="854964"/>
                  </a:lnTo>
                  <a:lnTo>
                    <a:pt x="54102" y="854202"/>
                  </a:lnTo>
                  <a:lnTo>
                    <a:pt x="44958" y="844296"/>
                  </a:lnTo>
                  <a:lnTo>
                    <a:pt x="44958" y="862487"/>
                  </a:lnTo>
                  <a:lnTo>
                    <a:pt x="54864" y="872477"/>
                  </a:lnTo>
                  <a:close/>
                </a:path>
                <a:path w="2482215" h="909319">
                  <a:moveTo>
                    <a:pt x="54863" y="54102"/>
                  </a:moveTo>
                  <a:lnTo>
                    <a:pt x="54101" y="54864"/>
                  </a:lnTo>
                  <a:lnTo>
                    <a:pt x="54497" y="54497"/>
                  </a:lnTo>
                  <a:lnTo>
                    <a:pt x="54863" y="54102"/>
                  </a:lnTo>
                  <a:close/>
                </a:path>
                <a:path w="2482215" h="909319">
                  <a:moveTo>
                    <a:pt x="54497" y="54497"/>
                  </a:moveTo>
                  <a:lnTo>
                    <a:pt x="54101" y="54864"/>
                  </a:lnTo>
                  <a:lnTo>
                    <a:pt x="54497" y="54497"/>
                  </a:lnTo>
                  <a:close/>
                </a:path>
                <a:path w="2482215" h="909319">
                  <a:moveTo>
                    <a:pt x="54497" y="854568"/>
                  </a:moveTo>
                  <a:lnTo>
                    <a:pt x="54102" y="854143"/>
                  </a:lnTo>
                  <a:lnTo>
                    <a:pt x="54497" y="854568"/>
                  </a:lnTo>
                  <a:close/>
                </a:path>
                <a:path w="2482215" h="909319">
                  <a:moveTo>
                    <a:pt x="54864" y="854964"/>
                  </a:moveTo>
                  <a:lnTo>
                    <a:pt x="54497" y="854568"/>
                  </a:lnTo>
                  <a:lnTo>
                    <a:pt x="54102" y="854202"/>
                  </a:lnTo>
                  <a:lnTo>
                    <a:pt x="54864" y="854964"/>
                  </a:lnTo>
                  <a:close/>
                </a:path>
                <a:path w="2482215" h="909319">
                  <a:moveTo>
                    <a:pt x="54863" y="54156"/>
                  </a:moveTo>
                  <a:lnTo>
                    <a:pt x="54497" y="54497"/>
                  </a:lnTo>
                  <a:lnTo>
                    <a:pt x="54863" y="54156"/>
                  </a:lnTo>
                  <a:close/>
                </a:path>
                <a:path w="2482215" h="909319">
                  <a:moveTo>
                    <a:pt x="76200" y="872490"/>
                  </a:moveTo>
                  <a:lnTo>
                    <a:pt x="64770" y="864108"/>
                  </a:lnTo>
                  <a:lnTo>
                    <a:pt x="54497" y="854568"/>
                  </a:lnTo>
                  <a:lnTo>
                    <a:pt x="54864" y="854964"/>
                  </a:lnTo>
                  <a:lnTo>
                    <a:pt x="54864" y="872477"/>
                  </a:lnTo>
                  <a:lnTo>
                    <a:pt x="56388" y="874014"/>
                  </a:lnTo>
                  <a:lnTo>
                    <a:pt x="68580" y="882396"/>
                  </a:lnTo>
                  <a:lnTo>
                    <a:pt x="75438" y="886968"/>
                  </a:lnTo>
                  <a:lnTo>
                    <a:pt x="75438" y="872490"/>
                  </a:lnTo>
                  <a:lnTo>
                    <a:pt x="76200" y="872490"/>
                  </a:lnTo>
                  <a:close/>
                </a:path>
                <a:path w="2482215" h="909319">
                  <a:moveTo>
                    <a:pt x="76199" y="36861"/>
                  </a:moveTo>
                  <a:lnTo>
                    <a:pt x="76199" y="36576"/>
                  </a:lnTo>
                  <a:lnTo>
                    <a:pt x="75437" y="37338"/>
                  </a:lnTo>
                  <a:lnTo>
                    <a:pt x="76199" y="36861"/>
                  </a:lnTo>
                  <a:close/>
                </a:path>
                <a:path w="2482215" h="909319">
                  <a:moveTo>
                    <a:pt x="100584" y="885444"/>
                  </a:moveTo>
                  <a:lnTo>
                    <a:pt x="93726" y="882396"/>
                  </a:lnTo>
                  <a:lnTo>
                    <a:pt x="87630" y="879348"/>
                  </a:lnTo>
                  <a:lnTo>
                    <a:pt x="81534" y="875538"/>
                  </a:lnTo>
                  <a:lnTo>
                    <a:pt x="81534" y="876300"/>
                  </a:lnTo>
                  <a:lnTo>
                    <a:pt x="75438" y="872490"/>
                  </a:lnTo>
                  <a:lnTo>
                    <a:pt x="75438" y="886968"/>
                  </a:lnTo>
                  <a:lnTo>
                    <a:pt x="94102" y="896568"/>
                  </a:lnTo>
                  <a:lnTo>
                    <a:pt x="99822" y="898595"/>
                  </a:lnTo>
                  <a:lnTo>
                    <a:pt x="99822" y="885444"/>
                  </a:lnTo>
                  <a:lnTo>
                    <a:pt x="100584" y="885444"/>
                  </a:lnTo>
                  <a:close/>
                </a:path>
                <a:path w="2482215" h="909319">
                  <a:moveTo>
                    <a:pt x="100583" y="23622"/>
                  </a:moveTo>
                  <a:lnTo>
                    <a:pt x="99822" y="23622"/>
                  </a:lnTo>
                  <a:lnTo>
                    <a:pt x="99822" y="23960"/>
                  </a:lnTo>
                  <a:lnTo>
                    <a:pt x="100583" y="23622"/>
                  </a:lnTo>
                  <a:close/>
                </a:path>
                <a:path w="2482215" h="909319">
                  <a:moveTo>
                    <a:pt x="113538" y="890016"/>
                  </a:moveTo>
                  <a:lnTo>
                    <a:pt x="99822" y="885444"/>
                  </a:lnTo>
                  <a:lnTo>
                    <a:pt x="99822" y="898595"/>
                  </a:lnTo>
                  <a:lnTo>
                    <a:pt x="112776" y="903188"/>
                  </a:lnTo>
                  <a:lnTo>
                    <a:pt x="112776" y="890016"/>
                  </a:lnTo>
                  <a:lnTo>
                    <a:pt x="113538" y="890016"/>
                  </a:lnTo>
                  <a:close/>
                </a:path>
                <a:path w="2482215" h="909319">
                  <a:moveTo>
                    <a:pt x="113538" y="19050"/>
                  </a:moveTo>
                  <a:lnTo>
                    <a:pt x="112776" y="19050"/>
                  </a:lnTo>
                  <a:lnTo>
                    <a:pt x="112776" y="19304"/>
                  </a:lnTo>
                  <a:lnTo>
                    <a:pt x="113538" y="19050"/>
                  </a:lnTo>
                  <a:close/>
                </a:path>
                <a:path w="2482215" h="909319">
                  <a:moveTo>
                    <a:pt x="120396" y="892302"/>
                  </a:moveTo>
                  <a:lnTo>
                    <a:pt x="112776" y="890016"/>
                  </a:lnTo>
                  <a:lnTo>
                    <a:pt x="112776" y="903188"/>
                  </a:lnTo>
                  <a:lnTo>
                    <a:pt x="113904" y="903589"/>
                  </a:lnTo>
                  <a:lnTo>
                    <a:pt x="119634" y="904768"/>
                  </a:lnTo>
                  <a:lnTo>
                    <a:pt x="119634" y="892302"/>
                  </a:lnTo>
                  <a:lnTo>
                    <a:pt x="120396" y="892302"/>
                  </a:lnTo>
                  <a:close/>
                </a:path>
                <a:path w="2482215" h="909319">
                  <a:moveTo>
                    <a:pt x="120396" y="17297"/>
                  </a:moveTo>
                  <a:lnTo>
                    <a:pt x="120396" y="16764"/>
                  </a:lnTo>
                  <a:lnTo>
                    <a:pt x="119634" y="17526"/>
                  </a:lnTo>
                  <a:lnTo>
                    <a:pt x="120396" y="17297"/>
                  </a:lnTo>
                  <a:close/>
                </a:path>
                <a:path w="2482215" h="909319">
                  <a:moveTo>
                    <a:pt x="2326386" y="909066"/>
                  </a:moveTo>
                  <a:lnTo>
                    <a:pt x="2326386" y="896874"/>
                  </a:lnTo>
                  <a:lnTo>
                    <a:pt x="155448" y="896797"/>
                  </a:lnTo>
                  <a:lnTo>
                    <a:pt x="148590" y="896112"/>
                  </a:lnTo>
                  <a:lnTo>
                    <a:pt x="148590" y="896874"/>
                  </a:lnTo>
                  <a:lnTo>
                    <a:pt x="140970" y="896112"/>
                  </a:lnTo>
                  <a:lnTo>
                    <a:pt x="134112" y="895350"/>
                  </a:lnTo>
                  <a:lnTo>
                    <a:pt x="127254" y="893826"/>
                  </a:lnTo>
                  <a:lnTo>
                    <a:pt x="119634" y="892302"/>
                  </a:lnTo>
                  <a:lnTo>
                    <a:pt x="119634" y="904768"/>
                  </a:lnTo>
                  <a:lnTo>
                    <a:pt x="134475" y="907824"/>
                  </a:lnTo>
                  <a:lnTo>
                    <a:pt x="155448" y="909066"/>
                  </a:lnTo>
                  <a:lnTo>
                    <a:pt x="2326386" y="909066"/>
                  </a:lnTo>
                  <a:close/>
                </a:path>
                <a:path w="2482215" h="909319">
                  <a:moveTo>
                    <a:pt x="127254" y="15240"/>
                  </a:moveTo>
                  <a:lnTo>
                    <a:pt x="126492" y="15240"/>
                  </a:lnTo>
                  <a:lnTo>
                    <a:pt x="126492" y="15468"/>
                  </a:lnTo>
                  <a:lnTo>
                    <a:pt x="127254" y="15240"/>
                  </a:lnTo>
                  <a:close/>
                </a:path>
                <a:path w="2482215" h="909319">
                  <a:moveTo>
                    <a:pt x="141732" y="13639"/>
                  </a:moveTo>
                  <a:lnTo>
                    <a:pt x="141732" y="12954"/>
                  </a:lnTo>
                  <a:lnTo>
                    <a:pt x="140970" y="13716"/>
                  </a:lnTo>
                  <a:lnTo>
                    <a:pt x="141732" y="13639"/>
                  </a:lnTo>
                  <a:close/>
                </a:path>
                <a:path w="2482215" h="909319">
                  <a:moveTo>
                    <a:pt x="141732" y="896112"/>
                  </a:moveTo>
                  <a:lnTo>
                    <a:pt x="140970" y="896035"/>
                  </a:lnTo>
                  <a:lnTo>
                    <a:pt x="141732" y="896112"/>
                  </a:lnTo>
                  <a:close/>
                </a:path>
                <a:path w="2482215" h="909319">
                  <a:moveTo>
                    <a:pt x="2355342" y="905016"/>
                  </a:moveTo>
                  <a:lnTo>
                    <a:pt x="2355342" y="893826"/>
                  </a:lnTo>
                  <a:lnTo>
                    <a:pt x="2347722" y="895350"/>
                  </a:lnTo>
                  <a:lnTo>
                    <a:pt x="2340864" y="896112"/>
                  </a:lnTo>
                  <a:lnTo>
                    <a:pt x="2333244" y="896874"/>
                  </a:lnTo>
                  <a:lnTo>
                    <a:pt x="2333244" y="896181"/>
                  </a:lnTo>
                  <a:lnTo>
                    <a:pt x="2325624" y="896874"/>
                  </a:lnTo>
                  <a:lnTo>
                    <a:pt x="2326386" y="896874"/>
                  </a:lnTo>
                  <a:lnTo>
                    <a:pt x="2326386" y="909066"/>
                  </a:lnTo>
                  <a:lnTo>
                    <a:pt x="2333244" y="909066"/>
                  </a:lnTo>
                  <a:lnTo>
                    <a:pt x="2333244" y="896874"/>
                  </a:lnTo>
                  <a:lnTo>
                    <a:pt x="2334006" y="896112"/>
                  </a:lnTo>
                  <a:lnTo>
                    <a:pt x="2334006" y="909066"/>
                  </a:lnTo>
                  <a:lnTo>
                    <a:pt x="2341626" y="908304"/>
                  </a:lnTo>
                  <a:lnTo>
                    <a:pt x="2355342" y="905016"/>
                  </a:lnTo>
                  <a:close/>
                </a:path>
                <a:path w="2482215" h="909319">
                  <a:moveTo>
                    <a:pt x="2334006" y="13030"/>
                  </a:moveTo>
                  <a:lnTo>
                    <a:pt x="2333244" y="12953"/>
                  </a:lnTo>
                  <a:lnTo>
                    <a:pt x="2334006" y="13030"/>
                  </a:lnTo>
                  <a:close/>
                </a:path>
                <a:path w="2482215" h="909319">
                  <a:moveTo>
                    <a:pt x="2355342" y="15468"/>
                  </a:moveTo>
                  <a:lnTo>
                    <a:pt x="2355342" y="15239"/>
                  </a:lnTo>
                  <a:lnTo>
                    <a:pt x="2354580" y="15239"/>
                  </a:lnTo>
                  <a:lnTo>
                    <a:pt x="2355342" y="15468"/>
                  </a:lnTo>
                  <a:close/>
                </a:path>
                <a:path w="2482215" h="909319">
                  <a:moveTo>
                    <a:pt x="2362200" y="903372"/>
                  </a:moveTo>
                  <a:lnTo>
                    <a:pt x="2362200" y="892301"/>
                  </a:lnTo>
                  <a:lnTo>
                    <a:pt x="2354580" y="893826"/>
                  </a:lnTo>
                  <a:lnTo>
                    <a:pt x="2355342" y="893826"/>
                  </a:lnTo>
                  <a:lnTo>
                    <a:pt x="2355342" y="905016"/>
                  </a:lnTo>
                  <a:lnTo>
                    <a:pt x="2362200" y="903372"/>
                  </a:lnTo>
                  <a:close/>
                </a:path>
                <a:path w="2482215" h="909319">
                  <a:moveTo>
                    <a:pt x="2362200" y="17525"/>
                  </a:moveTo>
                  <a:lnTo>
                    <a:pt x="2361438" y="16763"/>
                  </a:lnTo>
                  <a:lnTo>
                    <a:pt x="2361438" y="17297"/>
                  </a:lnTo>
                  <a:lnTo>
                    <a:pt x="2362200" y="17525"/>
                  </a:lnTo>
                  <a:close/>
                </a:path>
                <a:path w="2482215" h="909319">
                  <a:moveTo>
                    <a:pt x="2369058" y="901728"/>
                  </a:moveTo>
                  <a:lnTo>
                    <a:pt x="2369058" y="890016"/>
                  </a:lnTo>
                  <a:lnTo>
                    <a:pt x="2361438" y="892301"/>
                  </a:lnTo>
                  <a:lnTo>
                    <a:pt x="2362200" y="892301"/>
                  </a:lnTo>
                  <a:lnTo>
                    <a:pt x="2362200" y="903372"/>
                  </a:lnTo>
                  <a:lnTo>
                    <a:pt x="2369058" y="901728"/>
                  </a:lnTo>
                  <a:close/>
                </a:path>
                <a:path w="2482215" h="909319">
                  <a:moveTo>
                    <a:pt x="2369058" y="19303"/>
                  </a:moveTo>
                  <a:lnTo>
                    <a:pt x="2369058" y="19049"/>
                  </a:lnTo>
                  <a:lnTo>
                    <a:pt x="2368296" y="19049"/>
                  </a:lnTo>
                  <a:lnTo>
                    <a:pt x="2369058" y="19303"/>
                  </a:lnTo>
                  <a:close/>
                </a:path>
                <a:path w="2482215" h="909319">
                  <a:moveTo>
                    <a:pt x="2406396" y="885284"/>
                  </a:moveTo>
                  <a:lnTo>
                    <a:pt x="2406396" y="872489"/>
                  </a:lnTo>
                  <a:lnTo>
                    <a:pt x="2400300" y="876300"/>
                  </a:lnTo>
                  <a:lnTo>
                    <a:pt x="2400300" y="875538"/>
                  </a:lnTo>
                  <a:lnTo>
                    <a:pt x="2394204" y="879347"/>
                  </a:lnTo>
                  <a:lnTo>
                    <a:pt x="2382012" y="885444"/>
                  </a:lnTo>
                  <a:lnTo>
                    <a:pt x="2368296" y="890016"/>
                  </a:lnTo>
                  <a:lnTo>
                    <a:pt x="2369058" y="890016"/>
                  </a:lnTo>
                  <a:lnTo>
                    <a:pt x="2369058" y="901728"/>
                  </a:lnTo>
                  <a:lnTo>
                    <a:pt x="2384908" y="897928"/>
                  </a:lnTo>
                  <a:lnTo>
                    <a:pt x="2406396" y="885284"/>
                  </a:lnTo>
                  <a:close/>
                </a:path>
                <a:path w="2482215" h="909319">
                  <a:moveTo>
                    <a:pt x="2406396" y="37337"/>
                  </a:moveTo>
                  <a:lnTo>
                    <a:pt x="2405634" y="36575"/>
                  </a:lnTo>
                  <a:lnTo>
                    <a:pt x="2405634" y="36861"/>
                  </a:lnTo>
                  <a:lnTo>
                    <a:pt x="2406396" y="37337"/>
                  </a:lnTo>
                  <a:close/>
                </a:path>
                <a:path w="2482215" h="909319">
                  <a:moveTo>
                    <a:pt x="2427732" y="870426"/>
                  </a:moveTo>
                  <a:lnTo>
                    <a:pt x="2427732" y="854201"/>
                  </a:lnTo>
                  <a:lnTo>
                    <a:pt x="2426970" y="854963"/>
                  </a:lnTo>
                  <a:lnTo>
                    <a:pt x="2417064" y="864107"/>
                  </a:lnTo>
                  <a:lnTo>
                    <a:pt x="2405634" y="872489"/>
                  </a:lnTo>
                  <a:lnTo>
                    <a:pt x="2406396" y="872489"/>
                  </a:lnTo>
                  <a:lnTo>
                    <a:pt x="2406396" y="885284"/>
                  </a:lnTo>
                  <a:lnTo>
                    <a:pt x="2422758" y="875656"/>
                  </a:lnTo>
                  <a:lnTo>
                    <a:pt x="2427732" y="870426"/>
                  </a:lnTo>
                  <a:close/>
                </a:path>
                <a:path w="2482215" h="909319">
                  <a:moveTo>
                    <a:pt x="2427732" y="54863"/>
                  </a:moveTo>
                  <a:lnTo>
                    <a:pt x="2426970" y="54101"/>
                  </a:lnTo>
                  <a:lnTo>
                    <a:pt x="2427336" y="54497"/>
                  </a:lnTo>
                  <a:lnTo>
                    <a:pt x="2427732" y="54863"/>
                  </a:lnTo>
                  <a:close/>
                </a:path>
                <a:path w="2482215" h="909319">
                  <a:moveTo>
                    <a:pt x="2427336" y="54497"/>
                  </a:moveTo>
                  <a:lnTo>
                    <a:pt x="2426970" y="54101"/>
                  </a:lnTo>
                  <a:lnTo>
                    <a:pt x="2427336" y="54497"/>
                  </a:lnTo>
                  <a:close/>
                </a:path>
                <a:path w="2482215" h="909319">
                  <a:moveTo>
                    <a:pt x="2427336" y="854568"/>
                  </a:moveTo>
                  <a:lnTo>
                    <a:pt x="2426970" y="854909"/>
                  </a:lnTo>
                  <a:lnTo>
                    <a:pt x="2427336" y="854568"/>
                  </a:lnTo>
                  <a:close/>
                </a:path>
                <a:path w="2482215" h="909319">
                  <a:moveTo>
                    <a:pt x="2427732" y="854201"/>
                  </a:moveTo>
                  <a:lnTo>
                    <a:pt x="2427336" y="854568"/>
                  </a:lnTo>
                  <a:lnTo>
                    <a:pt x="2426970" y="854963"/>
                  </a:lnTo>
                  <a:lnTo>
                    <a:pt x="2427732" y="854201"/>
                  </a:lnTo>
                  <a:close/>
                </a:path>
                <a:path w="2482215" h="909319">
                  <a:moveTo>
                    <a:pt x="2427732" y="54922"/>
                  </a:moveTo>
                  <a:lnTo>
                    <a:pt x="2427336" y="54497"/>
                  </a:lnTo>
                  <a:lnTo>
                    <a:pt x="2427732" y="54922"/>
                  </a:lnTo>
                  <a:close/>
                </a:path>
                <a:path w="2482215" h="909319">
                  <a:moveTo>
                    <a:pt x="2436876" y="860809"/>
                  </a:moveTo>
                  <a:lnTo>
                    <a:pt x="2436876" y="844295"/>
                  </a:lnTo>
                  <a:lnTo>
                    <a:pt x="2427336" y="854568"/>
                  </a:lnTo>
                  <a:lnTo>
                    <a:pt x="2427732" y="854201"/>
                  </a:lnTo>
                  <a:lnTo>
                    <a:pt x="2427732" y="870426"/>
                  </a:lnTo>
                  <a:lnTo>
                    <a:pt x="2436876" y="860809"/>
                  </a:lnTo>
                  <a:close/>
                </a:path>
                <a:path w="2482215" h="909319">
                  <a:moveTo>
                    <a:pt x="2436876" y="65722"/>
                  </a:moveTo>
                  <a:lnTo>
                    <a:pt x="2436876" y="64769"/>
                  </a:lnTo>
                  <a:lnTo>
                    <a:pt x="2436114" y="64769"/>
                  </a:lnTo>
                  <a:lnTo>
                    <a:pt x="2436876" y="65722"/>
                  </a:lnTo>
                  <a:close/>
                </a:path>
                <a:path w="2482215" h="909319">
                  <a:moveTo>
                    <a:pt x="2445258" y="851994"/>
                  </a:moveTo>
                  <a:lnTo>
                    <a:pt x="2445258" y="833627"/>
                  </a:lnTo>
                  <a:lnTo>
                    <a:pt x="2436114" y="845057"/>
                  </a:lnTo>
                  <a:lnTo>
                    <a:pt x="2436876" y="844295"/>
                  </a:lnTo>
                  <a:lnTo>
                    <a:pt x="2436876" y="860809"/>
                  </a:lnTo>
                  <a:lnTo>
                    <a:pt x="2445258" y="851994"/>
                  </a:lnTo>
                  <a:close/>
                </a:path>
                <a:path w="2482215" h="909319">
                  <a:moveTo>
                    <a:pt x="2445258" y="76657"/>
                  </a:moveTo>
                  <a:lnTo>
                    <a:pt x="2445258" y="76199"/>
                  </a:lnTo>
                  <a:lnTo>
                    <a:pt x="2444496" y="75437"/>
                  </a:lnTo>
                  <a:lnTo>
                    <a:pt x="2445258" y="76657"/>
                  </a:lnTo>
                  <a:close/>
                </a:path>
                <a:path w="2482215" h="909319">
                  <a:moveTo>
                    <a:pt x="2465070" y="820830"/>
                  </a:moveTo>
                  <a:lnTo>
                    <a:pt x="2465070" y="789432"/>
                  </a:lnTo>
                  <a:lnTo>
                    <a:pt x="2460498" y="803147"/>
                  </a:lnTo>
                  <a:lnTo>
                    <a:pt x="2460498" y="802385"/>
                  </a:lnTo>
                  <a:lnTo>
                    <a:pt x="2458212" y="809243"/>
                  </a:lnTo>
                  <a:lnTo>
                    <a:pt x="2455164" y="816101"/>
                  </a:lnTo>
                  <a:lnTo>
                    <a:pt x="2455164" y="815339"/>
                  </a:lnTo>
                  <a:lnTo>
                    <a:pt x="2452116" y="822197"/>
                  </a:lnTo>
                  <a:lnTo>
                    <a:pt x="2452116" y="821435"/>
                  </a:lnTo>
                  <a:lnTo>
                    <a:pt x="2444496" y="833627"/>
                  </a:lnTo>
                  <a:lnTo>
                    <a:pt x="2445258" y="833627"/>
                  </a:lnTo>
                  <a:lnTo>
                    <a:pt x="2445258" y="851994"/>
                  </a:lnTo>
                  <a:lnTo>
                    <a:pt x="2452987" y="843866"/>
                  </a:lnTo>
                  <a:lnTo>
                    <a:pt x="2465070" y="820830"/>
                  </a:lnTo>
                  <a:close/>
                </a:path>
                <a:path w="2482215" h="909319">
                  <a:moveTo>
                    <a:pt x="2465070" y="122173"/>
                  </a:moveTo>
                  <a:lnTo>
                    <a:pt x="2465070" y="120395"/>
                  </a:lnTo>
                  <a:lnTo>
                    <a:pt x="2464308" y="119633"/>
                  </a:lnTo>
                  <a:lnTo>
                    <a:pt x="2465070" y="122173"/>
                  </a:lnTo>
                  <a:close/>
                </a:path>
                <a:path w="2482215" h="909319">
                  <a:moveTo>
                    <a:pt x="2468880" y="813566"/>
                  </a:moveTo>
                  <a:lnTo>
                    <a:pt x="2468880" y="768096"/>
                  </a:lnTo>
                  <a:lnTo>
                    <a:pt x="2467356" y="775716"/>
                  </a:lnTo>
                  <a:lnTo>
                    <a:pt x="2467356" y="774954"/>
                  </a:lnTo>
                  <a:lnTo>
                    <a:pt x="2466594" y="782574"/>
                  </a:lnTo>
                  <a:lnTo>
                    <a:pt x="2464308" y="789432"/>
                  </a:lnTo>
                  <a:lnTo>
                    <a:pt x="2465070" y="789432"/>
                  </a:lnTo>
                  <a:lnTo>
                    <a:pt x="2465070" y="820830"/>
                  </a:lnTo>
                  <a:lnTo>
                    <a:pt x="2468880" y="813566"/>
                  </a:lnTo>
                  <a:close/>
                </a:path>
                <a:path w="2482215" h="909319">
                  <a:moveTo>
                    <a:pt x="2468880" y="148589"/>
                  </a:moveTo>
                  <a:lnTo>
                    <a:pt x="2468880" y="140969"/>
                  </a:lnTo>
                  <a:lnTo>
                    <a:pt x="2468118" y="140969"/>
                  </a:lnTo>
                  <a:lnTo>
                    <a:pt x="2468880" y="148589"/>
                  </a:lnTo>
                  <a:close/>
                </a:path>
                <a:path w="2482215" h="909319">
                  <a:moveTo>
                    <a:pt x="2468880" y="768096"/>
                  </a:moveTo>
                  <a:lnTo>
                    <a:pt x="2468880" y="760476"/>
                  </a:lnTo>
                  <a:lnTo>
                    <a:pt x="2468118" y="768096"/>
                  </a:lnTo>
                  <a:lnTo>
                    <a:pt x="2468880" y="768096"/>
                  </a:lnTo>
                  <a:close/>
                </a:path>
              </a:pathLst>
            </a:custGeom>
            <a:solidFill>
              <a:srgbClr val="40709B"/>
            </a:solidFill>
          </p:spPr>
          <p:txBody>
            <a:bodyPr wrap="square" lIns="0" tIns="0" rIns="0" bIns="0" rtlCol="0"/>
            <a:lstStyle/>
            <a:p>
              <a:endParaRPr/>
            </a:p>
          </p:txBody>
        </p:sp>
      </p:grpSp>
      <p:sp>
        <p:nvSpPr>
          <p:cNvPr id="20" name="object 20"/>
          <p:cNvSpPr txBox="1"/>
          <p:nvPr/>
        </p:nvSpPr>
        <p:spPr>
          <a:xfrm>
            <a:off x="2270131" y="2344928"/>
            <a:ext cx="1854200" cy="756920"/>
          </a:xfrm>
          <a:prstGeom prst="rect">
            <a:avLst/>
          </a:prstGeom>
        </p:spPr>
        <p:txBody>
          <a:bodyPr vert="horz" wrap="square" lIns="0" tIns="12700" rIns="0" bIns="0" rtlCol="0">
            <a:spAutoFit/>
          </a:bodyPr>
          <a:lstStyle/>
          <a:p>
            <a:pPr marL="317500" marR="5080" indent="-304800">
              <a:lnSpc>
                <a:spcPct val="100000"/>
              </a:lnSpc>
              <a:spcBef>
                <a:spcPts val="100"/>
              </a:spcBef>
            </a:pPr>
            <a:r>
              <a:rPr sz="2400" b="1" dirty="0">
                <a:solidFill>
                  <a:srgbClr val="FFFFFF"/>
                </a:solidFill>
                <a:latin typeface="微軟正黑體"/>
                <a:cs typeface="微軟正黑體"/>
              </a:rPr>
              <a:t>備審資料參採 學習歷程</a:t>
            </a:r>
            <a:endParaRPr sz="2400">
              <a:latin typeface="微軟正黑體"/>
              <a:cs typeface="微軟正黑體"/>
            </a:endParaRPr>
          </a:p>
        </p:txBody>
      </p:sp>
      <p:sp>
        <p:nvSpPr>
          <p:cNvPr id="21" name="object 21"/>
          <p:cNvSpPr txBox="1"/>
          <p:nvPr/>
        </p:nvSpPr>
        <p:spPr>
          <a:xfrm>
            <a:off x="1737493" y="1412239"/>
            <a:ext cx="4187825" cy="361315"/>
          </a:xfrm>
          <a:prstGeom prst="rect">
            <a:avLst/>
          </a:prstGeom>
        </p:spPr>
        <p:txBody>
          <a:bodyPr vert="horz" wrap="square" lIns="0" tIns="12700" rIns="0" bIns="0" rtlCol="0">
            <a:spAutoFit/>
          </a:bodyPr>
          <a:lstStyle/>
          <a:p>
            <a:pPr marL="12700">
              <a:lnSpc>
                <a:spcPct val="100000"/>
              </a:lnSpc>
              <a:spcBef>
                <a:spcPts val="100"/>
              </a:spcBef>
            </a:pPr>
            <a:r>
              <a:rPr sz="2200" b="1" spc="-5" dirty="0">
                <a:solidFill>
                  <a:srgbClr val="3F3F3F"/>
                </a:solidFill>
                <a:latin typeface="微軟正黑體"/>
                <a:cs typeface="微軟正黑體"/>
              </a:rPr>
              <a:t>參採學習歷程檔案(EP)之招生管道</a:t>
            </a:r>
            <a:endParaRPr sz="2200">
              <a:latin typeface="微軟正黑體"/>
              <a:cs typeface="微軟正黑體"/>
            </a:endParaRPr>
          </a:p>
        </p:txBody>
      </p:sp>
      <p:pic>
        <p:nvPicPr>
          <p:cNvPr id="22" name="object 22"/>
          <p:cNvPicPr/>
          <p:nvPr/>
        </p:nvPicPr>
        <p:blipFill>
          <a:blip r:embed="rId7" cstate="print"/>
          <a:stretch>
            <a:fillRect/>
          </a:stretch>
        </p:blipFill>
        <p:spPr>
          <a:xfrm>
            <a:off x="1152029" y="1379219"/>
            <a:ext cx="495300" cy="518159"/>
          </a:xfrm>
          <a:prstGeom prst="rect">
            <a:avLst/>
          </a:prstGeom>
        </p:spPr>
      </p:pic>
      <p:sp>
        <p:nvSpPr>
          <p:cNvPr id="23" name="object 23"/>
          <p:cNvSpPr txBox="1">
            <a:spLocks noGrp="1"/>
          </p:cNvSpPr>
          <p:nvPr>
            <p:ph type="sldNum" sz="quarter" idx="7"/>
          </p:nvPr>
        </p:nvSpPr>
        <p:spPr>
          <a:prstGeom prst="rect">
            <a:avLst/>
          </a:prstGeom>
        </p:spPr>
        <p:txBody>
          <a:bodyPr vert="horz" wrap="square" lIns="0" tIns="0" rIns="0" bIns="0" rtlCol="0">
            <a:spAutoFit/>
          </a:bodyPr>
          <a:lstStyle/>
          <a:p>
            <a:pPr marL="38100">
              <a:lnSpc>
                <a:spcPts val="1810"/>
              </a:lnSpc>
            </a:pPr>
            <a:fld id="{81D60167-4931-47E6-BA6A-407CBD079E47}" type="slidenum">
              <a:rPr dirty="0"/>
              <a:t>9</a:t>
            </a:fld>
            <a:endParaRPr dirty="0"/>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35</TotalTime>
  <Words>2097</Words>
  <Application>Microsoft Office PowerPoint</Application>
  <PresentationFormat>自訂</PresentationFormat>
  <Paragraphs>802</Paragraphs>
  <Slides>30</Slides>
  <Notes>0</Notes>
  <HiddenSlides>0</HiddenSlides>
  <MMClips>0</MMClips>
  <ScaleCrop>false</ScaleCrop>
  <HeadingPairs>
    <vt:vector size="4" baseType="variant">
      <vt:variant>
        <vt:lpstr>佈景主題</vt:lpstr>
      </vt:variant>
      <vt:variant>
        <vt:i4>1</vt:i4>
      </vt:variant>
      <vt:variant>
        <vt:lpstr>投影片標題</vt:lpstr>
      </vt:variant>
      <vt:variant>
        <vt:i4>30</vt:i4>
      </vt:variant>
    </vt:vector>
  </HeadingPairs>
  <TitlesOfParts>
    <vt:vector size="31" baseType="lpstr">
      <vt:lpstr>Office Theme</vt:lpstr>
      <vt:lpstr>壹、技專校院多元入學簡介 貳、111學年度考招制度調整</vt:lpstr>
      <vt:lpstr>技專校院多元入學管道各具特色</vt:lpstr>
      <vt:lpstr>技專校院多元入學管道各具特色</vt:lpstr>
      <vt:lpstr>技專校院多元入學管道各具特色</vt:lpstr>
      <vt:lpstr>技專校院多元入學管道各具特色</vt:lpstr>
      <vt:lpstr>111學年度考招制度調整</vt:lpstr>
      <vt:lpstr>貳、111學年度考招制度調整-統測專業科目命題範圍調整(2/3)</vt:lpstr>
      <vt:lpstr>貳、111學年度考招制度調整-統測專業科目命題範圍調整(3/3)</vt:lpstr>
      <vt:lpstr>貳、111學年度考招制度調整-備審資料參採學生學習歷程(1/6)</vt:lpstr>
      <vt:lpstr>貳、111學年度考招制度調整-備審資料參採學生學習歷程(2/6)</vt:lpstr>
      <vt:lpstr>貳、111學年度考招制度調整-備審資料參採學生學習歷程(3/6)</vt:lpstr>
      <vt:lpstr>貳、111學年度考招制度調整-備審資料參採學生學習歷程(4/6)</vt:lpstr>
      <vt:lpstr>貳、111學年度考招制度調整-備審資料參採學生學習歷程(5/6)</vt:lpstr>
      <vt:lpstr>貳、111學年度考招制度調整-備審資料參採學生學習歷程(6/6)</vt:lpstr>
      <vt:lpstr>貳、111學年度考招制度調整技優甄審管道招生調整(1/3)</vt:lpstr>
      <vt:lpstr>貳、111學年度考招制度調整-技優甄審管道招生調整(2/3)</vt:lpstr>
      <vt:lpstr>貳、111學年度考招制度調整-科技繁星比序納入技能領域</vt:lpstr>
      <vt:lpstr>貳、111學年度考招制度調整-111學年度考招日程調整</vt:lpstr>
      <vt:lpstr>相關宣導措施</vt:lpstr>
      <vt:lpstr>參、相關宣導措施-學習準備建議方向(1/3)</vt:lpstr>
      <vt:lpstr>參、相關宣導措施-學習準備建議方向(2/3)</vt:lpstr>
      <vt:lpstr>PowerPoint 簡報</vt:lpstr>
      <vt:lpstr>參、相關宣導措施-備審資料準備指引(1/2)</vt:lpstr>
      <vt:lpstr>參、相關宣導措施-備審資料準備指引(2/2)</vt:lpstr>
      <vt:lpstr>參、相關宣導措施-課程學習成果準備原則(1/2)</vt:lpstr>
      <vt:lpstr>參、相關宣導措施-課程學習成果準備原則(2/2)</vt:lpstr>
      <vt:lpstr>參、相關宣導措施-四技二專甄選入學備審資料審查重點(1/2)</vt:lpstr>
      <vt:lpstr>參、相關宣導措施-四技二專甄選入學備審資料審查重點(2/2)</vt:lpstr>
      <vt:lpstr>肆、技專校院考招資訊查詢-技訊網</vt:lpstr>
      <vt:lpstr>肆、技專校院考招資訊查詢</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&lt;4D6963726F736F667420506F776572506F696E74202D20313131A7DEB14DAED5B07CA6D2B8D5A4CEA9DBA5CDA8EEABD7BBA1A9FA20666F7220B5F9A555B2D5AAF8B77CC4B32E70707478&gt;</dc:title>
  <dc:creator>user</dc:creator>
  <cp:lastModifiedBy>Windows 使用者</cp:lastModifiedBy>
  <cp:revision>6</cp:revision>
  <dcterms:created xsi:type="dcterms:W3CDTF">2021-11-10T00:16:31Z</dcterms:created>
  <dcterms:modified xsi:type="dcterms:W3CDTF">2021-11-10T04:33:43Z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2021-09-10T00:00:00Z</vt:filetime>
  </property>
  <property fmtid="{D5CDD505-2E9C-101B-9397-08002B2CF9AE}" pid="3" name="Creator">
    <vt:lpwstr>PScript5.dll Version 5.2.2</vt:lpwstr>
  </property>
  <property fmtid="{D5CDD505-2E9C-101B-9397-08002B2CF9AE}" pid="4" name="LastSaved">
    <vt:filetime>2021-11-10T00:00:00Z</vt:filetime>
  </property>
</Properties>
</file>