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63" r:id="rId3"/>
    <p:sldId id="275" r:id="rId4"/>
    <p:sldId id="274" r:id="rId5"/>
    <p:sldId id="271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CC"/>
    <a:srgbClr val="6600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828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E2059-FFA6-45D7-9B04-9CD3C3D2466F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B52C7-38A2-4ECF-AFCB-E0C80642368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986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5424F8-44F3-4102-9DE3-9B6D75D99AF3}" type="datetimeFigureOut">
              <a:rPr lang="zh-TW" altLang="en-US" smtClean="0"/>
              <a:pPr/>
              <a:t>2020/1/13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29518;&#25074;&#20462;&#25913;&#21069;&#24460;&#34920;1080110.doc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500034" y="428604"/>
            <a:ext cx="814393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</a:t>
            </a:r>
            <a:r>
              <a:rPr lang="en-US" altLang="zh-TW" sz="4800" spc="6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8</a:t>
            </a: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學年</a:t>
            </a: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度第</a:t>
            </a:r>
            <a:r>
              <a:rPr lang="en-US" altLang="zh-TW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學期</a:t>
            </a:r>
            <a:endParaRPr lang="en-US" altLang="zh-TW" sz="4800" spc="6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1200"/>
              </a:spcBef>
            </a:pP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期末校務會議</a:t>
            </a:r>
            <a:endParaRPr lang="en-US" altLang="zh-TW" sz="4800" spc="6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5400"/>
              </a:spcBef>
              <a:spcAft>
                <a:spcPts val="1200"/>
              </a:spcAft>
            </a:pPr>
            <a:r>
              <a:rPr lang="zh-TW" altLang="en-US" sz="7200" spc="600" dirty="0" smtClean="0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學</a:t>
            </a:r>
            <a:r>
              <a:rPr lang="zh-TW" altLang="en-US" sz="7200" spc="600" dirty="0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務處報告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1285853" y="4429132"/>
            <a:ext cx="55451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en-US" altLang="zh-TW" sz="4400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 報告人：朱怡貞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 </a:t>
            </a:r>
            <a:endParaRPr lang="zh-TW" altLang="en-US" sz="4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827584" y="1003398"/>
            <a:ext cx="824440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感謝</a:t>
            </a:r>
            <a:endParaRPr lang="en-US" altLang="zh-TW" sz="44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1" dirty="0" smtClean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一、活動</a:t>
            </a:r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本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學期辦理新生健檢、三年級校外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教學、健康路跑、社團、週會等相關活動，皆順利完成。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感謝各位老師協助。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1" dirty="0" smtClean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二、防疫</a:t>
            </a:r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去年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月流感，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12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月水痘，幸賴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健康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中心、導師及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同學相互配合，未造成大規模群聚感染。</a:t>
            </a:r>
            <a:endParaRPr lang="en-US" altLang="zh-TW" sz="2800" b="1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你</a:t>
            </a:r>
            <a:r>
              <a:rPr lang="zh-TW" altLang="en-US" sz="32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覺得重要，學生就會覺得重要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sz="32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dirty="0">
              <a:solidFill>
                <a:prstClr val="black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87624" y="1771075"/>
            <a:ext cx="748883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一、</a:t>
            </a:r>
            <a:r>
              <a:rPr lang="en-US" altLang="zh-TW" sz="2400" b="1" dirty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2400" b="1" dirty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TW" sz="2400" b="1" dirty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20</a:t>
            </a:r>
            <a:r>
              <a:rPr lang="zh-TW" altLang="en-US" sz="2400" b="1" dirty="0" smtClean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日</a:t>
            </a:r>
            <a:r>
              <a:rPr lang="zh-TW" altLang="en-US" sz="2400" b="1" dirty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休業</a:t>
            </a:r>
            <a:r>
              <a:rPr lang="zh-TW" altLang="en-US" sz="2400" b="1" dirty="0" smtClean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式</a:t>
            </a:r>
            <a:endParaRPr lang="en-US" altLang="zh-TW" sz="24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預計</a:t>
            </a:r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>於</a:t>
            </a:r>
            <a:r>
              <a:rPr lang="en-US" altLang="zh-TW" b="1" dirty="0">
                <a:latin typeface="標楷體" pitchFamily="65" charset="-120"/>
                <a:ea typeface="標楷體" pitchFamily="65" charset="-120"/>
              </a:rPr>
              <a:t>9</a:t>
            </a:r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>：</a:t>
            </a:r>
            <a:r>
              <a:rPr lang="en-US" altLang="zh-TW" b="1" dirty="0">
                <a:latin typeface="標楷體" pitchFamily="65" charset="-120"/>
                <a:ea typeface="標楷體" pitchFamily="65" charset="-120"/>
              </a:rPr>
              <a:t>50</a:t>
            </a:r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>開始環境檢查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，</a:t>
            </a: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10</a:t>
            </a:r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>：</a:t>
            </a:r>
            <a:r>
              <a:rPr lang="en-US" altLang="zh-TW" b="1" dirty="0">
                <a:latin typeface="標楷體" pitchFamily="65" charset="-120"/>
                <a:ea typeface="標楷體" pitchFamily="65" charset="-120"/>
              </a:rPr>
              <a:t>30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進行典禮。</a:t>
            </a:r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>請導師同仁全程參與督導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b="1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2400" b="1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二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TW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20-21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日</a:t>
            </a:r>
            <a:r>
              <a:rPr lang="zh-TW" altLang="en-US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成長營</a:t>
            </a:r>
            <a:endParaRPr lang="en-US" altLang="zh-TW" sz="2400" b="1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2400" b="1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三、</a:t>
            </a:r>
            <a:r>
              <a:rPr lang="en-US" altLang="zh-TW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4/17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日</a:t>
            </a:r>
            <a:r>
              <a:rPr lang="zh-TW" altLang="en-US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校慶</a:t>
            </a:r>
            <a:endParaRPr lang="en-US" altLang="zh-TW" sz="2400" b="1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2400" b="1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四、</a:t>
            </a:r>
            <a:r>
              <a:rPr lang="en-US" altLang="zh-TW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5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TW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20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日</a:t>
            </a:r>
            <a:r>
              <a:rPr lang="zh-TW" altLang="en-US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社團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成果</a:t>
            </a:r>
            <a:r>
              <a:rPr lang="zh-TW" altLang="en-US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展</a:t>
            </a:r>
            <a:endParaRPr lang="en-US" altLang="zh-TW" sz="2400" b="1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2400" b="1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五、</a:t>
            </a:r>
            <a:r>
              <a:rPr lang="en-US" altLang="zh-TW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6</a:t>
            </a:r>
            <a:r>
              <a:rPr lang="zh-TW" altLang="en-US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月</a:t>
            </a:r>
            <a:r>
              <a:rPr lang="en-US" altLang="zh-TW" sz="2400" b="1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en-US" sz="2400" b="1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日畢業典禮</a:t>
            </a:r>
            <a:endParaRPr lang="en-US" altLang="zh-TW" sz="2400" b="1" dirty="0" smtClean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b="1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   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早上典禮下午一、二年級正常上課</a:t>
            </a:r>
            <a:endParaRPr lang="en-US" altLang="zh-TW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347864" y="112474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預計辦理</a:t>
            </a:r>
            <a:endParaRPr lang="zh-TW" altLang="en-US" sz="3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4178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3039964" y="507831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提案討論</a:t>
            </a:r>
            <a:endParaRPr lang="zh-TW" altLang="en-US" sz="60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0" y="1412776"/>
            <a:ext cx="900115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marL="272700" lvl="1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、修訂本校</a:t>
            </a:r>
            <a:r>
              <a:rPr lang="zh-TW" altLang="zh-TW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性侵害性騷擾或性霸凌防治</a:t>
            </a:r>
            <a:r>
              <a:rPr lang="zh-TW" altLang="zh-TW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規定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endParaRPr lang="en-US" altLang="zh-TW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72700" lvl="1"/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二、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修訂本校學生獎懲實施要點</a:t>
            </a:r>
            <a:endParaRPr lang="en-US" altLang="zh-TW" sz="3200" dirty="0">
              <a:latin typeface="標楷體" pitchFamily="65" charset="-120"/>
              <a:ea typeface="標楷體" pitchFamily="65" charset="-120"/>
            </a:endParaRPr>
          </a:p>
          <a:p>
            <a:pPr marL="272700" lvl="1"/>
            <a:endParaRPr lang="en-US" altLang="zh-TW" sz="3200" dirty="0">
              <a:latin typeface="標楷體" pitchFamily="65" charset="-120"/>
              <a:ea typeface="標楷體" pitchFamily="65" charset="-120"/>
            </a:endParaRPr>
          </a:p>
          <a:p>
            <a:pPr marL="272700" lvl="1"/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2195736" y="4005063"/>
            <a:ext cx="619268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88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zh-TW" altLang="en-US" sz="8800" dirty="0" smtClean="0">
                <a:solidFill>
                  <a:srgbClr val="FF0000"/>
                </a:solidFill>
                <a:latin typeface="+mj-ea"/>
                <a:ea typeface="+mj-ea"/>
              </a:rPr>
              <a:t>報 告 完 畢</a:t>
            </a:r>
            <a:endParaRPr lang="en-US" altLang="zh-TW" sz="88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endParaRPr lang="en-US" altLang="zh-TW" sz="6000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863080" y="1043289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如果無法提升學生的“程度”那就教會他應有的處事“態度”</a:t>
            </a:r>
            <a:endParaRPr lang="en-US" altLang="zh-TW" sz="48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48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800" dirty="0">
                <a:latin typeface="標楷體" pitchFamily="65" charset="-120"/>
                <a:ea typeface="標楷體" pitchFamily="65" charset="-120"/>
              </a:rPr>
              <a:t>大家一起來，你我都是學務一份子。</a:t>
            </a:r>
            <a:br>
              <a:rPr lang="zh-TW" altLang="en-US" sz="4800" dirty="0">
                <a:latin typeface="標楷體" pitchFamily="65" charset="-120"/>
                <a:ea typeface="標楷體" pitchFamily="65" charset="-120"/>
              </a:rPr>
            </a:br>
            <a:endParaRPr lang="zh-TW" altLang="en-US" sz="4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笑臉 1"/>
          <p:cNvSpPr/>
          <p:nvPr/>
        </p:nvSpPr>
        <p:spPr>
          <a:xfrm>
            <a:off x="189856" y="1196752"/>
            <a:ext cx="673224" cy="693857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笑臉 4"/>
          <p:cNvSpPr/>
          <p:nvPr/>
        </p:nvSpPr>
        <p:spPr>
          <a:xfrm>
            <a:off x="218303" y="3386447"/>
            <a:ext cx="673224" cy="693857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6992</TotalTime>
  <Words>222</Words>
  <Application>Microsoft Office PowerPoint</Application>
  <PresentationFormat>如螢幕大小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流線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</dc:creator>
  <cp:lastModifiedBy>username</cp:lastModifiedBy>
  <cp:revision>60</cp:revision>
  <dcterms:created xsi:type="dcterms:W3CDTF">2014-08-10T07:03:23Z</dcterms:created>
  <dcterms:modified xsi:type="dcterms:W3CDTF">2020-01-14T02:21:04Z</dcterms:modified>
</cp:coreProperties>
</file>