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8" r:id="rId3"/>
    <p:sldId id="259" r:id="rId4"/>
    <p:sldId id="279" r:id="rId5"/>
    <p:sldId id="276" r:id="rId6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70A697F4-D707-489E-81E0-993D292D6A5E}">
          <p14:sldIdLst>
            <p14:sldId id="256"/>
            <p14:sldId id="278"/>
            <p14:sldId id="259"/>
            <p14:sldId id="279"/>
            <p14:sldId id="276"/>
          </p14:sldIdLst>
        </p14:section>
        <p14:section name="未命名的章節" id="{D5383E16-CB68-4851-9C2C-AB8D9A708823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橢圓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5" name="橢圓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14" name="標題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22" name="副標題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6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A0B919-AE6D-4FA6-8D0A-3EE90F0351D2}" type="datetimeFigureOut">
              <a:rPr lang="zh-TW" altLang="en-US"/>
              <a:pPr>
                <a:defRPr/>
              </a:pPr>
              <a:t>2020/1/14</a:t>
            </a:fld>
            <a:endParaRPr lang="zh-TW" altLang="en-US"/>
          </a:p>
        </p:txBody>
      </p:sp>
      <p:sp>
        <p:nvSpPr>
          <p:cNvPr id="7" name="頁尾版面配置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投影片編號版面配置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BBEF04-CE85-4CEB-8D20-41582D40815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006F8-787D-4856-96CE-B8C2CC9B25E5}" type="datetimeFigureOut">
              <a:rPr lang="zh-TW" altLang="en-US"/>
              <a:pPr>
                <a:defRPr/>
              </a:pPr>
              <a:t>2020/1/14</a:t>
            </a:fld>
            <a:endParaRPr lang="zh-TW" altLang="en-US"/>
          </a:p>
        </p:txBody>
      </p:sp>
      <p:sp>
        <p:nvSpPr>
          <p:cNvPr id="5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8C380-D464-4463-86F6-4EBC6B5538A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2ABB5-3380-41B2-A745-2760E761646B}" type="datetimeFigureOut">
              <a:rPr lang="zh-TW" altLang="en-US"/>
              <a:pPr>
                <a:defRPr/>
              </a:pPr>
              <a:t>2020/1/14</a:t>
            </a:fld>
            <a:endParaRPr lang="zh-TW" altLang="en-US"/>
          </a:p>
        </p:txBody>
      </p:sp>
      <p:sp>
        <p:nvSpPr>
          <p:cNvPr id="5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16426-08C7-4C06-92BA-C5BD7E4D7ED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B3AC2-3255-468F-9A52-36FA72B5FD9E}" type="datetimeFigureOut">
              <a:rPr lang="zh-TW" altLang="en-US"/>
              <a:pPr>
                <a:defRPr/>
              </a:pPr>
              <a:t>2020/1/14</a:t>
            </a:fld>
            <a:endParaRPr lang="zh-TW" altLang="en-US"/>
          </a:p>
        </p:txBody>
      </p:sp>
      <p:sp>
        <p:nvSpPr>
          <p:cNvPr id="5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6792F-851E-44B1-873F-5843EEB12C1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5" name="矩形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6" name="橢圓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7" name="橢圓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1EA584-907A-495B-9646-38D5071BBBCC}" type="datetimeFigureOut">
              <a:rPr lang="zh-TW" altLang="en-US"/>
              <a:pPr>
                <a:defRPr/>
              </a:pPr>
              <a:t>2020/1/14</a:t>
            </a:fld>
            <a:endParaRPr lang="zh-TW" altLang="en-US"/>
          </a:p>
        </p:txBody>
      </p:sp>
      <p:sp>
        <p:nvSpPr>
          <p:cNvPr id="9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10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BA5743-4AAD-426A-8F3A-A03CD87FC91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E4CB0-611A-4B78-9C36-62A11D4197CA}" type="datetimeFigureOut">
              <a:rPr lang="zh-TW" altLang="en-US"/>
              <a:pPr>
                <a:defRPr/>
              </a:pPr>
              <a:t>2020/1/14</a:t>
            </a:fld>
            <a:endParaRPr lang="zh-TW" altLang="en-US"/>
          </a:p>
        </p:txBody>
      </p:sp>
      <p:sp>
        <p:nvSpPr>
          <p:cNvPr id="6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8B58A-5433-4F4F-A99D-A582FE1DA30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DCA570-9F39-4AEE-A1AB-0DD0A25F9AFF}" type="datetimeFigureOut">
              <a:rPr lang="zh-TW" altLang="en-US"/>
              <a:pPr>
                <a:defRPr/>
              </a:pPr>
              <a:t>2020/1/14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7900EB2-E6BC-4CAF-85EE-52F9F710121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日期版面配置區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EC8BB-F492-49EE-8FE6-0B4A980AEFBA}" type="datetimeFigureOut">
              <a:rPr lang="zh-TW" altLang="en-US"/>
              <a:pPr>
                <a:defRPr/>
              </a:pPr>
              <a:t>2020/1/14</a:t>
            </a:fld>
            <a:endParaRPr lang="zh-TW" altLang="en-US"/>
          </a:p>
        </p:txBody>
      </p:sp>
      <p:sp>
        <p:nvSpPr>
          <p:cNvPr id="4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EDAEC-0947-4424-986D-5DA5056723E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3" name="矩形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4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1F4753-82E3-428E-87B0-FA036EBC62B6}" type="datetimeFigureOut">
              <a:rPr lang="zh-TW" altLang="en-US"/>
              <a:pPr>
                <a:defRPr/>
              </a:pPr>
              <a:t>2020/1/14</a:t>
            </a:fld>
            <a:endParaRPr lang="zh-TW" altLang="en-US"/>
          </a:p>
        </p:txBody>
      </p:sp>
      <p:sp>
        <p:nvSpPr>
          <p:cNvPr id="5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1EFFEEB-3EC1-48C7-840A-B8F6234BEFC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7322964-4023-4341-80D7-01D1A2BA95B1}" type="datetimeFigureOut">
              <a:rPr lang="zh-TW" altLang="en-US"/>
              <a:pPr>
                <a:defRPr/>
              </a:pPr>
              <a:t>2020/1/14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2320F6-B0BB-471D-89BB-56C9AAC5834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kumimoji="0" lang="en-US" sz="3200">
              <a:latin typeface="+mn-lt"/>
              <a:ea typeface="+mn-ea"/>
            </a:endParaRPr>
          </a:p>
        </p:txBody>
      </p:sp>
      <p:sp>
        <p:nvSpPr>
          <p:cNvPr id="6" name="流程圖: 程序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7" name="流程圖: 程序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zh-TW" altLang="en-US" noProof="0" smtClean="0"/>
              <a:t>按一下圖示以新增圖片</a:t>
            </a:r>
            <a:endParaRPr lang="en-US" noProof="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68639A-1DED-44A0-8E40-FD7074F47DC3}" type="datetimeFigureOut">
              <a:rPr lang="zh-TW" altLang="en-US"/>
              <a:pPr>
                <a:defRPr/>
              </a:pPr>
              <a:t>2020/1/14</a:t>
            </a:fld>
            <a:endParaRPr lang="zh-TW" altLang="en-US"/>
          </a:p>
        </p:txBody>
      </p:sp>
      <p:sp>
        <p:nvSpPr>
          <p:cNvPr id="9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10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869772-39F5-4EEC-A5D8-F6ABED08502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圓形圖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8" name="橢圓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11" name="甜甜圈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5" name="標題版面配置區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033" name="文字版面配置區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smtClean="0"/>
          </a:p>
        </p:txBody>
      </p:sp>
      <p:sp>
        <p:nvSpPr>
          <p:cNvPr id="24" name="日期版面配置區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D24A5AB4-CA28-46B7-9EA8-8626C27191A2}" type="datetimeFigureOut">
              <a:rPr lang="zh-TW" altLang="en-US"/>
              <a:pPr>
                <a:defRPr/>
              </a:pPr>
              <a:t>2020/1/14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22" name="投影片編號版面配置區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C996CA4F-176D-4711-9A0E-39064833BA3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0" r:id="rId2"/>
    <p:sldLayoutId id="2147483696" r:id="rId3"/>
    <p:sldLayoutId id="2147483691" r:id="rId4"/>
    <p:sldLayoutId id="2147483697" r:id="rId5"/>
    <p:sldLayoutId id="2147483692" r:id="rId6"/>
    <p:sldLayoutId id="2147483698" r:id="rId7"/>
    <p:sldLayoutId id="2147483699" r:id="rId8"/>
    <p:sldLayoutId id="2147483700" r:id="rId9"/>
    <p:sldLayoutId id="2147483693" r:id="rId10"/>
    <p:sldLayoutId id="214748369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微軟正黑體" pitchFamily="34" charset="-12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微軟正黑體" pitchFamily="34" charset="-12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微軟正黑體" pitchFamily="34" charset="-12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微軟正黑體" pitchFamily="34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微軟正黑體" pitchFamily="34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微軟正黑體" pitchFamily="34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微軟正黑體" pitchFamily="34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微軟正黑體" pitchFamily="34" charset="-12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標題 1"/>
          <p:cNvSpPr>
            <a:spLocks noGrp="1"/>
          </p:cNvSpPr>
          <p:nvPr>
            <p:ph type="ctrTitle"/>
          </p:nvPr>
        </p:nvSpPr>
        <p:spPr>
          <a:xfrm>
            <a:off x="1331913" y="1773238"/>
            <a:ext cx="7405687" cy="147161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sz="6700" dirty="0" smtClean="0">
                <a:solidFill>
                  <a:schemeClr val="tx2">
                    <a:satMod val="130000"/>
                  </a:schemeClr>
                </a:solidFill>
              </a:rPr>
              <a:t>國立東港海事</a:t>
            </a:r>
            <a:r>
              <a:rPr lang="en-US" altLang="zh-TW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altLang="zh-TW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altLang="zh-TW" sz="5300" dirty="0" smtClean="0">
                <a:solidFill>
                  <a:schemeClr val="tx2">
                    <a:satMod val="130000"/>
                  </a:schemeClr>
                </a:solidFill>
              </a:rPr>
              <a:t>108</a:t>
            </a:r>
            <a:r>
              <a:rPr lang="zh-TW" altLang="en-US" sz="5300" dirty="0" smtClean="0">
                <a:solidFill>
                  <a:schemeClr val="tx2">
                    <a:satMod val="130000"/>
                  </a:schemeClr>
                </a:solidFill>
              </a:rPr>
              <a:t>學年度第</a:t>
            </a:r>
            <a:r>
              <a:rPr lang="en-US" altLang="zh-TW" sz="5300" dirty="0" smtClean="0">
                <a:solidFill>
                  <a:schemeClr val="tx2">
                    <a:satMod val="130000"/>
                  </a:schemeClr>
                </a:solidFill>
              </a:rPr>
              <a:t>1</a:t>
            </a:r>
            <a:r>
              <a:rPr lang="zh-TW" altLang="en-US" sz="5300" dirty="0" smtClean="0">
                <a:solidFill>
                  <a:schemeClr val="tx2">
                    <a:satMod val="130000"/>
                  </a:schemeClr>
                </a:solidFill>
              </a:rPr>
              <a:t>次校務會議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3635374" y="4076700"/>
            <a:ext cx="4104977" cy="1152525"/>
          </a:xfrm>
        </p:spPr>
        <p:txBody>
          <a:bodyPr rtlCol="0">
            <a:normAutofit fontScale="92500" lnSpcReduction="10000"/>
          </a:bodyPr>
          <a:lstStyle/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zh-TW" altLang="en-US" sz="3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itchFamily="34" charset="-120"/>
                <a:cs typeface="+mj-cs"/>
              </a:rPr>
              <a:t>報告人：校長黃再鴻</a:t>
            </a:r>
            <a:endParaRPr lang="en-US" altLang="zh-TW" sz="33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微軟正黑體" pitchFamily="34" charset="-120"/>
              <a:cs typeface="+mj-cs"/>
            </a:endParaRP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zh-TW" sz="48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itchFamily="34" charset="-120"/>
                <a:cs typeface="+mj-cs"/>
              </a:rPr>
              <a:t>        </a:t>
            </a:r>
            <a:r>
              <a:rPr lang="en-US" altLang="zh-TW" sz="3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itchFamily="34" charset="-120"/>
                <a:cs typeface="+mj-cs"/>
              </a:rPr>
              <a:t>109.1.15</a:t>
            </a:r>
            <a:endParaRPr lang="zh-TW" altLang="en-US" sz="30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微軟正黑體" pitchFamily="34" charset="-120"/>
              <a:cs typeface="+mj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zh-TW" altLang="en-US" dirty="0" smtClean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5589588"/>
            <a:ext cx="57912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967705" y="1916832"/>
            <a:ext cx="4968552" cy="4800600"/>
          </a:xfrm>
        </p:spPr>
        <p:txBody>
          <a:bodyPr/>
          <a:lstStyle/>
          <a:p>
            <a:r>
              <a:rPr lang="zh-TW" altLang="en-US" sz="4000" b="1" dirty="0">
                <a:solidFill>
                  <a:srgbClr val="C00000"/>
                </a:solidFill>
              </a:rPr>
              <a:t>從高一新生程度差異加大說起</a:t>
            </a:r>
            <a:endParaRPr lang="en-US" altLang="zh-TW" sz="4000" b="1" dirty="0">
              <a:solidFill>
                <a:srgbClr val="C00000"/>
              </a:solidFill>
            </a:endParaRPr>
          </a:p>
          <a:p>
            <a:r>
              <a:rPr lang="en-US" altLang="zh-TW" sz="4000" b="1" dirty="0" smtClean="0">
                <a:solidFill>
                  <a:srgbClr val="C00000"/>
                </a:solidFill>
              </a:rPr>
              <a:t>108</a:t>
            </a:r>
            <a:r>
              <a:rPr lang="zh-TW" altLang="en-US" sz="4000" b="1" dirty="0" smtClean="0">
                <a:solidFill>
                  <a:srgbClr val="C00000"/>
                </a:solidFill>
              </a:rPr>
              <a:t>學年度正式實施</a:t>
            </a:r>
            <a:endParaRPr lang="en-US" altLang="zh-TW" sz="4000" b="1" dirty="0" smtClean="0">
              <a:solidFill>
                <a:srgbClr val="C00000"/>
              </a:solidFill>
            </a:endParaRPr>
          </a:p>
          <a:p>
            <a:r>
              <a:rPr lang="zh-TW" altLang="en-US" sz="4000" b="1" dirty="0" smtClean="0">
                <a:solidFill>
                  <a:srgbClr val="C00000"/>
                </a:solidFill>
              </a:rPr>
              <a:t>學生學習歷程檔案</a:t>
            </a:r>
            <a:endParaRPr lang="en-US" altLang="zh-TW" sz="4000" b="1" dirty="0" smtClean="0">
              <a:solidFill>
                <a:srgbClr val="C00000"/>
              </a:solidFill>
            </a:endParaRPr>
          </a:p>
          <a:p>
            <a:r>
              <a:rPr lang="zh-TW" altLang="en-US" sz="4000" b="1" dirty="0" smtClean="0">
                <a:solidFill>
                  <a:srgbClr val="C00000"/>
                </a:solidFill>
              </a:rPr>
              <a:t>彈性課程、多元</a:t>
            </a:r>
            <a:r>
              <a:rPr lang="zh-TW" altLang="en-US" sz="4000" b="1" dirty="0" smtClean="0">
                <a:solidFill>
                  <a:srgbClr val="C00000"/>
                </a:solidFill>
              </a:rPr>
              <a:t>選修</a:t>
            </a:r>
            <a:endParaRPr lang="en-US" altLang="zh-TW" sz="4000" b="1" dirty="0" smtClean="0">
              <a:solidFill>
                <a:srgbClr val="C00000"/>
              </a:solidFill>
            </a:endParaRPr>
          </a:p>
          <a:p>
            <a:endParaRPr lang="en-US" altLang="zh-TW" sz="4000" b="1" dirty="0" smtClean="0">
              <a:solidFill>
                <a:srgbClr val="C00000"/>
              </a:solidFill>
            </a:endParaRPr>
          </a:p>
          <a:p>
            <a:endParaRPr lang="en-US" altLang="zh-TW" sz="4000" b="1" dirty="0">
              <a:solidFill>
                <a:srgbClr val="C00000"/>
              </a:solidFill>
            </a:endParaRPr>
          </a:p>
        </p:txBody>
      </p:sp>
      <p:sp>
        <p:nvSpPr>
          <p:cNvPr id="4" name="標題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/>
          </a:bodyPr>
          <a:lstStyle/>
          <a:p>
            <a:pPr lvl="1" fontAlgn="auto">
              <a:spcAft>
                <a:spcPts val="0"/>
              </a:spcAft>
              <a:defRPr/>
            </a:pPr>
            <a:r>
              <a:rPr lang="en-US" altLang="zh-TW" dirty="0">
                <a:solidFill>
                  <a:schemeClr val="tx2">
                    <a:satMod val="130000"/>
                  </a:schemeClr>
                </a:solidFill>
              </a:rPr>
              <a:t>108</a:t>
            </a:r>
            <a:r>
              <a:rPr lang="zh-TW" altLang="en-US" dirty="0">
                <a:solidFill>
                  <a:schemeClr val="tx2">
                    <a:satMod val="130000"/>
                  </a:schemeClr>
                </a:solidFill>
              </a:rPr>
              <a:t>新課綱</a:t>
            </a: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791" y="476672"/>
            <a:ext cx="31687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47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4000" b="1" dirty="0" smtClean="0">
                <a:solidFill>
                  <a:srgbClr val="C00000"/>
                </a:solidFill>
              </a:rPr>
              <a:t>校園</a:t>
            </a:r>
            <a:r>
              <a:rPr lang="zh-TW" altLang="en-US" sz="4000" b="1" dirty="0" smtClean="0">
                <a:solidFill>
                  <a:srgbClr val="C00000"/>
                </a:solidFill>
              </a:rPr>
              <a:t>、教室安全維護</a:t>
            </a:r>
            <a:endParaRPr lang="en-US" altLang="zh-TW" sz="4000" b="1" dirty="0">
              <a:solidFill>
                <a:srgbClr val="C00000"/>
              </a:solidFill>
            </a:endParaRPr>
          </a:p>
          <a:p>
            <a:r>
              <a:rPr lang="zh-TW" altLang="en-US" sz="4000" b="1" dirty="0" smtClean="0">
                <a:solidFill>
                  <a:srgbClr val="C00000"/>
                </a:solidFill>
              </a:rPr>
              <a:t>上課</a:t>
            </a:r>
            <a:r>
              <a:rPr lang="zh-TW" altLang="en-US" sz="4000" b="1" dirty="0">
                <a:solidFill>
                  <a:srgbClr val="C00000"/>
                </a:solidFill>
              </a:rPr>
              <a:t>出勤</a:t>
            </a:r>
            <a:r>
              <a:rPr lang="zh-TW" altLang="en-US" sz="4000" b="1" dirty="0" smtClean="0">
                <a:solidFill>
                  <a:srgbClr val="C00000"/>
                </a:solidFill>
              </a:rPr>
              <a:t>管理</a:t>
            </a:r>
            <a:endParaRPr lang="en-US" altLang="zh-TW" b="1" dirty="0" smtClean="0">
              <a:solidFill>
                <a:srgbClr val="C00000"/>
              </a:solidFill>
            </a:endParaRPr>
          </a:p>
          <a:p>
            <a:r>
              <a:rPr lang="zh-TW" altLang="en-US" sz="4000" b="1" dirty="0" smtClean="0">
                <a:solidFill>
                  <a:srgbClr val="C00000"/>
                </a:solidFill>
              </a:rPr>
              <a:t>逃生、防災設施</a:t>
            </a:r>
            <a:endParaRPr lang="en-US" altLang="zh-TW" sz="4000" b="1" dirty="0">
              <a:solidFill>
                <a:srgbClr val="C00000"/>
              </a:solidFill>
            </a:endParaRPr>
          </a:p>
          <a:p>
            <a:r>
              <a:rPr lang="zh-TW" altLang="en-US" sz="4000" b="1" dirty="0" smtClean="0">
                <a:solidFill>
                  <a:srgbClr val="C00000"/>
                </a:solidFill>
              </a:rPr>
              <a:t>學生校外安全叮嚀（交通、交友、打工等等）</a:t>
            </a:r>
            <a:endParaRPr lang="en-US" altLang="zh-TW" sz="4000" b="1" dirty="0" smtClean="0">
              <a:solidFill>
                <a:srgbClr val="C00000"/>
              </a:solidFill>
            </a:endParaRPr>
          </a:p>
        </p:txBody>
      </p:sp>
      <p:sp>
        <p:nvSpPr>
          <p:cNvPr id="4" name="標題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/>
          </a:bodyPr>
          <a:lstStyle/>
          <a:p>
            <a:pPr lvl="1" fontAlgn="auto">
              <a:spcAft>
                <a:spcPts val="0"/>
              </a:spcAft>
              <a:defRPr/>
            </a:pPr>
            <a:r>
              <a:rPr lang="zh-TW" altLang="en-US" dirty="0" smtClean="0">
                <a:solidFill>
                  <a:schemeClr val="tx2">
                    <a:satMod val="130000"/>
                  </a:schemeClr>
                </a:solidFill>
              </a:rPr>
              <a:t>校園、學生安全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校園建設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>
                <a:solidFill>
                  <a:srgbClr val="C00000"/>
                </a:solidFill>
              </a:rPr>
              <a:t>105~109 </a:t>
            </a:r>
            <a:r>
              <a:rPr lang="zh-TW" altLang="en-US" dirty="0">
                <a:solidFill>
                  <a:srgbClr val="C00000"/>
                </a:solidFill>
              </a:rPr>
              <a:t>迄今計畫經費總計 </a:t>
            </a:r>
            <a:r>
              <a:rPr lang="en-US" altLang="zh-TW" dirty="0">
                <a:solidFill>
                  <a:srgbClr val="C00000"/>
                </a:solidFill>
              </a:rPr>
              <a:t>1</a:t>
            </a:r>
            <a:r>
              <a:rPr lang="zh-TW" altLang="en-US" dirty="0">
                <a:solidFill>
                  <a:srgbClr val="C00000"/>
                </a:solidFill>
              </a:rPr>
              <a:t>億零</a:t>
            </a:r>
            <a:r>
              <a:rPr lang="en-US" altLang="zh-TW" dirty="0">
                <a:solidFill>
                  <a:srgbClr val="C00000"/>
                </a:solidFill>
              </a:rPr>
              <a:t>447</a:t>
            </a:r>
            <a:r>
              <a:rPr lang="zh-TW" altLang="en-US" dirty="0">
                <a:solidFill>
                  <a:srgbClr val="C00000"/>
                </a:solidFill>
              </a:rPr>
              <a:t>萬</a:t>
            </a:r>
            <a:r>
              <a:rPr lang="en-US" altLang="zh-TW" dirty="0">
                <a:solidFill>
                  <a:srgbClr val="C00000"/>
                </a:solidFill>
              </a:rPr>
              <a:t>1</a:t>
            </a:r>
            <a:r>
              <a:rPr lang="zh-TW" altLang="en-US" dirty="0">
                <a:solidFill>
                  <a:srgbClr val="C00000"/>
                </a:solidFill>
              </a:rPr>
              <a:t>仟元</a:t>
            </a:r>
            <a:r>
              <a:rPr lang="zh-TW" altLang="en-US" dirty="0" smtClean="0">
                <a:solidFill>
                  <a:srgbClr val="C00000"/>
                </a:solidFill>
              </a:rPr>
              <a:t>整</a:t>
            </a:r>
            <a:endParaRPr lang="en-US" altLang="zh-TW" dirty="0" smtClean="0">
              <a:solidFill>
                <a:srgbClr val="C00000"/>
              </a:solidFill>
            </a:endParaRPr>
          </a:p>
          <a:p>
            <a:r>
              <a:rPr lang="zh-TW" altLang="en-US" dirty="0" smtClean="0">
                <a:solidFill>
                  <a:srgbClr val="C00000"/>
                </a:solidFill>
              </a:rPr>
              <a:t>我們跑很快也跑很遠</a:t>
            </a:r>
            <a:endParaRPr lang="en-US" altLang="zh-TW" dirty="0" smtClean="0">
              <a:solidFill>
                <a:srgbClr val="C00000"/>
              </a:solidFill>
            </a:endParaRPr>
          </a:p>
          <a:p>
            <a:r>
              <a:rPr lang="zh-TW" altLang="en-US" dirty="0" smtClean="0">
                <a:solidFill>
                  <a:srgbClr val="C00000"/>
                </a:solidFill>
              </a:rPr>
              <a:t>但是，後面有一隻怪物一直追上來</a:t>
            </a:r>
            <a:endParaRPr lang="en-US" altLang="zh-TW" dirty="0" smtClean="0">
              <a:solidFill>
                <a:srgbClr val="C00000"/>
              </a:solidFill>
            </a:endParaRPr>
          </a:p>
          <a:p>
            <a:endParaRPr lang="en-US" altLang="zh-TW" dirty="0" smtClean="0">
              <a:solidFill>
                <a:srgbClr val="C00000"/>
              </a:solidFill>
            </a:endParaRPr>
          </a:p>
          <a:p>
            <a:endParaRPr lang="en-US" altLang="zh-TW" dirty="0">
              <a:solidFill>
                <a:srgbClr val="C00000"/>
              </a:solidFill>
            </a:endParaRPr>
          </a:p>
          <a:p>
            <a:endParaRPr lang="en-US" altLang="zh-TW" dirty="0" smtClean="0">
              <a:solidFill>
                <a:srgbClr val="C00000"/>
              </a:solidFill>
            </a:endParaRPr>
          </a:p>
          <a:p>
            <a:endParaRPr lang="en-US" altLang="zh-TW" dirty="0">
              <a:solidFill>
                <a:srgbClr val="C00000"/>
              </a:solidFill>
            </a:endParaRPr>
          </a:p>
          <a:p>
            <a:r>
              <a:rPr lang="zh-TW" altLang="en-US" dirty="0" smtClean="0">
                <a:solidFill>
                  <a:srgbClr val="C00000"/>
                </a:solidFill>
              </a:rPr>
              <a:t>所以，請大家一起</a:t>
            </a:r>
            <a:endParaRPr lang="zh-TW" altLang="en-US" dirty="0">
              <a:solidFill>
                <a:srgbClr val="C00000"/>
              </a:solidFill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573016"/>
            <a:ext cx="3851920" cy="216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248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619672" y="1772816"/>
            <a:ext cx="6624736" cy="4800600"/>
          </a:xfrm>
        </p:spPr>
        <p:txBody>
          <a:bodyPr/>
          <a:lstStyle/>
          <a:p>
            <a:pPr marL="82550" indent="0" algn="ctr">
              <a:buNone/>
            </a:pPr>
            <a:endParaRPr lang="en-US" altLang="zh-TW" sz="6600" dirty="0" smtClean="0"/>
          </a:p>
          <a:p>
            <a:pPr marL="82550" indent="0" algn="ctr">
              <a:buNone/>
            </a:pPr>
            <a:r>
              <a:rPr lang="zh-TW" altLang="en-US" sz="8000" b="1" dirty="0">
                <a:solidFill>
                  <a:srgbClr val="C00000"/>
                </a:solidFill>
              </a:rPr>
              <a:t>感謝同仁</a:t>
            </a:r>
            <a:r>
              <a:rPr lang="zh-TW" altLang="en-US" sz="8000" b="1" dirty="0" smtClean="0">
                <a:solidFill>
                  <a:srgbClr val="C00000"/>
                </a:solidFill>
              </a:rPr>
              <a:t>辛勞</a:t>
            </a:r>
            <a:endParaRPr lang="en-US" altLang="zh-TW" sz="80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1322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夏至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1257</TotalTime>
  <Words>103</Words>
  <Application>Microsoft Office PowerPoint</Application>
  <PresentationFormat>如螢幕大小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夏至</vt:lpstr>
      <vt:lpstr>國立東港海事 108學年度第1次校務會議</vt:lpstr>
      <vt:lpstr>108新課綱</vt:lpstr>
      <vt:lpstr>校園、學生安全</vt:lpstr>
      <vt:lpstr>校園建設</vt:lpstr>
      <vt:lpstr>PowerPoint 簡報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103學年度上學期期末校務會議</dc:title>
  <dc:creator>username</dc:creator>
  <cp:lastModifiedBy>admin</cp:lastModifiedBy>
  <cp:revision>57</cp:revision>
  <dcterms:created xsi:type="dcterms:W3CDTF">2015-01-20T00:22:51Z</dcterms:created>
  <dcterms:modified xsi:type="dcterms:W3CDTF">2020-01-14T06:10:57Z</dcterms:modified>
</cp:coreProperties>
</file>