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8"/>
  </p:handoutMasterIdLst>
  <p:sldIdLst>
    <p:sldId id="256" r:id="rId2"/>
    <p:sldId id="260" r:id="rId3"/>
    <p:sldId id="265" r:id="rId4"/>
    <p:sldId id="266" r:id="rId5"/>
    <p:sldId id="259" r:id="rId6"/>
    <p:sldId id="264" r:id="rId7"/>
  </p:sldIdLst>
  <p:sldSz cx="9144000" cy="6858000" type="screen4x3"/>
  <p:notesSz cx="6807200" cy="9939338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30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983B5E-4D9F-4D0B-BD43-36C1A3AB281B}" type="datetimeFigureOut">
              <a:rPr lang="zh-TW" altLang="en-US" smtClean="0"/>
              <a:t>2022/6/20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552922-6B3C-41E6-89B9-958160A509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400924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F1B94-048D-473B-8A37-E41FA4C4916B}" type="datetimeFigureOut">
              <a:rPr lang="zh-TW" altLang="en-US" smtClean="0"/>
              <a:t>2022/6/20</a:t>
            </a:fld>
            <a:endParaRPr lang="zh-TW" alt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4F7BA-75D6-46A2-B0B8-68D9E16E8F66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F1B94-048D-473B-8A37-E41FA4C4916B}" type="datetimeFigureOut">
              <a:rPr lang="zh-TW" altLang="en-US" smtClean="0"/>
              <a:t>2022/6/20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4F7BA-75D6-46A2-B0B8-68D9E16E8F66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F1B94-048D-473B-8A37-E41FA4C4916B}" type="datetimeFigureOut">
              <a:rPr lang="zh-TW" altLang="en-US" smtClean="0"/>
              <a:t>2022/6/20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4F7BA-75D6-46A2-B0B8-68D9E16E8F66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F1B94-048D-473B-8A37-E41FA4C4916B}" type="datetimeFigureOut">
              <a:rPr lang="zh-TW" altLang="en-US" smtClean="0"/>
              <a:t>2022/6/20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4F7BA-75D6-46A2-B0B8-68D9E16E8F66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F1B94-048D-473B-8A37-E41FA4C4916B}" type="datetimeFigureOut">
              <a:rPr lang="zh-TW" altLang="en-US" smtClean="0"/>
              <a:t>2022/6/20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4F7BA-75D6-46A2-B0B8-68D9E16E8F66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F1B94-048D-473B-8A37-E41FA4C4916B}" type="datetimeFigureOut">
              <a:rPr lang="zh-TW" altLang="en-US" smtClean="0"/>
              <a:t>2022/6/20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4F7BA-75D6-46A2-B0B8-68D9E16E8F66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F1B94-048D-473B-8A37-E41FA4C4916B}" type="datetimeFigureOut">
              <a:rPr lang="zh-TW" altLang="en-US" smtClean="0"/>
              <a:t>2022/6/20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4F7BA-75D6-46A2-B0B8-68D9E16E8F66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F1B94-048D-473B-8A37-E41FA4C4916B}" type="datetimeFigureOut">
              <a:rPr lang="zh-TW" altLang="en-US" smtClean="0"/>
              <a:t>2022/6/20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4F7BA-75D6-46A2-B0B8-68D9E16E8F66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F1B94-048D-473B-8A37-E41FA4C4916B}" type="datetimeFigureOut">
              <a:rPr lang="zh-TW" altLang="en-US" smtClean="0"/>
              <a:t>2022/6/20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4F7BA-75D6-46A2-B0B8-68D9E16E8F66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F1B94-048D-473B-8A37-E41FA4C4916B}" type="datetimeFigureOut">
              <a:rPr lang="zh-TW" altLang="en-US" smtClean="0"/>
              <a:t>2022/6/20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4F7BA-75D6-46A2-B0B8-68D9E16E8F66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F1B94-048D-473B-8A37-E41FA4C4916B}" type="datetimeFigureOut">
              <a:rPr lang="zh-TW" altLang="en-US" smtClean="0"/>
              <a:t>2022/6/20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EA4F7BA-75D6-46A2-B0B8-68D9E16E8F66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7AF1B94-048D-473B-8A37-E41FA4C4916B}" type="datetimeFigureOut">
              <a:rPr lang="zh-TW" altLang="en-US" smtClean="0"/>
              <a:t>2022/6/20</a:t>
            </a:fld>
            <a:endParaRPr lang="zh-TW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EA4F7BA-75D6-46A2-B0B8-68D9E16E8F66}" type="slidenum">
              <a:rPr lang="zh-TW" altLang="en-US" smtClean="0"/>
              <a:t>‹#›</a:t>
            </a:fld>
            <a:endParaRPr lang="zh-TW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2273424"/>
          </a:xfrm>
        </p:spPr>
        <p:txBody>
          <a:bodyPr>
            <a:noAutofit/>
          </a:bodyPr>
          <a:lstStyle/>
          <a:p>
            <a:pPr algn="ctr"/>
            <a:r>
              <a:rPr lang="en-US" altLang="zh-TW" sz="6600" dirty="0" smtClean="0">
                <a:solidFill>
                  <a:srgbClr val="00206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110</a:t>
            </a:r>
            <a:r>
              <a:rPr lang="zh-TW" altLang="en-US" sz="6600" dirty="0" smtClean="0">
                <a:solidFill>
                  <a:srgbClr val="00206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學年度第一學期</a:t>
            </a:r>
            <a:r>
              <a:rPr lang="en-US" altLang="zh-TW" sz="6600" dirty="0">
                <a:solidFill>
                  <a:srgbClr val="00206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6600" dirty="0">
                <a:solidFill>
                  <a:srgbClr val="00206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6600" dirty="0" smtClean="0">
                <a:solidFill>
                  <a:srgbClr val="00206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期末校務</a:t>
            </a:r>
            <a:r>
              <a:rPr lang="zh-TW" altLang="en-US" sz="6600" dirty="0" smtClean="0">
                <a:solidFill>
                  <a:srgbClr val="00206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會議</a:t>
            </a:r>
            <a:endParaRPr lang="zh-TW" altLang="en-US" sz="6600" dirty="0">
              <a:solidFill>
                <a:srgbClr val="002060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611560" y="4365104"/>
            <a:ext cx="7854696" cy="1424600"/>
          </a:xfrm>
        </p:spPr>
        <p:txBody>
          <a:bodyPr>
            <a:normAutofit/>
          </a:bodyPr>
          <a:lstStyle/>
          <a:p>
            <a:pPr algn="ctr"/>
            <a:r>
              <a:rPr lang="zh-TW" altLang="en-US" sz="54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總務處報告</a:t>
            </a:r>
            <a:endParaRPr lang="zh-TW" altLang="en-US" sz="5400" dirty="0">
              <a:solidFill>
                <a:schemeClr val="accent4">
                  <a:lumMod val="40000"/>
                  <a:lumOff val="6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33544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008112"/>
          </a:xfrm>
        </p:spPr>
        <p:txBody>
          <a:bodyPr>
            <a:normAutofit/>
          </a:bodyPr>
          <a:lstStyle/>
          <a:p>
            <a:pPr algn="ctr"/>
            <a:r>
              <a:rPr lang="en-US" altLang="zh-TW" sz="60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110</a:t>
            </a:r>
            <a:r>
              <a:rPr lang="zh-TW" altLang="en-US" sz="60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學</a:t>
            </a:r>
            <a:r>
              <a:rPr lang="zh-TW" altLang="en-US" sz="6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年</a:t>
            </a:r>
            <a:r>
              <a:rPr lang="zh-TW" altLang="en-US" sz="6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度</a:t>
            </a:r>
            <a:r>
              <a:rPr lang="zh-TW" altLang="en-US" sz="6000" dirty="0" smtClean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已完成</a:t>
            </a:r>
            <a:r>
              <a:rPr lang="zh-TW" altLang="en-US" sz="6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en-US" sz="6000" dirty="0">
                <a:latin typeface="標楷體" panose="03000509000000000000" pitchFamily="65" charset="-120"/>
                <a:ea typeface="標楷體" panose="03000509000000000000" pitchFamily="65" charset="-120"/>
              </a:rPr>
              <a:t>工程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4392488"/>
          </a:xfrm>
        </p:spPr>
        <p:txBody>
          <a:bodyPr>
            <a:normAutofit fontScale="40000" lnSpcReduction="2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altLang="zh-TW" sz="9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90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90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新設</a:t>
            </a:r>
            <a:r>
              <a:rPr lang="zh-TW" altLang="en-US" sz="9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冷氣改善計畫 </a:t>
            </a:r>
            <a:r>
              <a:rPr lang="en-US" altLang="zh-TW" sz="9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95</a:t>
            </a:r>
            <a:r>
              <a:rPr lang="zh-TW" altLang="en-US" sz="9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萬（已完工</a:t>
            </a:r>
            <a:r>
              <a:rPr lang="zh-TW" altLang="en-US" sz="90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）。</a:t>
            </a:r>
            <a:endParaRPr lang="zh-TW" altLang="en-US" sz="90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spcAft>
                <a:spcPts val="1200"/>
              </a:spcAft>
              <a:buNone/>
            </a:pPr>
            <a:r>
              <a:rPr lang="en-US" altLang="zh-TW" sz="90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</a:t>
            </a:r>
            <a:r>
              <a:rPr lang="zh-TW" altLang="en-US" sz="9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校園排水系統工程第二期 </a:t>
            </a:r>
            <a:r>
              <a:rPr lang="en-US" altLang="zh-TW" sz="9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395</a:t>
            </a:r>
            <a:r>
              <a:rPr lang="zh-TW" altLang="en-US" sz="9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萬（</a:t>
            </a:r>
            <a:r>
              <a:rPr lang="zh-TW" altLang="en-US" sz="90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已</a:t>
            </a:r>
            <a:endParaRPr lang="en-US" altLang="zh-TW" sz="90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spcAft>
                <a:spcPts val="1200"/>
              </a:spcAft>
              <a:buNone/>
            </a:pPr>
            <a:r>
              <a:rPr lang="zh-TW" altLang="en-US" sz="9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90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完成</a:t>
            </a:r>
            <a:r>
              <a:rPr lang="zh-TW" altLang="en-US" sz="9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r>
              <a:rPr lang="zh-TW" altLang="en-US" sz="90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90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spcAft>
                <a:spcPts val="1200"/>
              </a:spcAft>
              <a:buNone/>
            </a:pPr>
            <a:r>
              <a:rPr lang="en-US" altLang="zh-TW" sz="90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</a:t>
            </a:r>
            <a:r>
              <a:rPr lang="zh-TW" altLang="en-US" sz="90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新設</a:t>
            </a:r>
            <a:r>
              <a:rPr lang="zh-TW" altLang="en-US" sz="9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冷氣裝置</a:t>
            </a:r>
            <a:r>
              <a:rPr lang="en-US" altLang="zh-TW" sz="9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EMS</a:t>
            </a:r>
            <a:r>
              <a:rPr lang="zh-TW" altLang="en-US" sz="9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系統 </a:t>
            </a:r>
            <a:r>
              <a:rPr lang="en-US" altLang="zh-TW" sz="9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82</a:t>
            </a:r>
            <a:r>
              <a:rPr lang="zh-TW" altLang="en-US" sz="9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萬（進行中</a:t>
            </a:r>
            <a:r>
              <a:rPr lang="zh-TW" altLang="en-US" sz="90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endParaRPr lang="zh-TW" altLang="en-US" sz="90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spcAft>
                <a:spcPts val="1200"/>
              </a:spcAft>
              <a:buNone/>
            </a:pPr>
            <a:r>
              <a:rPr lang="en-US" altLang="zh-TW" sz="90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4.</a:t>
            </a:r>
            <a:r>
              <a:rPr lang="zh-TW" altLang="en-US" sz="9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老舊廁所修繕美化專案 </a:t>
            </a:r>
            <a:r>
              <a:rPr lang="en-US" altLang="zh-TW" sz="9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380.4</a:t>
            </a:r>
            <a:r>
              <a:rPr lang="zh-TW" altLang="en-US" sz="9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萬（</a:t>
            </a:r>
            <a:r>
              <a:rPr lang="zh-TW" altLang="en-US" sz="90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進行</a:t>
            </a:r>
            <a:endParaRPr lang="en-US" altLang="zh-TW" sz="90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spcAft>
                <a:spcPts val="1200"/>
              </a:spcAft>
              <a:buNone/>
            </a:pPr>
            <a:r>
              <a:rPr lang="zh-TW" altLang="en-US" sz="9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90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中）。</a:t>
            </a:r>
            <a:endParaRPr lang="zh-TW" altLang="en-US" sz="43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endParaRPr lang="zh-TW" altLang="en-US" sz="4000" dirty="0">
              <a:latin typeface="Times New Roman" panose="02020603050405020304" pitchFamily="18" charset="0"/>
              <a:ea typeface="華康POP1體W9" panose="040B0909000000000000" pitchFamily="81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64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74238" y="1916832"/>
            <a:ext cx="8229600" cy="4389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6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5.</a:t>
            </a:r>
            <a:r>
              <a:rPr lang="en-US" altLang="zh-TW" sz="36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111</a:t>
            </a:r>
            <a:r>
              <a:rPr lang="zh-TW" altLang="en-US" sz="3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年度行強化校園安全防護工作</a:t>
            </a:r>
            <a:r>
              <a:rPr lang="zh-TW" altLang="en-US" sz="36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經費</a:t>
            </a:r>
            <a:endParaRPr lang="en-US" altLang="zh-TW" sz="36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6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補助</a:t>
            </a:r>
            <a:r>
              <a:rPr lang="zh-TW" altLang="en-US" sz="3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申，請 </a:t>
            </a:r>
            <a:r>
              <a:rPr lang="en-US" altLang="zh-TW" sz="3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10</a:t>
            </a:r>
            <a:r>
              <a:rPr lang="zh-TW" altLang="en-US" sz="3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萬（進行中）</a:t>
            </a:r>
            <a:r>
              <a:rPr lang="zh-TW" altLang="en-US" sz="36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6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6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6.</a:t>
            </a:r>
            <a:r>
              <a:rPr lang="zh-TW" altLang="en-US" sz="3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校園排水系統工程</a:t>
            </a:r>
            <a:r>
              <a:rPr lang="zh-TW" altLang="en-US" sz="36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第三期 </a:t>
            </a:r>
            <a:r>
              <a:rPr lang="en-US" altLang="zh-TW" sz="36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430</a:t>
            </a:r>
            <a:r>
              <a:rPr lang="zh-TW" altLang="en-US" sz="36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萬</a:t>
            </a:r>
            <a:r>
              <a:rPr lang="zh-TW" altLang="en-US" sz="3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</a:t>
            </a:r>
            <a:r>
              <a:rPr lang="zh-TW" altLang="en-US" sz="36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進行</a:t>
            </a:r>
            <a:endParaRPr lang="en-US" altLang="zh-TW" sz="36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6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中）。</a:t>
            </a:r>
            <a:endParaRPr lang="en-US" altLang="zh-TW" sz="36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6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7.</a:t>
            </a:r>
            <a:r>
              <a:rPr lang="zh-TW" altLang="en-US" sz="36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汙水下水道規劃技術服務</a:t>
            </a:r>
            <a:r>
              <a:rPr lang="en-US" altLang="zh-TW" sz="36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50</a:t>
            </a:r>
            <a:r>
              <a:rPr lang="zh-TW" altLang="en-US" sz="3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萬（</a:t>
            </a:r>
            <a:r>
              <a:rPr lang="zh-TW" altLang="en-US" sz="36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進行</a:t>
            </a:r>
            <a:endParaRPr lang="en-US" altLang="zh-TW" sz="36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6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中</a:t>
            </a:r>
            <a:r>
              <a:rPr lang="zh-TW" altLang="en-US" sz="3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r>
              <a:rPr lang="zh-TW" altLang="en-US" sz="36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483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6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8.111</a:t>
            </a:r>
            <a:r>
              <a:rPr lang="zh-TW" altLang="en-US" sz="3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年度改善或充實國立高級中等學校一般建築及設備計畫，子計畫一配電室危險電力修繕工程 </a:t>
            </a:r>
            <a:r>
              <a:rPr lang="en-US" altLang="zh-TW" sz="3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110</a:t>
            </a:r>
            <a:r>
              <a:rPr lang="zh-TW" altLang="en-US" sz="3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萬元（</a:t>
            </a:r>
            <a:r>
              <a:rPr lang="zh-TW" altLang="en-US" sz="36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進行中</a:t>
            </a:r>
            <a:r>
              <a:rPr lang="zh-TW" altLang="en-US" sz="3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r>
              <a:rPr lang="zh-TW" altLang="en-US" sz="36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6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6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9.</a:t>
            </a:r>
            <a:r>
              <a:rPr lang="zh-TW" altLang="en-US" sz="36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第</a:t>
            </a:r>
            <a:r>
              <a:rPr lang="en-US" altLang="zh-TW" sz="36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</a:t>
            </a:r>
            <a:r>
              <a:rPr lang="zh-TW" altLang="en-US" sz="3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順位老舊危險電力改善計畫 </a:t>
            </a:r>
            <a:r>
              <a:rPr lang="en-US" altLang="zh-TW" sz="3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300</a:t>
            </a:r>
            <a:r>
              <a:rPr lang="zh-TW" altLang="en-US" sz="3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萬（</a:t>
            </a:r>
            <a:r>
              <a:rPr lang="zh-TW" altLang="en-US" sz="36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進行中</a:t>
            </a:r>
            <a:r>
              <a:rPr lang="zh-TW" altLang="en-US" sz="3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）。</a:t>
            </a:r>
          </a:p>
          <a:p>
            <a:pPr marL="0" indent="0">
              <a:buNone/>
            </a:pPr>
            <a:r>
              <a:rPr lang="en-US" altLang="zh-TW" sz="36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10.</a:t>
            </a:r>
            <a:r>
              <a:rPr lang="zh-TW" altLang="en-US" sz="3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和平樓內側外牆修繕計畫 </a:t>
            </a:r>
            <a:r>
              <a:rPr lang="en-US" altLang="zh-TW" sz="3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442.8833</a:t>
            </a:r>
            <a:r>
              <a:rPr lang="zh-TW" altLang="en-US" sz="36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萬</a:t>
            </a:r>
            <a:endParaRPr lang="en-US" altLang="zh-TW" sz="36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元</a:t>
            </a:r>
            <a:r>
              <a:rPr lang="zh-TW" altLang="en-US" sz="36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（申請中</a:t>
            </a:r>
            <a:r>
              <a:rPr lang="zh-TW" altLang="en-US" sz="3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r>
              <a:rPr lang="zh-TW" altLang="en-US" sz="36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6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6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                </a:t>
            </a:r>
            <a:r>
              <a:rPr lang="zh-TW" altLang="en-US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共計需執行</a:t>
            </a:r>
            <a:r>
              <a:rPr lang="en-US" altLang="zh-TW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2295.2833</a:t>
            </a:r>
            <a:r>
              <a:rPr lang="zh-TW" altLang="en-US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萬元</a:t>
            </a:r>
            <a:endParaRPr lang="zh-TW" altLang="en-US" sz="3600" b="1" dirty="0">
              <a:solidFill>
                <a:srgbClr val="FF0000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TW" altLang="en-US" sz="36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2495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zh-TW" altLang="en-US" sz="6000" dirty="0" smtClean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感謝</a:t>
            </a:r>
            <a:endParaRPr lang="zh-TW" altLang="en-US" sz="6000" dirty="0">
              <a:solidFill>
                <a:srgbClr val="C0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95536" y="2060848"/>
            <a:ext cx="8291264" cy="4176464"/>
          </a:xfrm>
        </p:spPr>
        <p:txBody>
          <a:bodyPr>
            <a:normAutofit/>
          </a:bodyPr>
          <a:lstStyle/>
          <a:p>
            <a:pPr>
              <a:spcBef>
                <a:spcPts val="1000"/>
              </a:spcBef>
              <a:spcAft>
                <a:spcPts val="600"/>
              </a:spcAft>
            </a:pPr>
            <a:r>
              <a:rPr lang="zh-TW" altLang="en-US" sz="4000" dirty="0">
                <a:latin typeface="標楷體" panose="03000509000000000000" pitchFamily="65" charset="-120"/>
                <a:ea typeface="標楷體" panose="03000509000000000000" pitchFamily="65" charset="-120"/>
              </a:rPr>
              <a:t>感謝各位夥伴</a:t>
            </a:r>
            <a:r>
              <a:rPr lang="zh-TW" altLang="en-US" sz="4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en-US" sz="4000" dirty="0">
                <a:latin typeface="標楷體" panose="03000509000000000000" pitchFamily="65" charset="-120"/>
                <a:ea typeface="標楷體" panose="03000509000000000000" pitchFamily="65" charset="-120"/>
              </a:rPr>
              <a:t>為了有更好</a:t>
            </a:r>
            <a:r>
              <a:rPr lang="zh-TW" altLang="en-US" sz="4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校園</a:t>
            </a:r>
            <a:r>
              <a:rPr lang="zh-TW" altLang="en-US" sz="4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環境，對於施工期所造成</a:t>
            </a:r>
            <a:r>
              <a:rPr lang="zh-TW" altLang="en-US" sz="4000" dirty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en-US" sz="4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噪音、種種的不便，給予包容、提醒與回饋。</a:t>
            </a:r>
            <a:endParaRPr lang="en-US" altLang="zh-TW" sz="40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spcBef>
                <a:spcPts val="1000"/>
              </a:spcBef>
              <a:spcAft>
                <a:spcPts val="600"/>
              </a:spcAft>
            </a:pPr>
            <a:r>
              <a:rPr lang="zh-TW" altLang="en-US" sz="4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感謝一直</a:t>
            </a:r>
            <a:r>
              <a:rPr lang="zh-TW" altLang="en-US" sz="4000" dirty="0">
                <a:latin typeface="標楷體" panose="03000509000000000000" pitchFamily="65" charset="-120"/>
                <a:ea typeface="標楷體" panose="03000509000000000000" pitchFamily="65" charset="-120"/>
              </a:rPr>
              <a:t>協助我們的師長</a:t>
            </a:r>
            <a:r>
              <a:rPr lang="zh-TW" altLang="en-US" sz="4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及總務處所有夥伴們，</a:t>
            </a:r>
            <a:r>
              <a:rPr lang="zh-TW" altLang="en-US" sz="4000" dirty="0">
                <a:latin typeface="標楷體" panose="03000509000000000000" pitchFamily="65" charset="-120"/>
                <a:ea typeface="標楷體" panose="03000509000000000000" pitchFamily="65" charset="-120"/>
              </a:rPr>
              <a:t>您辛苦了</a:t>
            </a:r>
            <a:r>
              <a:rPr lang="zh-TW" altLang="en-US" sz="4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73245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428768"/>
          </a:xfrm>
        </p:spPr>
        <p:txBody>
          <a:bodyPr>
            <a:noAutofit/>
          </a:bodyPr>
          <a:lstStyle/>
          <a:p>
            <a:pPr algn="ctr"/>
            <a:r>
              <a:rPr lang="zh-TW" altLang="en-US" sz="9600" b="1" dirty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祝福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191744"/>
          </a:xfrm>
        </p:spPr>
        <p:txBody>
          <a:bodyPr/>
          <a:lstStyle/>
          <a:p>
            <a:pPr marL="0" lvl="0" indent="0" algn="ctr">
              <a:buClr>
                <a:srgbClr val="31B6FD"/>
              </a:buClr>
              <a:buSzPct val="100000"/>
              <a:buNone/>
            </a:pPr>
            <a:r>
              <a:rPr lang="zh-TW" altLang="en-US" sz="8800" dirty="0" smtClean="0">
                <a:solidFill>
                  <a:schemeClr val="accent1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假期愉快</a:t>
            </a:r>
            <a:endParaRPr lang="en-US" altLang="zh-TW" sz="8800" dirty="0" smtClean="0">
              <a:solidFill>
                <a:schemeClr val="accent1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 algn="ctr">
              <a:buClr>
                <a:srgbClr val="31B6FD"/>
              </a:buClr>
              <a:buSzPct val="100000"/>
              <a:buNone/>
            </a:pPr>
            <a:r>
              <a:rPr lang="zh-TW" altLang="en-US" sz="8800" dirty="0">
                <a:solidFill>
                  <a:schemeClr val="accent1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闔府平安</a:t>
            </a:r>
          </a:p>
          <a:p>
            <a:pPr marL="0" lvl="0" indent="0" algn="ctr">
              <a:buClr>
                <a:srgbClr val="31B6FD"/>
              </a:buClr>
              <a:buSzPct val="100000"/>
              <a:buNone/>
            </a:pPr>
            <a:endParaRPr lang="zh-TW" altLang="en-US" sz="6600" dirty="0">
              <a:solidFill>
                <a:srgbClr val="FF0000"/>
              </a:solidFill>
              <a:latin typeface="華康POP1體W9(P)" panose="040B0900000000000000" pitchFamily="82" charset="-120"/>
              <a:ea typeface="華康POP1體W9(P)" panose="040B0900000000000000" pitchFamily="82" charset="-120"/>
            </a:endParaRPr>
          </a:p>
          <a:p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192710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線">
  <a:themeElements>
    <a:clrScheme name="流線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流線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線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479</TotalTime>
  <Words>250</Words>
  <Application>Microsoft Office PowerPoint</Application>
  <PresentationFormat>如螢幕大小 (4:3)</PresentationFormat>
  <Paragraphs>26</Paragraphs>
  <Slides>6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6</vt:i4>
      </vt:variant>
    </vt:vector>
  </HeadingPairs>
  <TitlesOfParts>
    <vt:vector size="16" baseType="lpstr">
      <vt:lpstr>華康POP1體W9</vt:lpstr>
      <vt:lpstr>華康POP1體W9(P)</vt:lpstr>
      <vt:lpstr>微軟正黑體</vt:lpstr>
      <vt:lpstr>新細明體</vt:lpstr>
      <vt:lpstr>標楷體</vt:lpstr>
      <vt:lpstr>Calibri</vt:lpstr>
      <vt:lpstr>Constantia</vt:lpstr>
      <vt:lpstr>Times New Roman</vt:lpstr>
      <vt:lpstr>Wingdings 2</vt:lpstr>
      <vt:lpstr>流線</vt:lpstr>
      <vt:lpstr>110學年度第一學期 期末校務會議</vt:lpstr>
      <vt:lpstr>110學年度已完成的工程</vt:lpstr>
      <vt:lpstr>PowerPoint 簡報</vt:lpstr>
      <vt:lpstr>PowerPoint 簡報</vt:lpstr>
      <vt:lpstr>感謝</vt:lpstr>
      <vt:lpstr>祝福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108-1期末校務會議</dc:title>
  <dc:creator>admin</dc:creator>
  <cp:lastModifiedBy>username</cp:lastModifiedBy>
  <cp:revision>44</cp:revision>
  <cp:lastPrinted>2020-01-09T07:38:46Z</cp:lastPrinted>
  <dcterms:created xsi:type="dcterms:W3CDTF">2020-01-09T03:35:08Z</dcterms:created>
  <dcterms:modified xsi:type="dcterms:W3CDTF">2022-06-20T04:41:54Z</dcterms:modified>
</cp:coreProperties>
</file>