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9" r:id="rId2"/>
    <p:sldId id="260" r:id="rId3"/>
    <p:sldId id="270" r:id="rId4"/>
    <p:sldId id="261" r:id="rId5"/>
    <p:sldId id="266" r:id="rId6"/>
    <p:sldId id="269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8" autoAdjust="0"/>
    <p:restoredTop sz="86398" autoAdjust="0"/>
  </p:normalViewPr>
  <p:slideViewPr>
    <p:cSldViewPr>
      <p:cViewPr>
        <p:scale>
          <a:sx n="79" d="100"/>
          <a:sy n="79" d="100"/>
        </p:scale>
        <p:origin x="-2544" y="-5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4" y="189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4363D-9324-46D9-8BDF-C63E349DAD7B}" type="datetimeFigureOut">
              <a:rPr lang="zh-TW" altLang="en-US" smtClean="0"/>
              <a:t>2019/1/14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B5C16-0AB4-4D70-BC0B-10D5748ECCFB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8462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8438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7957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54560" y="0"/>
            <a:ext cx="2089440" cy="6245936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83361" y="0"/>
            <a:ext cx="6132960" cy="6245936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1039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290560" y="0"/>
            <a:ext cx="3853440" cy="750319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445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53788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075877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783360" y="1926923"/>
            <a:ext cx="3833280" cy="431901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54881" y="1926923"/>
            <a:ext cx="3834720" cy="4319014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57488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20807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85712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4112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651951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572886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290560" y="0"/>
            <a:ext cx="3853440" cy="750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zh-TW" altLang="en-GB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83360" y="1926923"/>
            <a:ext cx="7806240" cy="4319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GB" smtClean="0"/>
              <a:t>請按滑鼠，編輯大綱文字格式。</a:t>
            </a:r>
          </a:p>
          <a:p>
            <a:pPr lvl="1"/>
            <a:r>
              <a:rPr lang="zh-TW" altLang="en-GB" smtClean="0"/>
              <a:t>第二個大綱層次</a:t>
            </a:r>
          </a:p>
          <a:p>
            <a:pPr lvl="2"/>
            <a:r>
              <a:rPr lang="zh-TW" altLang="en-GB" smtClean="0"/>
              <a:t>第三個大綱層次</a:t>
            </a:r>
          </a:p>
          <a:p>
            <a:pPr lvl="3"/>
            <a:r>
              <a:rPr lang="zh-TW" altLang="en-GB" smtClean="0"/>
              <a:t>第四個大綱層次</a:t>
            </a:r>
          </a:p>
          <a:p>
            <a:pPr lvl="4"/>
            <a:r>
              <a:rPr lang="zh-TW" altLang="en-GB" smtClean="0"/>
              <a:t>第五個大綱層次</a:t>
            </a:r>
          </a:p>
          <a:p>
            <a:pPr lvl="4"/>
            <a:r>
              <a:rPr lang="zh-TW" altLang="en-GB" smtClean="0"/>
              <a:t>第六個大綱層次</a:t>
            </a:r>
          </a:p>
          <a:p>
            <a:pPr lvl="4"/>
            <a:r>
              <a:rPr lang="zh-TW" altLang="en-GB" smtClean="0"/>
              <a:t>第七個大綱層次</a:t>
            </a:r>
          </a:p>
          <a:p>
            <a:pPr lvl="4"/>
            <a:r>
              <a:rPr lang="zh-TW" altLang="en-GB" smtClean="0"/>
              <a:t>第八個大綱層次</a:t>
            </a:r>
          </a:p>
          <a:p>
            <a:pPr lvl="4"/>
            <a:r>
              <a:rPr lang="zh-TW" altLang="en-GB" smtClean="0"/>
              <a:t>第九個大綱層次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1"/>
            <a:ext cx="164160" cy="832407"/>
          </a:xfrm>
          <a:prstGeom prst="roundRect">
            <a:avLst>
              <a:gd name="adj" fmla="val 875"/>
            </a:avLst>
          </a:prstGeom>
          <a:solidFill>
            <a:srgbClr val="125C8D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pPr defTabSz="65233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zh-TW" altLang="en-US" sz="2200">
              <a:solidFill>
                <a:srgbClr val="FFFFFF"/>
              </a:solidFill>
              <a:latin typeface="MSung Light TC" charset="0"/>
              <a:ea typeface="新細明體" charset="-120"/>
            </a:endParaRPr>
          </a:p>
        </p:txBody>
      </p:sp>
      <p:grpSp>
        <p:nvGrpSpPr>
          <p:cNvPr id="2053" name="Group 10"/>
          <p:cNvGrpSpPr>
            <a:grpSpLocks/>
          </p:cNvGrpSpPr>
          <p:nvPr userDrawn="1"/>
        </p:nvGrpSpPr>
        <p:grpSpPr bwMode="auto">
          <a:xfrm>
            <a:off x="7250400" y="6363349"/>
            <a:ext cx="1460694" cy="368789"/>
            <a:chOff x="204" y="3958"/>
            <a:chExt cx="5026" cy="295"/>
          </a:xfrm>
        </p:grpSpPr>
        <p:sp>
          <p:nvSpPr>
            <p:cNvPr id="2056" name="Rectangle 11"/>
            <p:cNvSpPr>
              <a:spLocks noChangeArrowheads="1"/>
            </p:cNvSpPr>
            <p:nvPr userDrawn="1"/>
          </p:nvSpPr>
          <p:spPr bwMode="auto">
            <a:xfrm>
              <a:off x="204" y="3958"/>
              <a:ext cx="4350" cy="2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1pPr>
              <a:lvl2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2pPr>
              <a:lvl3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3pPr>
              <a:lvl4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4pPr>
              <a:lvl5pPr eaLnBrk="0"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2636838" algn="ctr"/>
                  <a:tab pos="5273675" algn="r"/>
                </a:tabLst>
                <a:defRPr sz="2400">
                  <a:solidFill>
                    <a:schemeClr val="bg1"/>
                  </a:solidFill>
                  <a:latin typeface="MSung Light TC" charset="0"/>
                </a:defRPr>
              </a:lvl9pPr>
            </a:lstStyle>
            <a:p>
              <a:pPr defTabSz="829452" eaLnBrk="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kumimoji="1" lang="zh-TW" altLang="en-US" sz="1800" b="1" smtClean="0">
                  <a:solidFill>
                    <a:srgbClr val="FF0000"/>
                  </a:solidFill>
                  <a:latin typeface="Times New Roman" pitchFamily="18" charset="0"/>
                  <a:ea typeface="華康粗黑體" pitchFamily="49" charset="-120"/>
                  <a:cs typeface="Times New Roman" pitchFamily="18" charset="0"/>
                </a:rPr>
                <a:t>敬請指導</a:t>
              </a:r>
              <a:endParaRPr kumimoji="1" lang="en-US" altLang="zh-TW" sz="1800" b="1" smtClean="0">
                <a:solidFill>
                  <a:srgbClr val="000000"/>
                </a:solidFill>
                <a:latin typeface="Arial" charset="0"/>
                <a:ea typeface="華康粗黑體" pitchFamily="49" charset="-120"/>
                <a:cs typeface="Times New Roman" pitchFamily="18" charset="0"/>
              </a:endParaRPr>
            </a:p>
          </p:txBody>
        </p:sp>
        <p:sp>
          <p:nvSpPr>
            <p:cNvPr id="2057" name="Rectangle 12"/>
            <p:cNvSpPr>
              <a:spLocks noChangeArrowheads="1"/>
            </p:cNvSpPr>
            <p:nvPr userDrawn="1"/>
          </p:nvSpPr>
          <p:spPr bwMode="auto">
            <a:xfrm>
              <a:off x="4594" y="3974"/>
              <a:ext cx="636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defTabSz="652330" fontAlgn="base">
                <a:spcBef>
                  <a:spcPct val="0"/>
                </a:spcBef>
                <a:spcAft>
                  <a:spcPct val="0"/>
                </a:spcAft>
              </a:pPr>
              <a:endParaRPr kumimoji="1" lang="zh-TW" altLang="en-US" sz="1600" b="1">
                <a:solidFill>
                  <a:srgbClr val="CCCCFF"/>
                </a:solidFill>
                <a:latin typeface="Tahoma" pitchFamily="34" charset="0"/>
                <a:ea typeface="標楷體" pitchFamily="65" charset="-120"/>
              </a:endParaRPr>
            </a:p>
          </p:txBody>
        </p:sp>
      </p:grpSp>
      <p:sp>
        <p:nvSpPr>
          <p:cNvPr id="2054" name="Text Box 20"/>
          <p:cNvSpPr txBox="1">
            <a:spLocks noChangeArrowheads="1"/>
          </p:cNvSpPr>
          <p:nvPr userDrawn="1"/>
        </p:nvSpPr>
        <p:spPr bwMode="auto">
          <a:xfrm>
            <a:off x="5551200" y="97931"/>
            <a:ext cx="3592800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0" tIns="45715" rIns="91430" bIns="45715">
            <a:spAutoFit/>
          </a:bodyPr>
          <a:lstStyle>
            <a:lvl1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1pPr>
            <a:lvl2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2pPr>
            <a:lvl3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3pPr>
            <a:lvl4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4pPr>
            <a:lvl5pPr defTabSz="792163" eaLnBrk="0">
              <a:defRPr sz="2400">
                <a:solidFill>
                  <a:schemeClr val="bg1"/>
                </a:solidFill>
                <a:latin typeface="MSung Light TC" charset="0"/>
              </a:defRPr>
            </a:lvl5pPr>
            <a:lvl6pPr marL="2514600" indent="-228600" defTabSz="7921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MSung Light TC" charset="0"/>
              </a:defRPr>
            </a:lvl6pPr>
            <a:lvl7pPr marL="2971800" indent="-228600" defTabSz="7921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MSung Light TC" charset="0"/>
              </a:defRPr>
            </a:lvl7pPr>
            <a:lvl8pPr marL="3429000" indent="-228600" defTabSz="7921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MSung Light TC" charset="0"/>
              </a:defRPr>
            </a:lvl8pPr>
            <a:lvl9pPr marL="3886200" indent="-228600" defTabSz="7921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MSung Light TC" charset="0"/>
              </a:defRPr>
            </a:lvl9pPr>
          </a:lstStyle>
          <a:p>
            <a:pPr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zh-TW" altLang="en-US" sz="3200" smtClean="0">
              <a:solidFill>
                <a:srgbClr val="808080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2055" name="Picture 19" descr="未命名 - 2"/>
          <p:cNvPicPr>
            <a:picLocks noChangeAspect="1" noChangeArrowheads="1"/>
          </p:cNvPicPr>
          <p:nvPr userDrawn="1"/>
        </p:nvPicPr>
        <p:blipFill>
          <a:blip r:embed="rId14">
            <a:lum brigh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2821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hf hdr="0" ftr="0" dt="0"/>
  <p:txStyles>
    <p:titleStyle>
      <a:lvl1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+mj-lt"/>
          <a:ea typeface="+mj-ea"/>
          <a:cs typeface="+mj-cs"/>
        </a:defRPr>
      </a:lvl1pPr>
      <a:lvl2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2pPr>
      <a:lvl3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3pPr>
      <a:lvl4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4pPr>
      <a:lvl5pPr algn="ctr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5pPr>
      <a:lvl6pPr marL="2280994" indent="-207363" algn="ctr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6pPr>
      <a:lvl7pPr marL="2695720" indent="-207363" algn="ctr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7pPr>
      <a:lvl8pPr marL="3110446" indent="-207363" algn="ctr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8pPr>
      <a:lvl9pPr marL="3525172" indent="-207363" algn="ctr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 b="1">
          <a:solidFill>
            <a:srgbClr val="333333"/>
          </a:solidFill>
          <a:latin typeface="FZMingTi" pitchFamily="32" charset="0"/>
        </a:defRPr>
      </a:lvl9pPr>
    </p:titleStyle>
    <p:bodyStyle>
      <a:lvl1pPr marL="311045" indent="-311045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000000"/>
          </a:solidFill>
          <a:latin typeface="+mn-lt"/>
        </a:defRPr>
      </a:lvl2pPr>
      <a:lvl3pPr marL="1036815" indent="-207363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</a:defRPr>
      </a:lvl3pPr>
      <a:lvl4pPr marL="1451541" indent="-207363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–"/>
        <a:defRPr sz="1800">
          <a:solidFill>
            <a:srgbClr val="000000"/>
          </a:solidFill>
          <a:latin typeface="+mn-lt"/>
        </a:defRPr>
      </a:lvl4pPr>
      <a:lvl5pPr marL="1866268" indent="-207363" algn="l" defTabSz="65233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buChar char="»"/>
        <a:defRPr sz="1800">
          <a:solidFill>
            <a:srgbClr val="000000"/>
          </a:solidFill>
          <a:latin typeface="+mn-lt"/>
        </a:defRPr>
      </a:lvl5pPr>
      <a:lvl6pPr marL="2280994" indent="-207363" algn="l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6pPr>
      <a:lvl7pPr marL="2695720" indent="-207363" algn="l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7pPr>
      <a:lvl8pPr marL="3110446" indent="-207363" algn="l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8pPr>
      <a:lvl9pPr marL="3525172" indent="-207363" algn="l" defTabSz="65233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800">
          <a:solidFill>
            <a:srgbClr val="000000"/>
          </a:solidFill>
          <a:latin typeface="+mn-lt"/>
        </a:defRPr>
      </a:lvl9pPr>
    </p:bodyStyle>
    <p:otherStyle>
      <a:defPPr>
        <a:defRPr lang="zh-TW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79512" y="1208088"/>
            <a:ext cx="8568952" cy="3085008"/>
          </a:xfrm>
        </p:spPr>
        <p:txBody>
          <a:bodyPr/>
          <a:lstStyle/>
          <a:p>
            <a:pPr eaLnBrk="1">
              <a:lnSpc>
                <a:spcPct val="120000"/>
              </a:lnSpc>
              <a:spcBef>
                <a:spcPct val="40000"/>
              </a:spcBef>
            </a:pPr>
            <a: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107</a:t>
            </a:r>
            <a:r>
              <a:rPr lang="zh-TW" altLang="en-US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學年第一學期期末校務會議</a:t>
            </a:r>
            <a: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      </a:t>
            </a:r>
            <a:r>
              <a:rPr lang="en-US" altLang="zh-TW" sz="4900" dirty="0">
                <a:solidFill>
                  <a:srgbClr val="FF3300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4900" dirty="0">
                <a:solidFill>
                  <a:srgbClr val="FF3300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en-US" altLang="zh-TW" sz="4900" dirty="0" smtClean="0">
                <a:solidFill>
                  <a:srgbClr val="FF3300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4900" dirty="0" smtClean="0">
                <a:solidFill>
                  <a:srgbClr val="FF3300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60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實 習 處 報 告</a:t>
            </a:r>
            <a:r>
              <a:rPr lang="en-US" altLang="zh-TW" sz="60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60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4900" dirty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 </a:t>
            </a:r>
            <a:r>
              <a:rPr lang="zh-TW" altLang="en-US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    </a:t>
            </a:r>
            <a: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zh-TW" altLang="en-US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        報告人</a:t>
            </a:r>
            <a:r>
              <a:rPr lang="en-US" altLang="zh-TW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:</a:t>
            </a:r>
            <a:r>
              <a:rPr lang="zh-TW" altLang="en-US" sz="4900" dirty="0" smtClean="0">
                <a:solidFill>
                  <a:schemeClr val="accent2"/>
                </a:solidFill>
                <a:latin typeface="標楷體" pitchFamily="65" charset="-120"/>
                <a:ea typeface="標楷體" pitchFamily="65" charset="-120"/>
              </a:rPr>
              <a:t>郭瑞花</a:t>
            </a:r>
            <a:endParaRPr lang="en-US" altLang="zh-TW" dirty="0" smtClean="0">
              <a:solidFill>
                <a:schemeClr val="accent2"/>
              </a:solidFill>
              <a:ea typeface="新細明體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57809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536" y="1638092"/>
            <a:ext cx="8568952" cy="1728192"/>
          </a:xfrm>
        </p:spPr>
        <p:txBody>
          <a:bodyPr/>
          <a:lstStyle/>
          <a:p>
            <a:pPr lvl="0" algn="l" eaLnBrk="1">
              <a:lnSpc>
                <a:spcPct val="120000"/>
              </a:lnSpc>
              <a:spcBef>
                <a:spcPct val="40000"/>
              </a:spcBef>
            </a:pPr>
            <a: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</a:br>
            <a: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</a:br>
            <a:r>
              <a:rPr lang="en-US" altLang="zh-TW" sz="6600" dirty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>
                <a:solidFill>
                  <a:schemeClr val="accent2"/>
                </a:solidFill>
                <a:ea typeface="新細明體" charset="-120"/>
              </a:rPr>
            </a:br>
            <a:endParaRPr lang="en-US" altLang="zh-TW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187624" y="213285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809147" y="620688"/>
            <a:ext cx="734481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參加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全國高級中等學校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107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技藝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競賽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11/6~8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海事</a:t>
            </a:r>
            <a:r>
              <a:rPr lang="zh-TW" altLang="zh-TW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水產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類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11/13~15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家事類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11/27~30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工業類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榮獲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佳績，感謝大家的用心與付出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12/3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南三區教育部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年度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教育與就業儲蓄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帳戶」說明會。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110188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395536" y="1638092"/>
            <a:ext cx="8568952" cy="1728192"/>
          </a:xfrm>
        </p:spPr>
        <p:txBody>
          <a:bodyPr/>
          <a:lstStyle/>
          <a:p>
            <a:pPr lvl="0" algn="l" eaLnBrk="1">
              <a:lnSpc>
                <a:spcPct val="120000"/>
              </a:lnSpc>
              <a:spcBef>
                <a:spcPct val="40000"/>
              </a:spcBef>
            </a:pPr>
            <a: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</a:br>
            <a: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 smtClean="0">
                <a:solidFill>
                  <a:schemeClr val="accent2"/>
                </a:solidFill>
                <a:ea typeface="新細明體" charset="-120"/>
              </a:rPr>
            </a:br>
            <a:r>
              <a:rPr lang="en-US" altLang="zh-TW" sz="6600" dirty="0">
                <a:solidFill>
                  <a:schemeClr val="accent2"/>
                </a:solidFill>
                <a:ea typeface="新細明體" charset="-120"/>
              </a:rPr>
              <a:t/>
            </a:r>
            <a:br>
              <a:rPr lang="en-US" altLang="zh-TW" sz="6600" dirty="0">
                <a:solidFill>
                  <a:schemeClr val="accent2"/>
                </a:solidFill>
                <a:ea typeface="新細明體" charset="-120"/>
              </a:rPr>
            </a:br>
            <a:endParaRPr lang="en-US" altLang="zh-TW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187624" y="213285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TW" altLang="en-US" dirty="0"/>
          </a:p>
        </p:txBody>
      </p:sp>
      <p:sp>
        <p:nvSpPr>
          <p:cNvPr id="3" name="矩形 2"/>
          <p:cNvSpPr/>
          <p:nvPr/>
        </p:nvSpPr>
        <p:spPr>
          <a:xfrm>
            <a:off x="809146" y="620688"/>
            <a:ext cx="8083333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國中技藝教育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課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zh-TW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東</a:t>
            </a:r>
            <a:r>
              <a:rPr lang="zh-TW" altLang="zh-TW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新、琉球國中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東港高中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專班及抽離</a:t>
            </a:r>
            <a:r>
              <a:rPr lang="zh-TW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0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辦理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國中生涯教育與職業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試探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x-none" altLang="zh-TW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南</a:t>
            </a:r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州、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潮州、</a:t>
            </a:r>
            <a:r>
              <a:rPr lang="zh-TW" altLang="en-US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枋寮、東港</a:t>
            </a:r>
            <a:r>
              <a:rPr lang="zh-TW" altLang="en-US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高中共</a:t>
            </a:r>
            <a:r>
              <a:rPr lang="en-US" altLang="zh-TW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425</a:t>
            </a:r>
            <a:r>
              <a:rPr lang="zh-TW" altLang="zh-TW" sz="28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zh-TW" sz="28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sz="28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五、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參加國中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技藝教育各職群體驗暨高中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升學博覽會。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3200" dirty="0">
                <a:solidFill>
                  <a:srgbClr val="33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200" dirty="0">
                <a:solidFill>
                  <a:srgbClr val="3333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004327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59632" y="332656"/>
            <a:ext cx="6768752" cy="122413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>
              <a:lnSpc>
                <a:spcPct val="120000"/>
              </a:lnSpc>
              <a:spcBef>
                <a:spcPct val="40000"/>
              </a:spcBef>
            </a:pPr>
            <a:r>
              <a:rPr lang="zh-TW" altLang="en-US" sz="6600" dirty="0">
                <a:solidFill>
                  <a:schemeClr val="accent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寒假重點工作</a:t>
            </a:r>
            <a:endParaRPr lang="en-US" altLang="zh-TW" sz="6600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07504" y="1618677"/>
            <a:ext cx="882580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一、辦理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年度在校生工業類及商業類檢定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報名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事宜。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二、辦理</a:t>
            </a:r>
            <a:r>
              <a:rPr lang="en-US" altLang="zh-TW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108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年度第一梯次即測即評及發證檢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定報名</a:t>
            </a:r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事宜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en-US" altLang="zh-TW" sz="32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三、家政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科辦理飾品快速拼接公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民營研習。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/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1729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-27384"/>
            <a:ext cx="9036496" cy="122413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>
              <a:lnSpc>
                <a:spcPct val="120000"/>
              </a:lnSpc>
              <a:spcBef>
                <a:spcPct val="40000"/>
              </a:spcBef>
            </a:pPr>
            <a:r>
              <a:rPr lang="zh-TW" altLang="en-US" sz="6000" dirty="0" smtClean="0">
                <a:solidFill>
                  <a:schemeClr val="accent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寒假重點工作</a:t>
            </a:r>
            <a:endParaRPr lang="en-US" altLang="zh-TW" sz="6000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941" y="1268760"/>
            <a:ext cx="905706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四、辦理海勤類科輪二甲乙基本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安全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訓練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1/22~1/28</a:t>
            </a:r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於本校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上課。 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en-US" sz="2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●</a:t>
            </a:r>
            <a:r>
              <a:rPr lang="en-US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1/29</a:t>
            </a:r>
            <a:r>
              <a:rPr lang="zh-TW" altLang="zh-TW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於高雄科大旗津校區</a:t>
            </a:r>
            <a:r>
              <a:rPr lang="zh-TW" altLang="zh-TW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上課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     </a:t>
            </a:r>
            <a:endParaRPr lang="en-US" altLang="zh-TW" sz="3200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zh-TW" altLang="en-US" sz="3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</a:t>
            </a:r>
            <a:endParaRPr lang="zh-TW" altLang="zh-TW" sz="32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174570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4982" y="0"/>
            <a:ext cx="9144000" cy="141277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>
              <a:lnSpc>
                <a:spcPct val="120000"/>
              </a:lnSpc>
              <a:spcBef>
                <a:spcPct val="40000"/>
              </a:spcBef>
            </a:pPr>
            <a:r>
              <a:rPr lang="zh-TW" altLang="en-US" sz="6000" dirty="0" smtClean="0">
                <a:solidFill>
                  <a:schemeClr val="accent2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實習處感謝您！ 甘溫唷</a:t>
            </a:r>
            <a:endParaRPr lang="en-US" altLang="zh-TW" sz="6000" dirty="0" smtClean="0">
              <a:solidFill>
                <a:schemeClr val="accent2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1026" name="Picture 2" descr="C:\Users\admin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509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547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預設簡報設計">
  <a:themeElements>
    <a:clrScheme name="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預設簡報設計">
      <a:majorFont>
        <a:latin typeface="FZMingTi"/>
        <a:ea typeface=""/>
        <a:cs typeface=""/>
      </a:majorFont>
      <a:minorFont>
        <a:latin typeface="FZMingT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19138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Sung Light T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19138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MSung Light TC" charset="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240</Words>
  <Application>Microsoft Office PowerPoint</Application>
  <PresentationFormat>如螢幕大小 (4:3)</PresentationFormat>
  <Paragraphs>40</Paragraphs>
  <Slides>6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7" baseType="lpstr">
      <vt:lpstr>1_預設簡報設計</vt:lpstr>
      <vt:lpstr>107學年第一學期期末校務會議        實 習 處 報 告               報告人:郭瑞花</vt:lpstr>
      <vt:lpstr>   </vt:lpstr>
      <vt:lpstr>   </vt:lpstr>
      <vt:lpstr>寒假重點工作</vt:lpstr>
      <vt:lpstr>寒假重點工作</vt:lpstr>
      <vt:lpstr>實習處感謝您！ 甘溫唷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104學年第一學期期末校務會議        實 習 處 報 告               報告人:郭瑞花</dc:title>
  <dc:creator>admin</dc:creator>
  <cp:lastModifiedBy>admin</cp:lastModifiedBy>
  <cp:revision>24</cp:revision>
  <dcterms:created xsi:type="dcterms:W3CDTF">2016-01-15T00:39:51Z</dcterms:created>
  <dcterms:modified xsi:type="dcterms:W3CDTF">2019-01-14T05:10:21Z</dcterms:modified>
</cp:coreProperties>
</file>