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7"/>
  </p:notesMasterIdLst>
  <p:sldIdLst>
    <p:sldId id="256" r:id="rId2"/>
    <p:sldId id="263" r:id="rId3"/>
    <p:sldId id="274" r:id="rId4"/>
    <p:sldId id="275" r:id="rId5"/>
    <p:sldId id="271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00CC"/>
    <a:srgbClr val="660066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46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E2059-FFA6-45D7-9B04-9CD3C3D2466F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B52C7-38A2-4ECF-AFCB-E0C80642368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59864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15424F8-44F3-4102-9DE3-9B6D75D99AF3}" type="datetimeFigureOut">
              <a:rPr lang="zh-TW" altLang="en-US" smtClean="0"/>
              <a:pPr/>
              <a:t>2019/1/10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C5A3AC69-D28E-44B3-88D4-3B1F63F300B6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26481;&#28207;&#28023;&#20107;&#23416;&#29983;&#31038;&#22296;&#35036;&#20805;&#35215;&#23450;(&#33609;&#26696;).doc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&#29518;&#25074;&#20462;&#25913;&#21069;&#24460;&#34920;1080110.doc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500034" y="428604"/>
            <a:ext cx="8143932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10</a:t>
            </a:r>
            <a:r>
              <a:rPr lang="en-US" altLang="zh-TW" sz="4800" spc="6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7</a:t>
            </a:r>
            <a:r>
              <a:rPr lang="zh-TW" alt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學年度第</a:t>
            </a:r>
            <a:r>
              <a:rPr lang="en-US" altLang="zh-TW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zh-TW" alt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學期</a:t>
            </a:r>
            <a:endParaRPr lang="en-US" altLang="zh-TW" sz="4800" spc="6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1200"/>
              </a:spcBef>
            </a:pPr>
            <a:r>
              <a:rPr lang="zh-TW" altLang="en-US" sz="4800" spc="6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 期末校務會議</a:t>
            </a:r>
            <a:endParaRPr lang="en-US" altLang="zh-TW" sz="4800" spc="600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algn="ctr">
              <a:spcBef>
                <a:spcPts val="5400"/>
              </a:spcBef>
              <a:spcAft>
                <a:spcPts val="1200"/>
              </a:spcAft>
            </a:pPr>
            <a:r>
              <a:rPr lang="zh-TW" altLang="en-US" sz="7200" spc="600" dirty="0" smtClean="0">
                <a:solidFill>
                  <a:srgbClr val="7030A0"/>
                </a:solidFill>
                <a:latin typeface="標楷體" pitchFamily="65" charset="-120"/>
                <a:ea typeface="標楷體" pitchFamily="65" charset="-120"/>
              </a:rPr>
              <a:t>學</a:t>
            </a:r>
            <a:r>
              <a:rPr lang="zh-TW" altLang="en-US" sz="7200" spc="600" dirty="0">
                <a:solidFill>
                  <a:srgbClr val="7030A0"/>
                </a:solidFill>
                <a:latin typeface="標楷體" pitchFamily="65" charset="-120"/>
                <a:ea typeface="標楷體" pitchFamily="65" charset="-120"/>
              </a:rPr>
              <a:t>務處報告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1285853" y="4429132"/>
            <a:ext cx="55451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  <a:p>
            <a:pPr algn="ctr"/>
            <a:r>
              <a:rPr lang="en-US" altLang="zh-TW" sz="4400" dirty="0">
                <a:latin typeface="標楷體" pitchFamily="65" charset="-120"/>
                <a:ea typeface="標楷體" pitchFamily="65" charset="-120"/>
              </a:rPr>
              <a:t> 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zh-TW" altLang="en-US" sz="4400" dirty="0" smtClean="0">
                <a:latin typeface="標楷體" pitchFamily="65" charset="-120"/>
                <a:ea typeface="標楷體" pitchFamily="65" charset="-120"/>
              </a:rPr>
              <a:t> 報告人：朱怡貞</a:t>
            </a:r>
            <a:r>
              <a:rPr lang="en-US" altLang="zh-TW" sz="4400" dirty="0" smtClean="0">
                <a:latin typeface="標楷體" pitchFamily="65" charset="-120"/>
                <a:ea typeface="標楷體" pitchFamily="65" charset="-120"/>
              </a:rPr>
              <a:t> </a:t>
            </a:r>
            <a:endParaRPr lang="zh-TW" altLang="en-US" sz="44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方塊 6"/>
          <p:cNvSpPr txBox="1"/>
          <p:nvPr/>
        </p:nvSpPr>
        <p:spPr>
          <a:xfrm>
            <a:off x="827584" y="1003398"/>
            <a:ext cx="824440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b="1" dirty="0" smtClean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一、班級、校園公物破壞</a:t>
            </a:r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b="1" dirty="0">
                <a:solidFill>
                  <a:srgbClr val="000066"/>
                </a:solidFill>
                <a:latin typeface="標楷體" pitchFamily="65" charset="-120"/>
                <a:ea typeface="標楷體" pitchFamily="65" charset="-120"/>
              </a:rPr>
              <a:t>二、課堂確實點名保障自我</a:t>
            </a:r>
            <a:endParaRPr lang="en-US" altLang="zh-TW" sz="3200" dirty="0"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3200" dirty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你覺得重要，學生就會覺得重要。如果大家選擇視而不見、漠不關心。那只能一起往下沉淪。</a:t>
            </a:r>
            <a:endParaRPr lang="en-US" altLang="zh-TW" sz="3200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dirty="0">
              <a:solidFill>
                <a:prstClr val="black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  <a:p>
            <a:endParaRPr lang="en-US" altLang="zh-TW" sz="3200" b="1" dirty="0" smtClean="0">
              <a:solidFill>
                <a:srgbClr val="000066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1351712" y="142852"/>
            <a:ext cx="67249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6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107</a:t>
            </a:r>
            <a:r>
              <a:rPr lang="zh-TW" altLang="en-US" sz="6000" b="1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學年上學期檢討</a:t>
            </a:r>
            <a:endParaRPr lang="zh-TW" altLang="en-US" sz="6000" b="1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3039964" y="507831"/>
            <a:ext cx="3262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提案討論</a:t>
            </a:r>
            <a:endParaRPr lang="zh-TW" altLang="en-US" sz="60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0" y="1412776"/>
            <a:ext cx="9001156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  <a:p>
            <a:pPr marL="272700" lvl="1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一、</a:t>
            </a:r>
            <a:r>
              <a:rPr lang="zh-TW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file"/>
              </a:rPr>
              <a:t>訂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file"/>
              </a:rPr>
              <a:t>定</a:t>
            </a:r>
            <a:r>
              <a:rPr lang="zh-TW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file"/>
              </a:rPr>
              <a:t>國立</a:t>
            </a:r>
            <a:r>
              <a:rPr lang="zh-TW" altLang="zh-TW" sz="3600" dirty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file"/>
              </a:rPr>
              <a:t>東港高級海事水產</a:t>
            </a:r>
            <a:r>
              <a:rPr lang="zh-TW" altLang="zh-TW" sz="36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file"/>
              </a:rPr>
              <a:t>職業學校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file"/>
              </a:rPr>
              <a:t>學生社團補充規定</a:t>
            </a:r>
            <a:endParaRPr lang="en-US" altLang="zh-TW" sz="3600" dirty="0" smtClean="0">
              <a:latin typeface="標楷體" pitchFamily="65" charset="-120"/>
              <a:ea typeface="標楷體" pitchFamily="65" charset="-120"/>
            </a:endParaRPr>
          </a:p>
          <a:p>
            <a:pPr marL="272700" lvl="1"/>
            <a:endParaRPr lang="en-US" altLang="zh-TW" sz="3600" dirty="0">
              <a:latin typeface="標楷體" pitchFamily="65" charset="-120"/>
              <a:ea typeface="標楷體" pitchFamily="65" charset="-120"/>
            </a:endParaRPr>
          </a:p>
          <a:p>
            <a:pPr marL="272700" lvl="1"/>
            <a:endParaRPr lang="en-US" altLang="zh-TW" sz="3600" dirty="0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3039964" y="507831"/>
            <a:ext cx="3262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TW" altLang="en-US" sz="6000" b="1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提案討論</a:t>
            </a:r>
            <a:endParaRPr lang="zh-TW" altLang="en-US" sz="6000" b="1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0" y="1412776"/>
            <a:ext cx="900115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TW" sz="4400" dirty="0" smtClean="0">
              <a:latin typeface="標楷體" pitchFamily="65" charset="-120"/>
              <a:ea typeface="標楷體" pitchFamily="65" charset="-120"/>
            </a:endParaRPr>
          </a:p>
          <a:p>
            <a:pPr marL="272700" lvl="1"/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二、</a:t>
            </a:r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  <a:hlinkClick r:id="rId2" action="ppaction://hlinkfile"/>
              </a:rPr>
              <a:t>修訂本校學生獎懲實施要點</a:t>
            </a:r>
            <a:endParaRPr lang="en-US" altLang="zh-TW" sz="3600" dirty="0" smtClean="0">
              <a:latin typeface="標楷體" pitchFamily="65" charset="-120"/>
              <a:ea typeface="標楷體" pitchFamily="65" charset="-120"/>
            </a:endParaRPr>
          </a:p>
          <a:p>
            <a:pPr marL="272700" lvl="1"/>
            <a:endParaRPr lang="en-US" altLang="zh-TW" sz="3600" dirty="0">
              <a:latin typeface="標楷體" pitchFamily="65" charset="-120"/>
              <a:ea typeface="標楷體" pitchFamily="65" charset="-120"/>
            </a:endParaRPr>
          </a:p>
          <a:p>
            <a:pPr marL="272700" lvl="1"/>
            <a:endParaRPr lang="en-US" altLang="zh-TW" sz="3600" dirty="0" smtClean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0606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字方塊 5"/>
          <p:cNvSpPr txBox="1"/>
          <p:nvPr/>
        </p:nvSpPr>
        <p:spPr>
          <a:xfrm>
            <a:off x="2195736" y="4005063"/>
            <a:ext cx="619268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altLang="zh-TW" sz="88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r>
              <a:rPr lang="zh-TW" altLang="en-US" sz="8800" dirty="0" smtClean="0">
                <a:solidFill>
                  <a:srgbClr val="FF0000"/>
                </a:solidFill>
                <a:latin typeface="+mj-ea"/>
                <a:ea typeface="+mj-ea"/>
              </a:rPr>
              <a:t>報 告 完 畢</a:t>
            </a:r>
            <a:endParaRPr lang="en-US" altLang="zh-TW" sz="8800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/>
            <a:endParaRPr lang="en-US" altLang="zh-TW" sz="6000" dirty="0" smtClean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863080" y="1043289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800" dirty="0" smtClean="0">
                <a:latin typeface="標楷體" pitchFamily="65" charset="-120"/>
                <a:ea typeface="標楷體" pitchFamily="65" charset="-120"/>
              </a:rPr>
              <a:t>如果無法提升學生的“程度”那就教會他應有的處事“態度”</a:t>
            </a:r>
            <a:endParaRPr lang="en-US" altLang="zh-TW" sz="4800" dirty="0" smtClean="0">
              <a:latin typeface="標楷體" pitchFamily="65" charset="-120"/>
              <a:ea typeface="標楷體" pitchFamily="65" charset="-120"/>
            </a:endParaRPr>
          </a:p>
          <a:p>
            <a:endParaRPr lang="en-US" altLang="zh-TW" sz="480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800" dirty="0">
                <a:latin typeface="標楷體" pitchFamily="65" charset="-120"/>
                <a:ea typeface="標楷體" pitchFamily="65" charset="-120"/>
              </a:rPr>
              <a:t>大家一起來，你我都是學務一份子。</a:t>
            </a:r>
            <a:br>
              <a:rPr lang="zh-TW" altLang="en-US" sz="4800" dirty="0">
                <a:latin typeface="標楷體" pitchFamily="65" charset="-120"/>
                <a:ea typeface="標楷體" pitchFamily="65" charset="-120"/>
              </a:rPr>
            </a:br>
            <a:endParaRPr lang="zh-TW" altLang="en-US" sz="48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" name="笑臉 1"/>
          <p:cNvSpPr/>
          <p:nvPr/>
        </p:nvSpPr>
        <p:spPr>
          <a:xfrm>
            <a:off x="189856" y="1196752"/>
            <a:ext cx="673224" cy="693857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笑臉 4"/>
          <p:cNvSpPr/>
          <p:nvPr/>
        </p:nvSpPr>
        <p:spPr>
          <a:xfrm>
            <a:off x="218303" y="3386447"/>
            <a:ext cx="673224" cy="693857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角度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5897</TotalTime>
  <Words>125</Words>
  <Application>Microsoft Office PowerPoint</Application>
  <PresentationFormat>如螢幕大小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角度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ADMIN</dc:creator>
  <cp:lastModifiedBy>admin</cp:lastModifiedBy>
  <cp:revision>52</cp:revision>
  <dcterms:created xsi:type="dcterms:W3CDTF">2014-08-10T07:03:23Z</dcterms:created>
  <dcterms:modified xsi:type="dcterms:W3CDTF">2019-01-10T07:24:37Z</dcterms:modified>
</cp:coreProperties>
</file>