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7" d="100"/>
          <a:sy n="117" d="100"/>
        </p:scale>
        <p:origin x="-146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48986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905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72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2724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6776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779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040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7487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320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25186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96525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A1A1A-7788-44F8-83BE-ABC3B45780E4}" type="datetimeFigureOut">
              <a:rPr lang="zh-TW" altLang="en-US" smtClean="0"/>
              <a:t>2019/1/15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05AC6-7CC1-4CA8-B355-D085699BB8E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694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gt.tkms.ptc.edu.tw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5" name="標題 4"/>
          <p:cNvSpPr>
            <a:spLocks noGrp="1"/>
          </p:cNvSpPr>
          <p:nvPr>
            <p:ph type="ctrTitle"/>
          </p:nvPr>
        </p:nvSpPr>
        <p:spPr>
          <a:xfrm>
            <a:off x="179512" y="980728"/>
            <a:ext cx="4320480" cy="338437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zh-TW" altLang="en-US" sz="7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校務會議</a:t>
            </a:r>
            <a:r>
              <a:rPr lang="en-US" altLang="zh-TW" sz="7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7200" b="1" dirty="0" smtClean="0">
                <a:solidFill>
                  <a:srgbClr val="C0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5400" b="1" dirty="0" smtClean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教務處報</a:t>
            </a:r>
            <a:r>
              <a:rPr lang="zh-TW" altLang="en-US" sz="5400" b="1" dirty="0">
                <a:solidFill>
                  <a:srgbClr val="00B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告</a:t>
            </a:r>
            <a:endParaRPr lang="zh-TW" altLang="en-US" sz="7200" b="1" dirty="0">
              <a:solidFill>
                <a:srgbClr val="00B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副標題 5"/>
          <p:cNvSpPr txBox="1">
            <a:spLocks/>
          </p:cNvSpPr>
          <p:nvPr/>
        </p:nvSpPr>
        <p:spPr>
          <a:xfrm>
            <a:off x="179512" y="360040"/>
            <a:ext cx="6400800" cy="5509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ct val="0"/>
              </a:spcBef>
            </a:pPr>
            <a:r>
              <a:rPr lang="zh-TW" altLang="en-US" sz="28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國立東港海事 </a:t>
            </a:r>
            <a:r>
              <a:rPr lang="en-US" altLang="zh-TW" sz="28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107</a:t>
            </a:r>
            <a:r>
              <a:rPr lang="zh-TW" altLang="en-US" sz="2800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rPr>
              <a:t>學年度第一學期</a:t>
            </a:r>
            <a:endParaRPr lang="zh-TW" altLang="en-US" sz="2800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2639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關於巡堂記錄</a:t>
            </a:r>
            <a:endParaRPr lang="zh-TW" altLang="en-US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57200" y="1331821"/>
            <a:ext cx="6509982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</a:t>
            </a:r>
            <a:r>
              <a:rPr lang="zh-TW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部分老師上課讓學生討論或自習，但未維持學生秩序，造成課堂學生離開座位、走動甚至玩手機情形。</a:t>
            </a: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或是</a:t>
            </a:r>
            <a:r>
              <a:rPr lang="zh-TW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有老師自己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在使用手機</a:t>
            </a:r>
            <a:r>
              <a:rPr lang="zh-TW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，觀感不好，且造成學生管理不易。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92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教師教學檔案平台統計</a:t>
            </a:r>
            <a:endParaRPr lang="zh-TW" altLang="en-US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7424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提案討論</a:t>
            </a:r>
            <a:endParaRPr lang="zh-TW" altLang="en-US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57200" y="1331821"/>
            <a:ext cx="6509982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建置</a:t>
            </a:r>
            <a:r>
              <a:rPr lang="zh-TW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學生學習歷程檔案作業補充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規定，提請討論。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說明：自</a:t>
            </a: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108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學年度入學新生應建置個人專屬學習歷程，並由各相關人員協助認證或登錄。</a:t>
            </a:r>
            <a:endParaRPr lang="zh-TW" altLang="en-US" b="1" dirty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2922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目錄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寒假重要行事曆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巡堂情形報告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教師</a:t>
            </a:r>
            <a:r>
              <a:rPr lang="zh-TW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教學檔案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平台統</a:t>
            </a:r>
            <a:r>
              <a:rPr lang="zh-TW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計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5183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寒假重要行事曆節</a:t>
            </a:r>
            <a:r>
              <a:rPr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錄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57200" y="1334643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1/18 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休業式，寒假開始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1/21 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學期成績輸入截止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1/28 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返校日  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2/11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開學、註冊、領書，正式上課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7343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寒假重要行事曆節</a:t>
            </a:r>
            <a:r>
              <a:rPr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錄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77672" y="1484784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1/28  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返校日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1/29~30  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學期補考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2/1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前 完成補考成績輸入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2/2~2/10  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春節假期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8979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寒假重要行事曆節</a:t>
            </a:r>
            <a:r>
              <a:rPr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錄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77672" y="1484784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轉學考   招收</a:t>
            </a:r>
            <a:r>
              <a:rPr lang="zh-TW" altLang="en-US" b="1" dirty="0" smtClean="0">
                <a:solidFill>
                  <a:schemeClr val="accent6">
                    <a:lumMod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商用資訊科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若干名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1/24  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轉學考報名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1/25  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轉學考</a:t>
            </a: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當天下午錄取會議</a:t>
            </a: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1/28  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放榜，</a:t>
            </a: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1/30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  報到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8860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寒假重要行事曆節</a:t>
            </a:r>
            <a:r>
              <a:rPr lang="zh-TW" altLang="en-US" b="1" dirty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錄</a:t>
            </a: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77672" y="1484784"/>
            <a:ext cx="5606496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因本次寒假工作日程較短，敬請務必依行事曆規劃時間完成成績登錄，以利後續工作進行，謝謝協助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8341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關於巡堂記錄</a:t>
            </a:r>
            <a:endParaRPr lang="zh-TW" altLang="en-US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77672" y="1484784"/>
            <a:ext cx="6110552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多數班級將窗簾完全拉上，巡堂人員無法了解學生上課情形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將開門</a:t>
            </a: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(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窗</a:t>
            </a:r>
            <a:r>
              <a:rPr lang="en-US" altLang="zh-TW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進行巡堂工作，如有驚擾老師上課，敬請原諒。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3712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關於巡堂記錄</a:t>
            </a:r>
            <a:endParaRPr lang="zh-TW" altLang="en-US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77672" y="1484784"/>
            <a:ext cx="6110552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少數班級離開教室上室外課或實習課，未關閉門窗或電源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敬請導師協助提醒學生基於教室安全及節約能源，離開教室時，請務必關閉門窗及電源。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8899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45"/>
            <a:ext cx="9144000" cy="6474709"/>
          </a:xfrm>
          <a:prstGeom prst="rect">
            <a:avLst/>
          </a:prstGeom>
        </p:spPr>
      </p:pic>
      <p:sp>
        <p:nvSpPr>
          <p:cNvPr id="7" name="標題 6"/>
          <p:cNvSpPr>
            <a:spLocks noGrp="1"/>
          </p:cNvSpPr>
          <p:nvPr>
            <p:ph type="title"/>
          </p:nvPr>
        </p:nvSpPr>
        <p:spPr>
          <a:xfrm>
            <a:off x="457200" y="191643"/>
            <a:ext cx="8229600" cy="1143000"/>
          </a:xfrm>
        </p:spPr>
        <p:txBody>
          <a:bodyPr/>
          <a:lstStyle/>
          <a:p>
            <a:pPr algn="l"/>
            <a:r>
              <a:rPr lang="zh-TW" altLang="en-US" b="1" dirty="0" smtClean="0">
                <a:solidFill>
                  <a:srgbClr val="00206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關於巡堂記錄</a:t>
            </a:r>
            <a:endParaRPr lang="zh-TW" altLang="en-US" b="1" dirty="0">
              <a:solidFill>
                <a:srgbClr val="00206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77672" y="1484784"/>
            <a:ext cx="6110552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請儘量不要讓學生直接下載影片在課堂上播放，會有公播合法性疑義。</a:t>
            </a:r>
          </a:p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非</a:t>
            </a:r>
            <a:r>
              <a:rPr lang="zh-TW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與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上課內容相關</a:t>
            </a:r>
            <a:r>
              <a:rPr lang="zh-TW" altLang="en-US" b="1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之</a:t>
            </a:r>
            <a:r>
              <a:rPr lang="zh-TW" altLang="en-US" b="1" dirty="0" smtClean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影片，儘量勿於課堂上播放。</a:t>
            </a: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endParaRPr lang="en-US" altLang="zh-TW" b="1" dirty="0" smtClean="0">
              <a:solidFill>
                <a:srgbClr val="7030A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7538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3788</TotalTime>
  <Words>346</Words>
  <Application>Microsoft Office PowerPoint</Application>
  <PresentationFormat>如螢幕大小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佈景主題</vt:lpstr>
      <vt:lpstr>校務會議 教務處報告</vt:lpstr>
      <vt:lpstr>目錄</vt:lpstr>
      <vt:lpstr>寒假重要行事曆節錄</vt:lpstr>
      <vt:lpstr>寒假重要行事曆節錄</vt:lpstr>
      <vt:lpstr>寒假重要行事曆節錄</vt:lpstr>
      <vt:lpstr>寒假重要行事曆節錄</vt:lpstr>
      <vt:lpstr>關於巡堂記錄</vt:lpstr>
      <vt:lpstr>關於巡堂記錄</vt:lpstr>
      <vt:lpstr>關於巡堂記錄</vt:lpstr>
      <vt:lpstr>關於巡堂記錄</vt:lpstr>
      <vt:lpstr>教師教學檔案平台統計</vt:lpstr>
      <vt:lpstr>提案討論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秋冬養生    飲品製作</dc:title>
  <dc:creator>liu chih-jen</dc:creator>
  <cp:lastModifiedBy>admin</cp:lastModifiedBy>
  <cp:revision>61</cp:revision>
  <dcterms:created xsi:type="dcterms:W3CDTF">2018-11-17T06:48:24Z</dcterms:created>
  <dcterms:modified xsi:type="dcterms:W3CDTF">2019-01-15T08:18:16Z</dcterms:modified>
</cp:coreProperties>
</file>